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248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238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228.png" ContentType="image/png"/>
  <Override PartName="/ppt/media/image227.png" ContentType="image/png"/>
  <Override PartName="/ppt/media/image15.png" ContentType="image/png"/>
  <Override PartName="/ppt/media/image83.png" ContentType="image/png"/>
  <Override PartName="/ppt/media/image183.png" ContentType="image/png"/>
  <Override PartName="/ppt/media/image168.png" ContentType="image/png"/>
  <Override PartName="/ppt/media/image68.png" ContentType="image/png"/>
  <Override PartName="/ppt/media/image16.png" ContentType="image/png"/>
  <Override PartName="/ppt/media/image184.png" ContentType="image/png"/>
  <Override PartName="/ppt/media/image84.png" ContentType="image/png"/>
  <Override PartName="/ppt/media/image102.png" ContentType="image/png"/>
  <Override PartName="/ppt/media/image170.png" ContentType="image/png"/>
  <Override PartName="/ppt/media/image70.png" ContentType="image/png"/>
  <Override PartName="/ppt/media/image103.png" ContentType="image/png"/>
  <Override PartName="/ppt/media/image171.png" ContentType="image/png"/>
  <Override PartName="/ppt/media/image71.png" ContentType="image/png"/>
  <Override PartName="/ppt/media/image104.png" ContentType="image/png"/>
  <Override PartName="/ppt/media/image172.png" ContentType="image/png"/>
  <Override PartName="/ppt/media/image72.png" ContentType="image/png"/>
  <Override PartName="/ppt/media/image173.png" ContentType="image/png"/>
  <Override PartName="/ppt/media/image73.png" ContentType="image/png"/>
  <Override PartName="/ppt/media/image169.png" ContentType="image/png"/>
  <Override PartName="/ppt/media/image69.png" ContentType="image/png"/>
  <Override PartName="/ppt/media/image105.png" ContentType="image/png"/>
  <Override PartName="/ppt/media/image270.png" ContentType="image/png"/>
  <Override PartName="/ppt/media/image202.png" ContentType="image/png"/>
  <Override PartName="/ppt/media/image116.png" ContentType="image/png"/>
  <Override PartName="/ppt/media/image281.png" ContentType="image/png"/>
  <Override PartName="/ppt/media/image213.png" ContentType="image/png"/>
  <Override PartName="/ppt/media/image21.png" ContentType="image/png"/>
  <Override PartName="/ppt/media/image121.png" ContentType="image/png"/>
  <Override PartName="/ppt/media/image74.png" ContentType="image/png"/>
  <Override PartName="/ppt/media/image174.png" ContentType="image/png"/>
  <Override PartName="/ppt/media/image106.png" ContentType="image/png"/>
  <Override PartName="/ppt/media/image271.png" ContentType="image/png"/>
  <Override PartName="/ppt/media/image203.png" ContentType="image/png"/>
  <Override PartName="/ppt/media/image175.png" ContentType="image/png"/>
  <Override PartName="/ppt/media/image75.png" ContentType="image/png"/>
  <Override PartName="/ppt/media/image107.png" ContentType="image/png"/>
  <Override PartName="/ppt/media/image272.png" ContentType="image/png"/>
  <Override PartName="/ppt/media/image204.png" ContentType="image/png"/>
  <Override PartName="/ppt/media/image123.png" ContentType="image/png"/>
  <Override PartName="/ppt/media/image191.png" ContentType="image/png"/>
  <Override PartName="/ppt/media/image23.png" ContentType="image/png"/>
  <Override PartName="/ppt/media/image91.png" ContentType="image/png"/>
  <Override PartName="/ppt/media/image178.png" ContentType="image/png"/>
  <Override PartName="/ppt/media/image78.png" ContentType="image/png"/>
  <Override PartName="/ppt/media/image126.png" ContentType="image/png"/>
  <Override PartName="/ppt/media/image26.png" ContentType="image/png"/>
  <Override PartName="/ppt/media/image94.png" ContentType="image/png"/>
  <Override PartName="/ppt/media/image194.png" ContentType="image/png"/>
  <Override PartName="/ppt/media/image115.png" ContentType="image/png"/>
  <Override PartName="/ppt/media/image280.png" ContentType="image/png"/>
  <Override PartName="/ppt/media/image212.png" ContentType="image/png"/>
  <Override PartName="/ppt/media/image20.png" ContentType="image/png"/>
  <Override PartName="/ppt/media/image120.png" ContentType="image/png"/>
  <Override PartName="/ppt/media/image179.png" ContentType="image/png"/>
  <Override PartName="/ppt/media/image79.png" ContentType="image/png"/>
  <Override PartName="/ppt/media/image185.png" ContentType="image/png"/>
  <Override PartName="/ppt/media/image85.png" ContentType="image/png"/>
  <Override PartName="/ppt/media/image17.png" ContentType="image/png"/>
  <Override PartName="/ppt/media/image22.png" ContentType="image/png"/>
  <Override PartName="/ppt/media/image90.png" ContentType="image/png"/>
  <Override PartName="/ppt/media/image122.png" ContentType="image/png"/>
  <Override PartName="/ppt/media/image117.png" ContentType="image/png"/>
  <Override PartName="/ppt/media/image282.png" ContentType="image/png"/>
  <Override PartName="/ppt/media/image214.png" ContentType="image/png"/>
  <Override PartName="/ppt/media/image188.png" ContentType="image/png"/>
  <Override PartName="/ppt/media/image88.png" ContentType="image/png"/>
  <Override PartName="/ppt/media/image86.png" ContentType="image/png"/>
  <Override PartName="/ppt/media/image186.png" ContentType="image/png"/>
  <Override PartName="/ppt/media/image18.png" ContentType="image/png"/>
  <Override PartName="/ppt/media/image118.png" ContentType="image/png"/>
  <Override PartName="/ppt/media/image283.png" ContentType="image/png"/>
  <Override PartName="/ppt/media/image215.png" ContentType="image/png"/>
  <Override PartName="/ppt/media/image87.png" ContentType="image/png"/>
  <Override PartName="/ppt/media/image187.png" ContentType="image/png"/>
  <Override PartName="/ppt/media/image19.png" ContentType="image/png"/>
  <Override PartName="/ppt/media/image197.png" ContentType="image/png"/>
  <Override PartName="/ppt/media/image97.png" ContentType="image/png"/>
  <Override PartName="/ppt/media/image29.png" ContentType="image/png"/>
  <Override PartName="/ppt/media/image129.png" ContentType="image/png"/>
  <Override PartName="/ppt/media/image24.png" ContentType="image/png"/>
  <Override PartName="/ppt/media/image124.png" ContentType="image/png"/>
  <Override PartName="/ppt/media/image192.png" ContentType="image/png"/>
  <Override PartName="/ppt/media/image92.png" ContentType="image/png"/>
  <Override PartName="/ppt/media/image119.png" ContentType="image/png"/>
  <Override PartName="/ppt/media/image284.png" ContentType="image/png"/>
  <Override PartName="/ppt/media/image216.png" ContentType="image/png"/>
  <Override PartName="/ppt/media/image258.png" ContentType="image/png"/>
  <Override PartName="/ppt/media/image260.png" ContentType="image/png"/>
  <Override PartName="/ppt/media/image125.png" ContentType="image/png"/>
  <Override PartName="/ppt/media/image25.png" ContentType="image/png"/>
  <Override PartName="/ppt/media/image93.png" ContentType="image/png"/>
  <Override PartName="/ppt/media/image193.png" ContentType="image/png"/>
  <Override PartName="/ppt/media/image77.png" ContentType="image/png"/>
  <Override PartName="/ppt/media/image177.png" ContentType="image/png"/>
  <Override PartName="/ppt/media/image259.png" ContentType="image/png"/>
  <Override PartName="/ppt/media/image176.png" ContentType="image/png"/>
  <Override PartName="/ppt/media/image76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4.png" ContentType="image/png"/>
  <Override PartName="/ppt/media/image265.png" ContentType="image/png"/>
  <Override PartName="/ppt/media/image276.png" ContentType="image/png"/>
  <Override PartName="/ppt/media/image208.png" ContentType="image/png"/>
  <Override PartName="/ppt/media/image98.png" ContentType="image/png"/>
  <Override PartName="/ppt/media/image198.png" ContentType="image/png"/>
  <Override PartName="/ppt/media/image200.png" ContentType="image/png"/>
  <Override PartName="/ppt/media/image275.png" ContentType="image/png"/>
  <Override PartName="/ppt/media/image207.png" ContentType="image/png"/>
  <Override PartName="/ppt/media/image286.png" ContentType="image/png"/>
  <Override PartName="/ppt/media/image218.png" ContentType="image/png"/>
  <Override PartName="/ppt/media/image285.png" ContentType="image/png"/>
  <Override PartName="/ppt/media/image217.png" ContentType="image/png"/>
  <Override PartName="/ppt/media/image279.png" ContentType="image/png"/>
  <Override PartName="/ppt/media/image196.png" ContentType="image/png"/>
  <Override PartName="/ppt/media/image96.png" ContentType="image/png"/>
  <Override PartName="/ppt/media/image28.png" ContentType="image/png"/>
  <Override PartName="/ppt/media/image128.png" ContentType="image/png"/>
  <Override PartName="/ppt/media/image267.png" ContentType="image/png"/>
  <Override PartName="/ppt/media/image195.png" ContentType="image/png"/>
  <Override PartName="/ppt/media/image95.png" ContentType="image/png"/>
  <Override PartName="/ppt/media/image127.png" ContentType="image/png"/>
  <Override PartName="/ppt/media/image27.png" ContentType="image/png"/>
  <Override PartName="/ppt/media/image266.png" ContentType="image/png"/>
  <Override PartName="/ppt/media/image277.png" ContentType="image/png"/>
  <Override PartName="/ppt/media/image269.png" ContentType="image/png"/>
  <Override PartName="/ppt/media/image268.png" ContentType="image/png"/>
  <Override PartName="/ppt/media/image278.png" ContentType="image/png"/>
  <Override PartName="/ppt/media/image201.png" ContentType="image/png"/>
  <Override PartName="/ppt/media/image99.png" ContentType="image/png"/>
  <Override PartName="/ppt/media/image199.png" ContentType="image/png"/>
  <Override PartName="/ppt/media/image109.png" ContentType="image/png"/>
  <Override PartName="/ppt/media/image274.png" ContentType="image/png"/>
  <Override PartName="/ppt/media/image206.png" ContentType="image/png"/>
  <Override PartName="/ppt/media/image108.png" ContentType="image/png"/>
  <Override PartName="/ppt/media/image273.png" ContentType="image/png"/>
  <Override PartName="/ppt/media/image205.png" ContentType="image/png"/>
  <Override PartName="/ppt/media/image288.png" ContentType="image/png"/>
  <Override PartName="/ppt/media/image287.png" ContentType="image/png"/>
  <Override PartName="/ppt/media/image190.png" ContentType="image/png"/>
  <Override PartName="/ppt/media/image219.png" ContentType="image/png"/>
  <Override PartName="/ppt/media/image89.png" ContentType="image/png"/>
  <Override PartName="/ppt/media/image189.png" ContentType="image/png"/>
  <Override PartName="/ppt/media/image67.png" ContentType="image/png"/>
  <Override PartName="/ppt/media/image167.png" ContentType="image/png"/>
  <Override PartName="/ppt/media/image114.png" ContentType="image/png"/>
  <Override PartName="/ppt/media/image14.png" ContentType="image/png"/>
  <Override PartName="/ppt/media/image82.png" ContentType="image/png"/>
  <Override PartName="/ppt/media/image182.png" ContentType="image/png"/>
  <Override PartName="/ppt/media/image66.png" ContentType="image/png"/>
  <Override PartName="/ppt/media/image166.png" ContentType="image/png"/>
  <Override PartName="/ppt/media/image113.png" ContentType="image/png"/>
  <Override PartName="/ppt/media/image81.png" ContentType="image/png"/>
  <Override PartName="/ppt/media/image13.png" ContentType="image/png"/>
  <Override PartName="/ppt/media/image181.png" ContentType="image/png"/>
  <Override PartName="/ppt/media/image65.png" ContentType="image/png"/>
  <Override PartName="/ppt/media/image165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209.png" ContentType="image/png"/>
  <Override PartName="/ppt/media/image180.png" ContentType="image/png"/>
  <Override PartName="/ppt/media/image64.png" ContentType="image/png"/>
  <Override PartName="/ppt/media/image164.png" ContentType="image/png"/>
  <Override PartName="/ppt/media/image111.png" ContentType="image/png"/>
  <Override PartName="/ppt/media/image11.png" ContentType="image/png"/>
  <Override PartName="/ppt/media/image63.png" ContentType="image/png"/>
  <Override PartName="/ppt/media/image163.png" ContentType="image/png"/>
  <Override PartName="/ppt/media/image110.png" ContentType="image/png"/>
  <Override PartName="/ppt/media/image10.png" ContentType="image/png"/>
  <Override PartName="/ppt/media/image62.png" ContentType="image/png"/>
  <Override PartName="/ppt/media/image162.png" ContentType="image/png"/>
  <Override PartName="/ppt/media/image61.png" ContentType="image/png"/>
  <Override PartName="/ppt/media/image161.png" ContentType="image/png"/>
  <Override PartName="/ppt/media/image60.png" ContentType="image/png"/>
  <Override PartName="/ppt/media/image160.png" ContentType="image/png"/>
  <Override PartName="/ppt/media/image59.png" ContentType="image/png"/>
  <Override PartName="/ppt/media/image159.png" ContentType="image/png"/>
  <Override PartName="/ppt/media/image58.png" ContentType="image/png"/>
  <Override PartName="/ppt/media/image158.png" ContentType="image/png"/>
  <Override PartName="/ppt/media/image5.png" ContentType="image/png"/>
  <Override PartName="/ppt/media/image51.png" ContentType="image/png"/>
  <Override PartName="/ppt/media/image151.png" ContentType="image/png"/>
  <Override PartName="/ppt/media/image37.png" ContentType="image/png"/>
  <Override PartName="/ppt/media/image137.png" ContentType="image/png"/>
  <Override PartName="/ppt/media/image6.png" ContentType="image/png"/>
  <Override PartName="/ppt/media/image52.png" ContentType="image/png"/>
  <Override PartName="/ppt/media/image152.png" ContentType="image/png"/>
  <Override PartName="/ppt/media/image38.png" ContentType="image/png"/>
  <Override PartName="/ppt/media/image138.png" ContentType="image/png"/>
  <Override PartName="/ppt/media/image33.png" ContentType="image/png"/>
  <Override PartName="/ppt/media/image133.png" ContentType="image/png"/>
  <Override PartName="/ppt/media/image1.png" ContentType="image/png"/>
  <Override PartName="/ppt/media/image47.png" ContentType="image/png"/>
  <Override PartName="/ppt/media/image147.png" ContentType="image/png"/>
  <Override PartName="/ppt/media/image7.png" ContentType="image/png"/>
  <Override PartName="/ppt/media/image53.png" ContentType="image/png"/>
  <Override PartName="/ppt/media/image153.png" ContentType="image/png"/>
  <Override PartName="/ppt/media/image39.png" ContentType="image/png"/>
  <Override PartName="/ppt/media/image139.png" ContentType="image/png"/>
  <Override PartName="/ppt/media/image34.png" ContentType="image/png"/>
  <Override PartName="/ppt/media/image134.png" ContentType="image/png"/>
  <Override PartName="/ppt/media/image2.png" ContentType="image/png"/>
  <Override PartName="/ppt/media/image48.png" ContentType="image/png"/>
  <Override PartName="/ppt/media/image148.png" ContentType="image/png"/>
  <Override PartName="/ppt/media/image8.png" ContentType="image/png"/>
  <Override PartName="/ppt/media/image54.png" ContentType="image/png"/>
  <Override PartName="/ppt/media/image154.png" ContentType="image/png"/>
  <Override PartName="/ppt/media/image35.png" ContentType="image/png"/>
  <Override PartName="/ppt/media/image135.png" ContentType="image/png"/>
  <Override PartName="/ppt/media/image3.png" ContentType="image/png"/>
  <Override PartName="/ppt/media/image49.png" ContentType="image/png"/>
  <Override PartName="/ppt/media/image149.png" ContentType="image/png"/>
  <Override PartName="/ppt/media/image57.png" ContentType="image/png"/>
  <Override PartName="/ppt/media/image157.png" ContentType="image/png"/>
  <Override PartName="/ppt/media/image9.png" ContentType="image/png"/>
  <Override PartName="/ppt/media/image55.png" ContentType="image/png"/>
  <Override PartName="/ppt/media/image155.png" ContentType="image/png"/>
  <Override PartName="/ppt/media/image36.png" ContentType="image/png"/>
  <Override PartName="/ppt/media/image136.png" ContentType="image/png"/>
  <Override PartName="/ppt/media/image4.png" ContentType="image/png"/>
  <Override PartName="/ppt/media/image50.png" ContentType="image/png"/>
  <Override PartName="/ppt/media/image150.png" ContentType="image/png"/>
  <Override PartName="/ppt/media/image30.png" ContentType="image/png"/>
  <Override PartName="/ppt/media/image130.png" ContentType="image/png"/>
  <Override PartName="/ppt/media/image31.png" ContentType="image/png"/>
  <Override PartName="/ppt/media/image131.png" ContentType="image/png"/>
  <Override PartName="/ppt/media/image32.png" ContentType="image/png"/>
  <Override PartName="/ppt/media/image132.png" ContentType="image/png"/>
  <Override PartName="/ppt/media/image40.png" ContentType="image/png"/>
  <Override PartName="/ppt/media/image140.png" ContentType="image/png"/>
  <Override PartName="/ppt/media/image41.png" ContentType="image/png"/>
  <Override PartName="/ppt/media/image141.png" ContentType="image/png"/>
  <Override PartName="/ppt/media/image42.png" ContentType="image/png"/>
  <Override PartName="/ppt/media/image142.png" ContentType="image/png"/>
  <Override PartName="/ppt/media/image43.png" ContentType="image/png"/>
  <Override PartName="/ppt/media/image143.png" ContentType="image/png"/>
  <Override PartName="/ppt/media/image44.png" ContentType="image/png"/>
  <Override PartName="/ppt/media/image144.png" ContentType="image/png"/>
  <Override PartName="/ppt/media/image45.png" ContentType="image/png"/>
  <Override PartName="/ppt/media/image145.png" ContentType="image/png"/>
  <Override PartName="/ppt/media/image46.png" ContentType="image/png"/>
  <Override PartName="/ppt/media/image146.png" ContentType="image/png"/>
  <Override PartName="/ppt/media/image100.png" ContentType="image/png"/>
  <Override PartName="/ppt/media/image101.png" ContentType="image/png"/>
  <Override PartName="/ppt/media/image56.png" ContentType="image/png"/>
  <Override PartName="/ppt/media/image156.png" ContentType="image/png"/>
  <Override PartName="/ppt/media/image210.png" ContentType="image/png"/>
  <Override PartName="/ppt/media/image211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704513" cy="65166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960" y="245520"/>
            <a:ext cx="9633240" cy="10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960" y="1440360"/>
            <a:ext cx="9633240" cy="35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11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7.png"/><Relationship Id="rId13" Type="http://schemas.openxmlformats.org/officeDocument/2006/relationships/image" Target="../media/image126.png"/><Relationship Id="rId14" Type="http://schemas.openxmlformats.org/officeDocument/2006/relationships/image" Target="../media/image128.png"/><Relationship Id="rId15" Type="http://schemas.openxmlformats.org/officeDocument/2006/relationships/image" Target="../media/image128.png"/><Relationship Id="rId16" Type="http://schemas.openxmlformats.org/officeDocument/2006/relationships/image" Target="../media/image126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image" Target="../media/image133.png"/><Relationship Id="rId22" Type="http://schemas.openxmlformats.org/officeDocument/2006/relationships/image" Target="../media/image134.png"/><Relationship Id="rId23" Type="http://schemas.openxmlformats.org/officeDocument/2006/relationships/image" Target="../media/image135.png"/><Relationship Id="rId24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91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0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91.png"/><Relationship Id="rId3" Type="http://schemas.openxmlformats.org/officeDocument/2006/relationships/image" Target="../media/image149.png"/><Relationship Id="rId4" Type="http://schemas.openxmlformats.org/officeDocument/2006/relationships/image" Target="../media/image138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91.png"/><Relationship Id="rId3" Type="http://schemas.openxmlformats.org/officeDocument/2006/relationships/image" Target="../media/image168.png"/><Relationship Id="rId4" Type="http://schemas.openxmlformats.org/officeDocument/2006/relationships/image" Target="../media/image13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0.png"/><Relationship Id="rId8" Type="http://schemas.openxmlformats.org/officeDocument/2006/relationships/image" Target="../media/image170.png"/><Relationship Id="rId9" Type="http://schemas.openxmlformats.org/officeDocument/2006/relationships/image" Target="../media/image170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22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Relationship Id="rId18" Type="http://schemas.openxmlformats.org/officeDocument/2006/relationships/image" Target="../media/image177.png"/><Relationship Id="rId19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91.png"/><Relationship Id="rId3" Type="http://schemas.openxmlformats.org/officeDocument/2006/relationships/image" Target="../media/image178.png"/><Relationship Id="rId4" Type="http://schemas.openxmlformats.org/officeDocument/2006/relationships/image" Target="../media/image13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59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3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83.png"/><Relationship Id="rId21" Type="http://schemas.openxmlformats.org/officeDocument/2006/relationships/image" Target="../media/image192.png"/><Relationship Id="rId22" Type="http://schemas.openxmlformats.org/officeDocument/2006/relationships/image" Target="../media/image193.png"/><Relationship Id="rId23" Type="http://schemas.openxmlformats.org/officeDocument/2006/relationships/image" Target="../media/image194.png"/><Relationship Id="rId24" Type="http://schemas.openxmlformats.org/officeDocument/2006/relationships/image" Target="../media/image195.png"/><Relationship Id="rId25" Type="http://schemas.openxmlformats.org/officeDocument/2006/relationships/image" Target="../media/image196.png"/><Relationship Id="rId26" Type="http://schemas.openxmlformats.org/officeDocument/2006/relationships/image" Target="../media/image197.png"/><Relationship Id="rId27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8.png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19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Relationship Id="rId13" Type="http://schemas.openxmlformats.org/officeDocument/2006/relationships/image" Target="../media/image209.png"/><Relationship Id="rId14" Type="http://schemas.openxmlformats.org/officeDocument/2006/relationships/image" Target="../media/image210.png"/><Relationship Id="rId15" Type="http://schemas.openxmlformats.org/officeDocument/2006/relationships/image" Target="../media/image211.png"/><Relationship Id="rId16" Type="http://schemas.openxmlformats.org/officeDocument/2006/relationships/image" Target="../media/image212.png"/><Relationship Id="rId17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3.png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19.png"/><Relationship Id="rId12" Type="http://schemas.openxmlformats.org/officeDocument/2006/relationships/image" Target="../media/image219.png"/><Relationship Id="rId13" Type="http://schemas.openxmlformats.org/officeDocument/2006/relationships/image" Target="../media/image222.png"/><Relationship Id="rId14" Type="http://schemas.openxmlformats.org/officeDocument/2006/relationships/image" Target="../media/image223.png"/><Relationship Id="rId15" Type="http://schemas.openxmlformats.org/officeDocument/2006/relationships/image" Target="../media/image219.png"/><Relationship Id="rId16" Type="http://schemas.openxmlformats.org/officeDocument/2006/relationships/image" Target="../media/image219.png"/><Relationship Id="rId17" Type="http://schemas.openxmlformats.org/officeDocument/2006/relationships/image" Target="../media/image224.png"/><Relationship Id="rId18" Type="http://schemas.openxmlformats.org/officeDocument/2006/relationships/image" Target="../media/image225.png"/><Relationship Id="rId19" Type="http://schemas.openxmlformats.org/officeDocument/2006/relationships/image" Target="../media/image219.png"/><Relationship Id="rId20" Type="http://schemas.openxmlformats.org/officeDocument/2006/relationships/image" Target="../media/image219.png"/><Relationship Id="rId21" Type="http://schemas.openxmlformats.org/officeDocument/2006/relationships/image" Target="../media/image226.png"/><Relationship Id="rId2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7.png"/><Relationship Id="rId2" Type="http://schemas.openxmlformats.org/officeDocument/2006/relationships/image" Target="../media/image214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93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5.png"/><Relationship Id="rId2" Type="http://schemas.openxmlformats.org/officeDocument/2006/relationships/image" Target="../media/image229.png"/><Relationship Id="rId3" Type="http://schemas.openxmlformats.org/officeDocument/2006/relationships/image" Target="../media/image23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1.png"/><Relationship Id="rId2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1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1.png"/><Relationship Id="rId11" Type="http://schemas.openxmlformats.org/officeDocument/2006/relationships/image" Target="../media/image241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1.png"/><Relationship Id="rId15" Type="http://schemas.openxmlformats.org/officeDocument/2006/relationships/image" Target="../media/image241.png"/><Relationship Id="rId16" Type="http://schemas.openxmlformats.org/officeDocument/2006/relationships/image" Target="../media/image246.png"/><Relationship Id="rId17" Type="http://schemas.openxmlformats.org/officeDocument/2006/relationships/image" Target="../media/image247.png"/><Relationship Id="rId18" Type="http://schemas.openxmlformats.org/officeDocument/2006/relationships/image" Target="../media/image241.png"/><Relationship Id="rId19" Type="http://schemas.openxmlformats.org/officeDocument/2006/relationships/image" Target="../media/image241.png"/><Relationship Id="rId20" Type="http://schemas.openxmlformats.org/officeDocument/2006/relationships/image" Target="../media/image248.png"/><Relationship Id="rId21" Type="http://schemas.openxmlformats.org/officeDocument/2006/relationships/image" Target="../media/image249.png"/><Relationship Id="rId22" Type="http://schemas.openxmlformats.org/officeDocument/2006/relationships/image" Target="../media/image241.png"/><Relationship Id="rId23" Type="http://schemas.openxmlformats.org/officeDocument/2006/relationships/image" Target="../media/image241.png"/><Relationship Id="rId24" Type="http://schemas.openxmlformats.org/officeDocument/2006/relationships/image" Target="../media/image250.png"/><Relationship Id="rId25" Type="http://schemas.openxmlformats.org/officeDocument/2006/relationships/image" Target="../media/image251.png"/><Relationship Id="rId26" Type="http://schemas.openxmlformats.org/officeDocument/2006/relationships/image" Target="../media/image252.png"/><Relationship Id="rId27" Type="http://schemas.openxmlformats.org/officeDocument/2006/relationships/image" Target="../media/image252.png"/><Relationship Id="rId28" Type="http://schemas.openxmlformats.org/officeDocument/2006/relationships/image" Target="../media/image252.png"/><Relationship Id="rId29" Type="http://schemas.openxmlformats.org/officeDocument/2006/relationships/image" Target="../media/image252.png"/><Relationship Id="rId30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17.png"/><Relationship Id="rId3" Type="http://schemas.openxmlformats.org/officeDocument/2006/relationships/image" Target="../media/image253.png"/><Relationship Id="rId4" Type="http://schemas.openxmlformats.org/officeDocument/2006/relationships/image" Target="../media/image239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02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59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17.png"/><Relationship Id="rId3" Type="http://schemas.openxmlformats.org/officeDocument/2006/relationships/image" Target="../media/image261.png"/><Relationship Id="rId4" Type="http://schemas.openxmlformats.org/officeDocument/2006/relationships/image" Target="../media/image239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39.png"/><Relationship Id="rId7" Type="http://schemas.openxmlformats.org/officeDocument/2006/relationships/image" Target="../media/image272.png"/><Relationship Id="rId8" Type="http://schemas.openxmlformats.org/officeDocument/2006/relationships/image" Target="../media/image273.png"/><Relationship Id="rId9" Type="http://schemas.openxmlformats.org/officeDocument/2006/relationships/image" Target="../media/image274.png"/><Relationship Id="rId10" Type="http://schemas.openxmlformats.org/officeDocument/2006/relationships/image" Target="../media/image275.png"/><Relationship Id="rId11" Type="http://schemas.openxmlformats.org/officeDocument/2006/relationships/image" Target="../media/image276.png"/><Relationship Id="rId12" Type="http://schemas.openxmlformats.org/officeDocument/2006/relationships/image" Target="../media/image277.png"/><Relationship Id="rId13" Type="http://schemas.openxmlformats.org/officeDocument/2006/relationships/image" Target="../media/image259.png"/><Relationship Id="rId14" Type="http://schemas.openxmlformats.org/officeDocument/2006/relationships/image" Target="../media/image278.png"/><Relationship Id="rId15" Type="http://schemas.openxmlformats.org/officeDocument/2006/relationships/image" Target="../media/image259.png"/><Relationship Id="rId16" Type="http://schemas.openxmlformats.org/officeDocument/2006/relationships/image" Target="../media/image259.png"/><Relationship Id="rId17" Type="http://schemas.openxmlformats.org/officeDocument/2006/relationships/image" Target="../media/image279.png"/><Relationship Id="rId18" Type="http://schemas.openxmlformats.org/officeDocument/2006/relationships/image" Target="../media/image280.png"/><Relationship Id="rId19" Type="http://schemas.openxmlformats.org/officeDocument/2006/relationships/image" Target="../media/image281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1.png"/><Relationship Id="rId23" Type="http://schemas.openxmlformats.org/officeDocument/2006/relationships/image" Target="../media/image283.png"/><Relationship Id="rId24" Type="http://schemas.openxmlformats.org/officeDocument/2006/relationships/image" Target="../media/image284.png"/><Relationship Id="rId25" Type="http://schemas.openxmlformats.org/officeDocument/2006/relationships/image" Target="../media/image285.png"/><Relationship Id="rId26" Type="http://schemas.openxmlformats.org/officeDocument/2006/relationships/image" Target="../media/image286.png"/><Relationship Id="rId27" Type="http://schemas.openxmlformats.org/officeDocument/2006/relationships/image" Target="../media/image285.png"/><Relationship Id="rId28" Type="http://schemas.openxmlformats.org/officeDocument/2006/relationships/image" Target="../media/image285.png"/><Relationship Id="rId29" Type="http://schemas.openxmlformats.org/officeDocument/2006/relationships/image" Target="../media/image287.png"/><Relationship Id="rId30" Type="http://schemas.openxmlformats.org/officeDocument/2006/relationships/image" Target="../media/image288.png"/><Relationship Id="rId3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32.png"/><Relationship Id="rId4" Type="http://schemas.openxmlformats.org/officeDocument/2006/relationships/image" Target="../media/image19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52.png"/><Relationship Id="rId4" Type="http://schemas.openxmlformats.org/officeDocument/2006/relationships/image" Target="../media/image19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39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3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"/>
          <p:cNvSpPr/>
          <p:nvPr/>
        </p:nvSpPr>
        <p:spPr>
          <a:xfrm>
            <a:off x="9508320" y="274320"/>
            <a:ext cx="922320" cy="922320"/>
          </a:xfrm>
          <a:custGeom>
            <a:avLst/>
            <a:gdLst/>
            <a:ahLst/>
            <a:rect l="0" t="0" r="r" b="b"/>
            <a:pathLst>
              <a:path fill="none" w="2562" h="2562">
                <a:moveTo>
                  <a:pt x="1282" y="0"/>
                </a:moveTo>
                <a:lnTo>
                  <a:pt x="2562" y="1281"/>
                </a:lnTo>
                <a:lnTo>
                  <a:pt x="1282" y="2562"/>
                </a:lnTo>
                <a:lnTo>
                  <a:pt x="0" y="1281"/>
                </a:lnTo>
                <a:lnTo>
                  <a:pt x="1282" y="0"/>
                </a:lnTo>
              </a:path>
            </a:pathLst>
          </a:custGeom>
          <a:ln w="16560">
            <a:solidFill>
              <a:srgbClr val="e5e7eb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" descr=""/>
          <p:cNvPicPr/>
          <p:nvPr/>
        </p:nvPicPr>
        <p:blipFill>
          <a:blip r:embed="rId4"/>
          <a:stretch/>
        </p:blipFill>
        <p:spPr>
          <a:xfrm rot="2700000">
            <a:off x="9651960" y="417600"/>
            <a:ext cx="634680" cy="634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5"/>
          <a:stretch/>
        </p:blipFill>
        <p:spPr>
          <a:xfrm>
            <a:off x="9501480" y="802080"/>
            <a:ext cx="40068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"/>
          <p:cNvSpPr/>
          <p:nvPr/>
        </p:nvSpPr>
        <p:spPr>
          <a:xfrm>
            <a:off x="9104400" y="538920"/>
            <a:ext cx="527040" cy="526680"/>
          </a:xfrm>
          <a:custGeom>
            <a:avLst/>
            <a:gdLst/>
            <a:ahLst/>
            <a:rect l="0" t="0" r="r" b="b"/>
            <a:pathLst>
              <a:path fill="none" w="1464" h="1463">
                <a:moveTo>
                  <a:pt x="0" y="0"/>
                </a:moveTo>
                <a:lnTo>
                  <a:pt x="1464" y="0"/>
                </a:lnTo>
                <a:lnTo>
                  <a:pt x="1464" y="1463"/>
                </a:lnTo>
                <a:lnTo>
                  <a:pt x="0" y="1463"/>
                </a:lnTo>
                <a:lnTo>
                  <a:pt x="0" y="0"/>
                </a:lnTo>
              </a:path>
            </a:pathLst>
          </a:custGeom>
          <a:ln w="8280">
            <a:solidFill>
              <a:srgbClr val="34d399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" name="" descr=""/>
          <p:cNvPicPr/>
          <p:nvPr/>
        </p:nvPicPr>
        <p:blipFill>
          <a:blip r:embed="rId6"/>
          <a:stretch/>
        </p:blipFill>
        <p:spPr>
          <a:xfrm>
            <a:off x="9108720" y="543240"/>
            <a:ext cx="51768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"/>
          <p:cNvSpPr/>
          <p:nvPr/>
        </p:nvSpPr>
        <p:spPr>
          <a:xfrm>
            <a:off x="344520" y="4748400"/>
            <a:ext cx="932040" cy="932040"/>
          </a:xfrm>
          <a:custGeom>
            <a:avLst/>
            <a:gdLst/>
            <a:ahLst/>
            <a:rect l="0" t="0" r="r" b="b"/>
            <a:pathLst>
              <a:path fill="none" w="2589" h="2589">
                <a:moveTo>
                  <a:pt x="455" y="0"/>
                </a:moveTo>
                <a:lnTo>
                  <a:pt x="2589" y="454"/>
                </a:lnTo>
                <a:lnTo>
                  <a:pt x="2136" y="2589"/>
                </a:lnTo>
                <a:lnTo>
                  <a:pt x="0" y="2136"/>
                </a:lnTo>
                <a:lnTo>
                  <a:pt x="455" y="0"/>
                </a:lnTo>
              </a:path>
            </a:pathLst>
          </a:custGeom>
          <a:ln w="16560">
            <a:solidFill>
              <a:srgbClr val="34d399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" name="" descr=""/>
          <p:cNvPicPr/>
          <p:nvPr/>
        </p:nvPicPr>
        <p:blipFill>
          <a:blip r:embed="rId7"/>
          <a:stretch/>
        </p:blipFill>
        <p:spPr>
          <a:xfrm rot="720000">
            <a:off x="425880" y="4829760"/>
            <a:ext cx="768600" cy="768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8"/>
          <a:stretch/>
        </p:blipFill>
        <p:spPr>
          <a:xfrm>
            <a:off x="810720" y="4813560"/>
            <a:ext cx="534600" cy="53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"/>
          <p:cNvSpPr/>
          <p:nvPr/>
        </p:nvSpPr>
        <p:spPr>
          <a:xfrm>
            <a:off x="948240" y="5352120"/>
            <a:ext cx="393120" cy="393120"/>
          </a:xfrm>
          <a:custGeom>
            <a:avLst/>
            <a:gdLst/>
            <a:ahLst/>
            <a:rect l="0" t="0" r="r" b="b"/>
            <a:pathLst>
              <a:path fill="none" w="1092" h="1092">
                <a:moveTo>
                  <a:pt x="0" y="0"/>
                </a:moveTo>
                <a:lnTo>
                  <a:pt x="1092" y="0"/>
                </a:lnTo>
                <a:lnTo>
                  <a:pt x="1092" y="1092"/>
                </a:lnTo>
                <a:lnTo>
                  <a:pt x="0" y="1092"/>
                </a:lnTo>
                <a:lnTo>
                  <a:pt x="0" y="0"/>
                </a:lnTo>
              </a:path>
            </a:pathLst>
          </a:custGeom>
          <a:ln w="8280">
            <a:solidFill>
              <a:srgbClr val="e5e7eb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" name="" descr=""/>
          <p:cNvPicPr/>
          <p:nvPr/>
        </p:nvPicPr>
        <p:blipFill>
          <a:blip r:embed="rId9"/>
          <a:stretch/>
        </p:blipFill>
        <p:spPr>
          <a:xfrm>
            <a:off x="952560" y="5356800"/>
            <a:ext cx="384120" cy="38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10"/>
          <a:stretch/>
        </p:blipFill>
        <p:spPr>
          <a:xfrm>
            <a:off x="2791080" y="1587600"/>
            <a:ext cx="5130720" cy="62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11"/>
          <a:stretch/>
        </p:blipFill>
        <p:spPr>
          <a:xfrm>
            <a:off x="3827520" y="2415240"/>
            <a:ext cx="3064320" cy="37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12"/>
          <a:stretch/>
        </p:blipFill>
        <p:spPr>
          <a:xfrm>
            <a:off x="3576600" y="32256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13"/>
          <a:stretch/>
        </p:blipFill>
        <p:spPr>
          <a:xfrm>
            <a:off x="4028040" y="3192120"/>
            <a:ext cx="2807640" cy="26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14"/>
          <a:stretch/>
        </p:blipFill>
        <p:spPr>
          <a:xfrm>
            <a:off x="6936120" y="32256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15"/>
          <a:stretch/>
        </p:blipFill>
        <p:spPr>
          <a:xfrm>
            <a:off x="4821840" y="399456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"/>
          <p:cNvSpPr txBox="1"/>
          <p:nvPr/>
        </p:nvSpPr>
        <p:spPr>
          <a:xfrm>
            <a:off x="643320" y="5475960"/>
            <a:ext cx="680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6"/>
          <a:stretch/>
        </p:blipFill>
        <p:spPr>
          <a:xfrm>
            <a:off x="8899920" y="549036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"/>
          <p:cNvSpPr txBox="1"/>
          <p:nvPr/>
        </p:nvSpPr>
        <p:spPr>
          <a:xfrm>
            <a:off x="4919040" y="5475960"/>
            <a:ext cx="384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2025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120240" y="547092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重塑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9421200" y="547596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568440" y="547092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搜索认知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1"/>
          <a:stretch/>
        </p:blipFill>
        <p:spPr>
          <a:xfrm>
            <a:off x="8280" y="225720"/>
            <a:ext cx="10696320" cy="60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3" name="" descr=""/>
          <p:cNvPicPr/>
          <p:nvPr/>
        </p:nvPicPr>
        <p:blipFill>
          <a:blip r:embed="rId2"/>
          <a:stretch/>
        </p:blipFill>
        <p:spPr>
          <a:xfrm>
            <a:off x="8280" y="225720"/>
            <a:ext cx="10696320" cy="60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4" name="" descr=""/>
          <p:cNvPicPr/>
          <p:nvPr/>
        </p:nvPicPr>
        <p:blipFill>
          <a:blip r:embed="rId3"/>
          <a:stretch/>
        </p:blipFill>
        <p:spPr>
          <a:xfrm>
            <a:off x="543240" y="5598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5" name="" descr=""/>
          <p:cNvPicPr/>
          <p:nvPr/>
        </p:nvPicPr>
        <p:blipFill>
          <a:blip r:embed="rId4"/>
          <a:stretch/>
        </p:blipFill>
        <p:spPr>
          <a:xfrm>
            <a:off x="543240" y="10278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6" name=""/>
          <p:cNvSpPr/>
          <p:nvPr/>
        </p:nvSpPr>
        <p:spPr>
          <a:xfrm>
            <a:off x="542880" y="1762920"/>
            <a:ext cx="25560" cy="802800"/>
          </a:xfrm>
          <a:custGeom>
            <a:avLst/>
            <a:gdLst/>
            <a:ahLst/>
            <a:rect l="0" t="0" r="r" b="b"/>
            <a:pathLst>
              <a:path w="71" h="2230">
                <a:moveTo>
                  <a:pt x="0" y="0"/>
                </a:moveTo>
                <a:lnTo>
                  <a:pt x="71" y="0"/>
                </a:lnTo>
                <a:lnTo>
                  <a:pt x="71" y="2230"/>
                </a:lnTo>
                <a:lnTo>
                  <a:pt x="0" y="2230"/>
                </a:lnTo>
                <a:lnTo>
                  <a:pt x="0" y="0"/>
                </a:ln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542880" y="2732400"/>
            <a:ext cx="25560" cy="802800"/>
          </a:xfrm>
          <a:custGeom>
            <a:avLst/>
            <a:gdLst/>
            <a:ahLst/>
            <a:rect l="0" t="0" r="r" b="b"/>
            <a:pathLst>
              <a:path w="71" h="2230">
                <a:moveTo>
                  <a:pt x="0" y="0"/>
                </a:moveTo>
                <a:lnTo>
                  <a:pt x="71" y="0"/>
                </a:lnTo>
                <a:lnTo>
                  <a:pt x="71" y="2230"/>
                </a:lnTo>
                <a:lnTo>
                  <a:pt x="0" y="2230"/>
                </a:lnTo>
                <a:lnTo>
                  <a:pt x="0" y="0"/>
                </a:ln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542880" y="3701880"/>
            <a:ext cx="25560" cy="802440"/>
          </a:xfrm>
          <a:custGeom>
            <a:avLst/>
            <a:gdLst/>
            <a:ahLst/>
            <a:rect l="0" t="0" r="r" b="b"/>
            <a:pathLst>
              <a:path w="71" h="2229">
                <a:moveTo>
                  <a:pt x="0" y="0"/>
                </a:moveTo>
                <a:lnTo>
                  <a:pt x="71" y="0"/>
                </a:lnTo>
                <a:lnTo>
                  <a:pt x="71" y="2229"/>
                </a:lnTo>
                <a:lnTo>
                  <a:pt x="0" y="2229"/>
                </a:lnTo>
                <a:lnTo>
                  <a:pt x="0" y="0"/>
                </a:ln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542880" y="4671360"/>
            <a:ext cx="25560" cy="802440"/>
          </a:xfrm>
          <a:custGeom>
            <a:avLst/>
            <a:gdLst/>
            <a:ahLst/>
            <a:rect l="0" t="0" r="r" b="b"/>
            <a:pathLst>
              <a:path w="71" h="2229">
                <a:moveTo>
                  <a:pt x="0" y="0"/>
                </a:moveTo>
                <a:lnTo>
                  <a:pt x="71" y="0"/>
                </a:lnTo>
                <a:lnTo>
                  <a:pt x="71" y="2229"/>
                </a:lnTo>
                <a:lnTo>
                  <a:pt x="0" y="2229"/>
                </a:lnTo>
                <a:lnTo>
                  <a:pt x="0" y="0"/>
                </a:ln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701640" y="1863360"/>
            <a:ext cx="334800" cy="418320"/>
          </a:xfrm>
          <a:custGeom>
            <a:avLst/>
            <a:gdLst/>
            <a:ahLst/>
            <a:rect l="0" t="0" r="r" b="b"/>
            <a:pathLst>
              <a:path w="930" h="1162">
                <a:moveTo>
                  <a:pt x="36" y="359"/>
                </a:moveTo>
                <a:cubicBezTo>
                  <a:pt x="59" y="288"/>
                  <a:pt x="93" y="225"/>
                  <a:pt x="136" y="171"/>
                </a:cubicBezTo>
                <a:cubicBezTo>
                  <a:pt x="180" y="116"/>
                  <a:pt x="230" y="74"/>
                  <a:pt x="287" y="45"/>
                </a:cubicBezTo>
                <a:cubicBezTo>
                  <a:pt x="344" y="15"/>
                  <a:pt x="404" y="0"/>
                  <a:pt x="466" y="0"/>
                </a:cubicBezTo>
                <a:cubicBezTo>
                  <a:pt x="527" y="0"/>
                  <a:pt x="586" y="15"/>
                  <a:pt x="643" y="45"/>
                </a:cubicBezTo>
                <a:cubicBezTo>
                  <a:pt x="700" y="74"/>
                  <a:pt x="750" y="116"/>
                  <a:pt x="794" y="171"/>
                </a:cubicBezTo>
                <a:cubicBezTo>
                  <a:pt x="837" y="225"/>
                  <a:pt x="871" y="288"/>
                  <a:pt x="895" y="359"/>
                </a:cubicBezTo>
                <a:cubicBezTo>
                  <a:pt x="918" y="430"/>
                  <a:pt x="930" y="503"/>
                  <a:pt x="930" y="580"/>
                </a:cubicBezTo>
                <a:lnTo>
                  <a:pt x="930" y="582"/>
                </a:lnTo>
                <a:cubicBezTo>
                  <a:pt x="930" y="659"/>
                  <a:pt x="918" y="733"/>
                  <a:pt x="895" y="804"/>
                </a:cubicBezTo>
                <a:cubicBezTo>
                  <a:pt x="871" y="875"/>
                  <a:pt x="837" y="938"/>
                  <a:pt x="794" y="992"/>
                </a:cubicBezTo>
                <a:cubicBezTo>
                  <a:pt x="750" y="1046"/>
                  <a:pt x="700" y="1088"/>
                  <a:pt x="643" y="1118"/>
                </a:cubicBezTo>
                <a:cubicBezTo>
                  <a:pt x="586" y="1147"/>
                  <a:pt x="527" y="1162"/>
                  <a:pt x="466" y="1162"/>
                </a:cubicBezTo>
                <a:cubicBezTo>
                  <a:pt x="404" y="1162"/>
                  <a:pt x="344" y="1147"/>
                  <a:pt x="287" y="1118"/>
                </a:cubicBezTo>
                <a:cubicBezTo>
                  <a:pt x="230" y="1088"/>
                  <a:pt x="180" y="1046"/>
                  <a:pt x="136" y="992"/>
                </a:cubicBezTo>
                <a:cubicBezTo>
                  <a:pt x="93" y="938"/>
                  <a:pt x="59" y="875"/>
                  <a:pt x="36" y="804"/>
                </a:cubicBezTo>
                <a:cubicBezTo>
                  <a:pt x="12" y="733"/>
                  <a:pt x="0" y="659"/>
                  <a:pt x="0" y="582"/>
                </a:cubicBezTo>
                <a:lnTo>
                  <a:pt x="0" y="580"/>
                </a:lnTo>
                <a:cubicBezTo>
                  <a:pt x="0" y="503"/>
                  <a:pt x="12" y="430"/>
                  <a:pt x="36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701640" y="1863360"/>
            <a:ext cx="334800" cy="418320"/>
          </a:xfrm>
          <a:custGeom>
            <a:avLst/>
            <a:gdLst/>
            <a:ahLst/>
            <a:rect l="0" t="0" r="r" b="b"/>
            <a:pathLst>
              <a:path w="930" h="1162">
                <a:moveTo>
                  <a:pt x="0" y="582"/>
                </a:moveTo>
                <a:lnTo>
                  <a:pt x="0" y="580"/>
                </a:lnTo>
                <a:cubicBezTo>
                  <a:pt x="0" y="503"/>
                  <a:pt x="12" y="430"/>
                  <a:pt x="36" y="359"/>
                </a:cubicBezTo>
                <a:cubicBezTo>
                  <a:pt x="59" y="288"/>
                  <a:pt x="93" y="225"/>
                  <a:pt x="136" y="171"/>
                </a:cubicBezTo>
                <a:cubicBezTo>
                  <a:pt x="180" y="116"/>
                  <a:pt x="230" y="74"/>
                  <a:pt x="287" y="45"/>
                </a:cubicBezTo>
                <a:cubicBezTo>
                  <a:pt x="344" y="15"/>
                  <a:pt x="404" y="0"/>
                  <a:pt x="466" y="0"/>
                </a:cubicBezTo>
                <a:cubicBezTo>
                  <a:pt x="527" y="0"/>
                  <a:pt x="586" y="15"/>
                  <a:pt x="643" y="45"/>
                </a:cubicBezTo>
                <a:cubicBezTo>
                  <a:pt x="700" y="74"/>
                  <a:pt x="750" y="116"/>
                  <a:pt x="794" y="171"/>
                </a:cubicBezTo>
                <a:cubicBezTo>
                  <a:pt x="837" y="225"/>
                  <a:pt x="871" y="288"/>
                  <a:pt x="895" y="359"/>
                </a:cubicBezTo>
                <a:cubicBezTo>
                  <a:pt x="918" y="430"/>
                  <a:pt x="930" y="503"/>
                  <a:pt x="930" y="580"/>
                </a:cubicBezTo>
                <a:lnTo>
                  <a:pt x="930" y="582"/>
                </a:lnTo>
                <a:cubicBezTo>
                  <a:pt x="930" y="659"/>
                  <a:pt x="918" y="733"/>
                  <a:pt x="895" y="804"/>
                </a:cubicBezTo>
                <a:cubicBezTo>
                  <a:pt x="871" y="875"/>
                  <a:pt x="837" y="938"/>
                  <a:pt x="794" y="992"/>
                </a:cubicBezTo>
                <a:cubicBezTo>
                  <a:pt x="750" y="1046"/>
                  <a:pt x="700" y="1088"/>
                  <a:pt x="643" y="1118"/>
                </a:cubicBezTo>
                <a:cubicBezTo>
                  <a:pt x="586" y="1147"/>
                  <a:pt x="527" y="1162"/>
                  <a:pt x="466" y="1162"/>
                </a:cubicBezTo>
                <a:cubicBezTo>
                  <a:pt x="404" y="1162"/>
                  <a:pt x="344" y="1147"/>
                  <a:pt x="287" y="1118"/>
                </a:cubicBezTo>
                <a:cubicBezTo>
                  <a:pt x="230" y="1088"/>
                  <a:pt x="180" y="1046"/>
                  <a:pt x="136" y="992"/>
                </a:cubicBezTo>
                <a:cubicBezTo>
                  <a:pt x="93" y="938"/>
                  <a:pt x="59" y="875"/>
                  <a:pt x="36" y="804"/>
                </a:cubicBezTo>
                <a:cubicBezTo>
                  <a:pt x="12" y="733"/>
                  <a:pt x="0" y="659"/>
                  <a:pt x="0" y="582"/>
                </a:cubicBezTo>
                <a:moveTo>
                  <a:pt x="24" y="580"/>
                </a:moveTo>
                <a:lnTo>
                  <a:pt x="24" y="582"/>
                </a:lnTo>
                <a:cubicBezTo>
                  <a:pt x="24" y="619"/>
                  <a:pt x="26" y="655"/>
                  <a:pt x="32" y="691"/>
                </a:cubicBezTo>
                <a:cubicBezTo>
                  <a:pt x="38" y="727"/>
                  <a:pt x="46" y="762"/>
                  <a:pt x="57" y="795"/>
                </a:cubicBezTo>
                <a:cubicBezTo>
                  <a:pt x="68" y="829"/>
                  <a:pt x="82" y="861"/>
                  <a:pt x="98" y="891"/>
                </a:cubicBezTo>
                <a:cubicBezTo>
                  <a:pt x="114" y="922"/>
                  <a:pt x="132" y="950"/>
                  <a:pt x="153" y="976"/>
                </a:cubicBezTo>
                <a:cubicBezTo>
                  <a:pt x="173" y="1001"/>
                  <a:pt x="196" y="1024"/>
                  <a:pt x="220" y="1045"/>
                </a:cubicBezTo>
                <a:cubicBezTo>
                  <a:pt x="244" y="1065"/>
                  <a:pt x="269" y="1082"/>
                  <a:pt x="296" y="1096"/>
                </a:cubicBezTo>
                <a:cubicBezTo>
                  <a:pt x="323" y="1110"/>
                  <a:pt x="350" y="1121"/>
                  <a:pt x="380" y="1128"/>
                </a:cubicBezTo>
                <a:cubicBezTo>
                  <a:pt x="408" y="1135"/>
                  <a:pt x="437" y="1138"/>
                  <a:pt x="466" y="1138"/>
                </a:cubicBezTo>
                <a:cubicBezTo>
                  <a:pt x="495" y="1138"/>
                  <a:pt x="523" y="1135"/>
                  <a:pt x="552" y="1128"/>
                </a:cubicBezTo>
                <a:cubicBezTo>
                  <a:pt x="580" y="1121"/>
                  <a:pt x="608" y="1110"/>
                  <a:pt x="634" y="1096"/>
                </a:cubicBezTo>
                <a:cubicBezTo>
                  <a:pt x="661" y="1082"/>
                  <a:pt x="687" y="1065"/>
                  <a:pt x="711" y="1045"/>
                </a:cubicBezTo>
                <a:cubicBezTo>
                  <a:pt x="735" y="1024"/>
                  <a:pt x="757" y="1001"/>
                  <a:pt x="778" y="976"/>
                </a:cubicBezTo>
                <a:cubicBezTo>
                  <a:pt x="798" y="950"/>
                  <a:pt x="816" y="922"/>
                  <a:pt x="832" y="891"/>
                </a:cubicBezTo>
                <a:cubicBezTo>
                  <a:pt x="848" y="861"/>
                  <a:pt x="862" y="829"/>
                  <a:pt x="873" y="795"/>
                </a:cubicBezTo>
                <a:cubicBezTo>
                  <a:pt x="884" y="762"/>
                  <a:pt x="893" y="727"/>
                  <a:pt x="898" y="691"/>
                </a:cubicBezTo>
                <a:cubicBezTo>
                  <a:pt x="904" y="655"/>
                  <a:pt x="907" y="619"/>
                  <a:pt x="907" y="582"/>
                </a:cubicBezTo>
                <a:lnTo>
                  <a:pt x="907" y="580"/>
                </a:lnTo>
                <a:cubicBezTo>
                  <a:pt x="907" y="544"/>
                  <a:pt x="904" y="508"/>
                  <a:pt x="898" y="472"/>
                </a:cubicBezTo>
                <a:cubicBezTo>
                  <a:pt x="893" y="436"/>
                  <a:pt x="884" y="401"/>
                  <a:pt x="873" y="367"/>
                </a:cubicBezTo>
                <a:cubicBezTo>
                  <a:pt x="862" y="334"/>
                  <a:pt x="848" y="302"/>
                  <a:pt x="832" y="271"/>
                </a:cubicBezTo>
                <a:cubicBezTo>
                  <a:pt x="816" y="241"/>
                  <a:pt x="798" y="213"/>
                  <a:pt x="778" y="187"/>
                </a:cubicBezTo>
                <a:cubicBezTo>
                  <a:pt x="757" y="161"/>
                  <a:pt x="735" y="138"/>
                  <a:pt x="711" y="118"/>
                </a:cubicBezTo>
                <a:cubicBezTo>
                  <a:pt x="687" y="98"/>
                  <a:pt x="661" y="81"/>
                  <a:pt x="634" y="67"/>
                </a:cubicBezTo>
                <a:cubicBezTo>
                  <a:pt x="608" y="53"/>
                  <a:pt x="580" y="41"/>
                  <a:pt x="552" y="34"/>
                </a:cubicBezTo>
                <a:cubicBezTo>
                  <a:pt x="523" y="27"/>
                  <a:pt x="495" y="23"/>
                  <a:pt x="466" y="23"/>
                </a:cubicBezTo>
                <a:cubicBezTo>
                  <a:pt x="437" y="23"/>
                  <a:pt x="408" y="27"/>
                  <a:pt x="380" y="34"/>
                </a:cubicBezTo>
                <a:cubicBezTo>
                  <a:pt x="350" y="41"/>
                  <a:pt x="323" y="53"/>
                  <a:pt x="296" y="67"/>
                </a:cubicBezTo>
                <a:cubicBezTo>
                  <a:pt x="269" y="81"/>
                  <a:pt x="244" y="98"/>
                  <a:pt x="220" y="118"/>
                </a:cubicBezTo>
                <a:cubicBezTo>
                  <a:pt x="196" y="138"/>
                  <a:pt x="173" y="161"/>
                  <a:pt x="153" y="187"/>
                </a:cubicBezTo>
                <a:cubicBezTo>
                  <a:pt x="132" y="213"/>
                  <a:pt x="114" y="241"/>
                  <a:pt x="98" y="271"/>
                </a:cubicBezTo>
                <a:cubicBezTo>
                  <a:pt x="82" y="302"/>
                  <a:pt x="68" y="334"/>
                  <a:pt x="57" y="367"/>
                </a:cubicBezTo>
                <a:cubicBezTo>
                  <a:pt x="46" y="401"/>
                  <a:pt x="38" y="436"/>
                  <a:pt x="32" y="472"/>
                </a:cubicBezTo>
                <a:cubicBezTo>
                  <a:pt x="26" y="508"/>
                  <a:pt x="24" y="544"/>
                  <a:pt x="24" y="580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2" name="" descr=""/>
          <p:cNvPicPr/>
          <p:nvPr/>
        </p:nvPicPr>
        <p:blipFill>
          <a:blip r:embed="rId5"/>
          <a:stretch/>
        </p:blipFill>
        <p:spPr>
          <a:xfrm>
            <a:off x="777240" y="19890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3" name=""/>
          <p:cNvSpPr txBox="1"/>
          <p:nvPr/>
        </p:nvSpPr>
        <p:spPr>
          <a:xfrm>
            <a:off x="543240" y="130284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知识图谱的核心价值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1170720" y="187812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强大的关系表达能力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1170720" y="2143800"/>
            <a:ext cx="30517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将信息组织成网络，揭示数据背后深层的联系，实现复杂和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701640" y="2832840"/>
            <a:ext cx="384840" cy="417960"/>
          </a:xfrm>
          <a:custGeom>
            <a:avLst/>
            <a:gdLst/>
            <a:ahLst/>
            <a:rect l="0" t="0" r="r" b="b"/>
            <a:pathLst>
              <a:path w="1069" h="1161">
                <a:moveTo>
                  <a:pt x="41" y="357"/>
                </a:moveTo>
                <a:cubicBezTo>
                  <a:pt x="68" y="286"/>
                  <a:pt x="107" y="223"/>
                  <a:pt x="157" y="169"/>
                </a:cubicBezTo>
                <a:cubicBezTo>
                  <a:pt x="207" y="115"/>
                  <a:pt x="265" y="73"/>
                  <a:pt x="330" y="44"/>
                </a:cubicBezTo>
                <a:cubicBezTo>
                  <a:pt x="395" y="14"/>
                  <a:pt x="463" y="0"/>
                  <a:pt x="534" y="0"/>
                </a:cubicBezTo>
                <a:cubicBezTo>
                  <a:pt x="605" y="0"/>
                  <a:pt x="673" y="14"/>
                  <a:pt x="740" y="44"/>
                </a:cubicBezTo>
                <a:cubicBezTo>
                  <a:pt x="805" y="73"/>
                  <a:pt x="863" y="115"/>
                  <a:pt x="913" y="169"/>
                </a:cubicBezTo>
                <a:cubicBezTo>
                  <a:pt x="963" y="223"/>
                  <a:pt x="1001" y="286"/>
                  <a:pt x="1029" y="357"/>
                </a:cubicBezTo>
                <a:cubicBezTo>
                  <a:pt x="1056" y="428"/>
                  <a:pt x="1069" y="502"/>
                  <a:pt x="1069" y="578"/>
                </a:cubicBezTo>
                <a:lnTo>
                  <a:pt x="1069" y="582"/>
                </a:lnTo>
                <a:cubicBezTo>
                  <a:pt x="1069" y="659"/>
                  <a:pt x="1056" y="732"/>
                  <a:pt x="1029" y="803"/>
                </a:cubicBezTo>
                <a:cubicBezTo>
                  <a:pt x="1001" y="875"/>
                  <a:pt x="963" y="938"/>
                  <a:pt x="913" y="992"/>
                </a:cubicBezTo>
                <a:cubicBezTo>
                  <a:pt x="863" y="1046"/>
                  <a:pt x="805" y="1088"/>
                  <a:pt x="740" y="1117"/>
                </a:cubicBezTo>
                <a:cubicBezTo>
                  <a:pt x="673" y="1147"/>
                  <a:pt x="605" y="1161"/>
                  <a:pt x="534" y="1161"/>
                </a:cubicBezTo>
                <a:cubicBezTo>
                  <a:pt x="463" y="1161"/>
                  <a:pt x="395" y="1147"/>
                  <a:pt x="330" y="1117"/>
                </a:cubicBezTo>
                <a:cubicBezTo>
                  <a:pt x="265" y="1088"/>
                  <a:pt x="207" y="1046"/>
                  <a:pt x="157" y="992"/>
                </a:cubicBezTo>
                <a:cubicBezTo>
                  <a:pt x="107" y="938"/>
                  <a:pt x="68" y="875"/>
                  <a:pt x="41" y="803"/>
                </a:cubicBezTo>
                <a:cubicBezTo>
                  <a:pt x="14" y="732"/>
                  <a:pt x="0" y="659"/>
                  <a:pt x="0" y="582"/>
                </a:cubicBezTo>
                <a:lnTo>
                  <a:pt x="0" y="578"/>
                </a:lnTo>
                <a:cubicBezTo>
                  <a:pt x="0" y="502"/>
                  <a:pt x="14" y="428"/>
                  <a:pt x="41" y="35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701640" y="2832840"/>
            <a:ext cx="384840" cy="417960"/>
          </a:xfrm>
          <a:custGeom>
            <a:avLst/>
            <a:gdLst/>
            <a:ahLst/>
            <a:rect l="0" t="0" r="r" b="b"/>
            <a:pathLst>
              <a:path w="1069" h="1161">
                <a:moveTo>
                  <a:pt x="0" y="582"/>
                </a:moveTo>
                <a:lnTo>
                  <a:pt x="0" y="578"/>
                </a:lnTo>
                <a:cubicBezTo>
                  <a:pt x="0" y="502"/>
                  <a:pt x="14" y="428"/>
                  <a:pt x="41" y="357"/>
                </a:cubicBezTo>
                <a:cubicBezTo>
                  <a:pt x="68" y="286"/>
                  <a:pt x="107" y="223"/>
                  <a:pt x="157" y="169"/>
                </a:cubicBezTo>
                <a:cubicBezTo>
                  <a:pt x="207" y="115"/>
                  <a:pt x="265" y="73"/>
                  <a:pt x="330" y="44"/>
                </a:cubicBezTo>
                <a:cubicBezTo>
                  <a:pt x="395" y="14"/>
                  <a:pt x="463" y="0"/>
                  <a:pt x="534" y="0"/>
                </a:cubicBezTo>
                <a:cubicBezTo>
                  <a:pt x="605" y="0"/>
                  <a:pt x="673" y="14"/>
                  <a:pt x="740" y="44"/>
                </a:cubicBezTo>
                <a:cubicBezTo>
                  <a:pt x="805" y="73"/>
                  <a:pt x="863" y="115"/>
                  <a:pt x="913" y="169"/>
                </a:cubicBezTo>
                <a:cubicBezTo>
                  <a:pt x="963" y="223"/>
                  <a:pt x="1001" y="286"/>
                  <a:pt x="1029" y="357"/>
                </a:cubicBezTo>
                <a:cubicBezTo>
                  <a:pt x="1056" y="428"/>
                  <a:pt x="1069" y="502"/>
                  <a:pt x="1069" y="578"/>
                </a:cubicBezTo>
                <a:lnTo>
                  <a:pt x="1069" y="582"/>
                </a:lnTo>
                <a:cubicBezTo>
                  <a:pt x="1069" y="659"/>
                  <a:pt x="1056" y="732"/>
                  <a:pt x="1029" y="803"/>
                </a:cubicBezTo>
                <a:cubicBezTo>
                  <a:pt x="1001" y="875"/>
                  <a:pt x="963" y="938"/>
                  <a:pt x="913" y="992"/>
                </a:cubicBezTo>
                <a:cubicBezTo>
                  <a:pt x="863" y="1046"/>
                  <a:pt x="805" y="1088"/>
                  <a:pt x="740" y="1117"/>
                </a:cubicBezTo>
                <a:cubicBezTo>
                  <a:pt x="673" y="1147"/>
                  <a:pt x="605" y="1161"/>
                  <a:pt x="534" y="1161"/>
                </a:cubicBezTo>
                <a:cubicBezTo>
                  <a:pt x="463" y="1161"/>
                  <a:pt x="395" y="1147"/>
                  <a:pt x="330" y="1117"/>
                </a:cubicBezTo>
                <a:cubicBezTo>
                  <a:pt x="265" y="1088"/>
                  <a:pt x="207" y="1046"/>
                  <a:pt x="157" y="992"/>
                </a:cubicBezTo>
                <a:cubicBezTo>
                  <a:pt x="107" y="938"/>
                  <a:pt x="68" y="875"/>
                  <a:pt x="41" y="803"/>
                </a:cubicBezTo>
                <a:cubicBezTo>
                  <a:pt x="14" y="732"/>
                  <a:pt x="0" y="659"/>
                  <a:pt x="0" y="582"/>
                </a:cubicBezTo>
                <a:moveTo>
                  <a:pt x="24" y="578"/>
                </a:moveTo>
                <a:lnTo>
                  <a:pt x="24" y="582"/>
                </a:lnTo>
                <a:cubicBezTo>
                  <a:pt x="24" y="618"/>
                  <a:pt x="27" y="654"/>
                  <a:pt x="33" y="690"/>
                </a:cubicBezTo>
                <a:cubicBezTo>
                  <a:pt x="40" y="726"/>
                  <a:pt x="50" y="761"/>
                  <a:pt x="62" y="794"/>
                </a:cubicBezTo>
                <a:cubicBezTo>
                  <a:pt x="75" y="828"/>
                  <a:pt x="91" y="861"/>
                  <a:pt x="110" y="891"/>
                </a:cubicBezTo>
                <a:cubicBezTo>
                  <a:pt x="128" y="922"/>
                  <a:pt x="149" y="950"/>
                  <a:pt x="173" y="976"/>
                </a:cubicBezTo>
                <a:cubicBezTo>
                  <a:pt x="197" y="1001"/>
                  <a:pt x="223" y="1024"/>
                  <a:pt x="251" y="1045"/>
                </a:cubicBezTo>
                <a:cubicBezTo>
                  <a:pt x="278" y="1065"/>
                  <a:pt x="308" y="1082"/>
                  <a:pt x="339" y="1096"/>
                </a:cubicBezTo>
                <a:cubicBezTo>
                  <a:pt x="370" y="1110"/>
                  <a:pt x="402" y="1120"/>
                  <a:pt x="435" y="1127"/>
                </a:cubicBezTo>
                <a:cubicBezTo>
                  <a:pt x="468" y="1135"/>
                  <a:pt x="501" y="1138"/>
                  <a:pt x="534" y="1138"/>
                </a:cubicBezTo>
                <a:cubicBezTo>
                  <a:pt x="568" y="1138"/>
                  <a:pt x="601" y="1135"/>
                  <a:pt x="634" y="1127"/>
                </a:cubicBezTo>
                <a:cubicBezTo>
                  <a:pt x="667" y="1120"/>
                  <a:pt x="699" y="1110"/>
                  <a:pt x="731" y="1096"/>
                </a:cubicBezTo>
                <a:cubicBezTo>
                  <a:pt x="762" y="1082"/>
                  <a:pt x="791" y="1065"/>
                  <a:pt x="819" y="1045"/>
                </a:cubicBezTo>
                <a:cubicBezTo>
                  <a:pt x="847" y="1024"/>
                  <a:pt x="873" y="1001"/>
                  <a:pt x="896" y="976"/>
                </a:cubicBezTo>
                <a:cubicBezTo>
                  <a:pt x="920" y="950"/>
                  <a:pt x="941" y="922"/>
                  <a:pt x="960" y="891"/>
                </a:cubicBezTo>
                <a:cubicBezTo>
                  <a:pt x="979" y="861"/>
                  <a:pt x="994" y="828"/>
                  <a:pt x="1007" y="794"/>
                </a:cubicBezTo>
                <a:cubicBezTo>
                  <a:pt x="1020" y="761"/>
                  <a:pt x="1030" y="726"/>
                  <a:pt x="1036" y="690"/>
                </a:cubicBezTo>
                <a:cubicBezTo>
                  <a:pt x="1043" y="654"/>
                  <a:pt x="1046" y="618"/>
                  <a:pt x="1046" y="582"/>
                </a:cubicBezTo>
                <a:lnTo>
                  <a:pt x="1046" y="578"/>
                </a:lnTo>
                <a:cubicBezTo>
                  <a:pt x="1046" y="542"/>
                  <a:pt x="1043" y="506"/>
                  <a:pt x="1036" y="470"/>
                </a:cubicBezTo>
                <a:cubicBezTo>
                  <a:pt x="1030" y="434"/>
                  <a:pt x="1020" y="399"/>
                  <a:pt x="1007" y="366"/>
                </a:cubicBezTo>
                <a:cubicBezTo>
                  <a:pt x="994" y="332"/>
                  <a:pt x="979" y="300"/>
                  <a:pt x="960" y="270"/>
                </a:cubicBezTo>
                <a:cubicBezTo>
                  <a:pt x="941" y="239"/>
                  <a:pt x="920" y="211"/>
                  <a:pt x="896" y="186"/>
                </a:cubicBezTo>
                <a:cubicBezTo>
                  <a:pt x="873" y="160"/>
                  <a:pt x="847" y="137"/>
                  <a:pt x="819" y="117"/>
                </a:cubicBezTo>
                <a:cubicBezTo>
                  <a:pt x="791" y="96"/>
                  <a:pt x="762" y="79"/>
                  <a:pt x="731" y="65"/>
                </a:cubicBezTo>
                <a:cubicBezTo>
                  <a:pt x="699" y="51"/>
                  <a:pt x="667" y="41"/>
                  <a:pt x="634" y="34"/>
                </a:cubicBezTo>
                <a:cubicBezTo>
                  <a:pt x="601" y="26"/>
                  <a:pt x="568" y="23"/>
                  <a:pt x="534" y="23"/>
                </a:cubicBezTo>
                <a:cubicBezTo>
                  <a:pt x="501" y="23"/>
                  <a:pt x="468" y="26"/>
                  <a:pt x="435" y="34"/>
                </a:cubicBezTo>
                <a:cubicBezTo>
                  <a:pt x="402" y="41"/>
                  <a:pt x="370" y="51"/>
                  <a:pt x="339" y="65"/>
                </a:cubicBezTo>
                <a:cubicBezTo>
                  <a:pt x="308" y="79"/>
                  <a:pt x="278" y="96"/>
                  <a:pt x="251" y="117"/>
                </a:cubicBezTo>
                <a:cubicBezTo>
                  <a:pt x="223" y="137"/>
                  <a:pt x="197" y="160"/>
                  <a:pt x="173" y="186"/>
                </a:cubicBezTo>
                <a:cubicBezTo>
                  <a:pt x="149" y="211"/>
                  <a:pt x="128" y="239"/>
                  <a:pt x="110" y="270"/>
                </a:cubicBezTo>
                <a:cubicBezTo>
                  <a:pt x="91" y="300"/>
                  <a:pt x="75" y="332"/>
                  <a:pt x="62" y="366"/>
                </a:cubicBezTo>
                <a:cubicBezTo>
                  <a:pt x="50" y="399"/>
                  <a:pt x="40" y="434"/>
                  <a:pt x="33" y="470"/>
                </a:cubicBezTo>
                <a:cubicBezTo>
                  <a:pt x="27" y="506"/>
                  <a:pt x="24" y="542"/>
                  <a:pt x="24" y="578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8" name="" descr=""/>
          <p:cNvPicPr/>
          <p:nvPr/>
        </p:nvPicPr>
        <p:blipFill>
          <a:blip r:embed="rId6"/>
          <a:stretch/>
        </p:blipFill>
        <p:spPr>
          <a:xfrm>
            <a:off x="810720" y="29581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9" name=""/>
          <p:cNvSpPr txBox="1"/>
          <p:nvPr/>
        </p:nvSpPr>
        <p:spPr>
          <a:xfrm>
            <a:off x="1170720" y="23108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多样的关联分析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1221120" y="284760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提升语义搜索与理解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1221120" y="311292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从关键词匹配升级到概念链接和语义理解，更精准把握用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701640" y="3801960"/>
            <a:ext cx="401760" cy="418320"/>
          </a:xfrm>
          <a:custGeom>
            <a:avLst/>
            <a:gdLst/>
            <a:ahLst/>
            <a:rect l="0" t="0" r="r" b="b"/>
            <a:pathLst>
              <a:path w="1116" h="1162">
                <a:moveTo>
                  <a:pt x="11" y="469"/>
                </a:moveTo>
                <a:cubicBezTo>
                  <a:pt x="18" y="430"/>
                  <a:pt x="29" y="394"/>
                  <a:pt x="42" y="359"/>
                </a:cubicBezTo>
                <a:cubicBezTo>
                  <a:pt x="56" y="323"/>
                  <a:pt x="73" y="290"/>
                  <a:pt x="93" y="258"/>
                </a:cubicBezTo>
                <a:cubicBezTo>
                  <a:pt x="114" y="227"/>
                  <a:pt x="137" y="197"/>
                  <a:pt x="162" y="170"/>
                </a:cubicBezTo>
                <a:cubicBezTo>
                  <a:pt x="188" y="143"/>
                  <a:pt x="216" y="119"/>
                  <a:pt x="246" y="98"/>
                </a:cubicBezTo>
                <a:cubicBezTo>
                  <a:pt x="276" y="77"/>
                  <a:pt x="308" y="59"/>
                  <a:pt x="341" y="45"/>
                </a:cubicBezTo>
                <a:cubicBezTo>
                  <a:pt x="375" y="30"/>
                  <a:pt x="409" y="19"/>
                  <a:pt x="445" y="12"/>
                </a:cubicBezTo>
                <a:cubicBezTo>
                  <a:pt x="481" y="4"/>
                  <a:pt x="517" y="0"/>
                  <a:pt x="553" y="0"/>
                </a:cubicBezTo>
                <a:lnTo>
                  <a:pt x="562" y="0"/>
                </a:lnTo>
                <a:cubicBezTo>
                  <a:pt x="598" y="0"/>
                  <a:pt x="634" y="4"/>
                  <a:pt x="670" y="12"/>
                </a:cubicBezTo>
                <a:cubicBezTo>
                  <a:pt x="706" y="19"/>
                  <a:pt x="740" y="30"/>
                  <a:pt x="774" y="45"/>
                </a:cubicBezTo>
                <a:cubicBezTo>
                  <a:pt x="807" y="59"/>
                  <a:pt x="840" y="77"/>
                  <a:pt x="870" y="98"/>
                </a:cubicBezTo>
                <a:cubicBezTo>
                  <a:pt x="900" y="119"/>
                  <a:pt x="928" y="143"/>
                  <a:pt x="954" y="170"/>
                </a:cubicBezTo>
                <a:cubicBezTo>
                  <a:pt x="979" y="197"/>
                  <a:pt x="1002" y="227"/>
                  <a:pt x="1023" y="258"/>
                </a:cubicBezTo>
                <a:cubicBezTo>
                  <a:pt x="1043" y="290"/>
                  <a:pt x="1060" y="323"/>
                  <a:pt x="1074" y="359"/>
                </a:cubicBezTo>
                <a:cubicBezTo>
                  <a:pt x="1087" y="394"/>
                  <a:pt x="1098" y="430"/>
                  <a:pt x="1105" y="469"/>
                </a:cubicBezTo>
                <a:cubicBezTo>
                  <a:pt x="1112" y="506"/>
                  <a:pt x="1116" y="544"/>
                  <a:pt x="1116" y="582"/>
                </a:cubicBezTo>
                <a:cubicBezTo>
                  <a:pt x="1116" y="620"/>
                  <a:pt x="1112" y="658"/>
                  <a:pt x="1105" y="695"/>
                </a:cubicBezTo>
                <a:cubicBezTo>
                  <a:pt x="1098" y="732"/>
                  <a:pt x="1087" y="769"/>
                  <a:pt x="1074" y="804"/>
                </a:cubicBezTo>
                <a:cubicBezTo>
                  <a:pt x="1060" y="839"/>
                  <a:pt x="1043" y="872"/>
                  <a:pt x="1023" y="904"/>
                </a:cubicBezTo>
                <a:cubicBezTo>
                  <a:pt x="1002" y="936"/>
                  <a:pt x="979" y="965"/>
                  <a:pt x="954" y="992"/>
                </a:cubicBezTo>
                <a:cubicBezTo>
                  <a:pt x="928" y="1019"/>
                  <a:pt x="900" y="1043"/>
                  <a:pt x="870" y="1064"/>
                </a:cubicBezTo>
                <a:cubicBezTo>
                  <a:pt x="840" y="1085"/>
                  <a:pt x="807" y="1103"/>
                  <a:pt x="774" y="1118"/>
                </a:cubicBezTo>
                <a:cubicBezTo>
                  <a:pt x="740" y="1132"/>
                  <a:pt x="706" y="1144"/>
                  <a:pt x="670" y="1151"/>
                </a:cubicBezTo>
                <a:cubicBezTo>
                  <a:pt x="634" y="1158"/>
                  <a:pt x="598" y="1162"/>
                  <a:pt x="562" y="1162"/>
                </a:cubicBezTo>
                <a:lnTo>
                  <a:pt x="553" y="1162"/>
                </a:lnTo>
                <a:cubicBezTo>
                  <a:pt x="517" y="1162"/>
                  <a:pt x="481" y="1158"/>
                  <a:pt x="445" y="1151"/>
                </a:cubicBezTo>
                <a:cubicBezTo>
                  <a:pt x="409" y="1144"/>
                  <a:pt x="375" y="1132"/>
                  <a:pt x="341" y="1118"/>
                </a:cubicBezTo>
                <a:cubicBezTo>
                  <a:pt x="308" y="1103"/>
                  <a:pt x="276" y="1085"/>
                  <a:pt x="246" y="1064"/>
                </a:cubicBezTo>
                <a:cubicBezTo>
                  <a:pt x="216" y="1043"/>
                  <a:pt x="188" y="1019"/>
                  <a:pt x="162" y="992"/>
                </a:cubicBezTo>
                <a:cubicBezTo>
                  <a:pt x="137" y="965"/>
                  <a:pt x="114" y="936"/>
                  <a:pt x="93" y="904"/>
                </a:cubicBezTo>
                <a:cubicBezTo>
                  <a:pt x="73" y="872"/>
                  <a:pt x="56" y="839"/>
                  <a:pt x="42" y="804"/>
                </a:cubicBezTo>
                <a:cubicBezTo>
                  <a:pt x="29" y="769"/>
                  <a:pt x="18" y="732"/>
                  <a:pt x="11" y="695"/>
                </a:cubicBezTo>
                <a:cubicBezTo>
                  <a:pt x="4" y="658"/>
                  <a:pt x="0" y="620"/>
                  <a:pt x="0" y="582"/>
                </a:cubicBezTo>
                <a:cubicBezTo>
                  <a:pt x="0" y="544"/>
                  <a:pt x="4" y="506"/>
                  <a:pt x="11" y="46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701640" y="3801960"/>
            <a:ext cx="401760" cy="418320"/>
          </a:xfrm>
          <a:custGeom>
            <a:avLst/>
            <a:gdLst/>
            <a:ahLst/>
            <a:rect l="0" t="0" r="r" b="b"/>
            <a:pathLst>
              <a:path w="1116" h="1162">
                <a:moveTo>
                  <a:pt x="0" y="582"/>
                </a:moveTo>
                <a:cubicBezTo>
                  <a:pt x="0" y="544"/>
                  <a:pt x="4" y="506"/>
                  <a:pt x="11" y="469"/>
                </a:cubicBezTo>
                <a:cubicBezTo>
                  <a:pt x="18" y="430"/>
                  <a:pt x="29" y="394"/>
                  <a:pt x="42" y="359"/>
                </a:cubicBezTo>
                <a:cubicBezTo>
                  <a:pt x="56" y="323"/>
                  <a:pt x="73" y="290"/>
                  <a:pt x="93" y="258"/>
                </a:cubicBezTo>
                <a:cubicBezTo>
                  <a:pt x="114" y="227"/>
                  <a:pt x="137" y="197"/>
                  <a:pt x="162" y="170"/>
                </a:cubicBezTo>
                <a:cubicBezTo>
                  <a:pt x="188" y="143"/>
                  <a:pt x="216" y="119"/>
                  <a:pt x="246" y="98"/>
                </a:cubicBezTo>
                <a:cubicBezTo>
                  <a:pt x="276" y="77"/>
                  <a:pt x="308" y="59"/>
                  <a:pt x="341" y="45"/>
                </a:cubicBezTo>
                <a:cubicBezTo>
                  <a:pt x="375" y="30"/>
                  <a:pt x="409" y="19"/>
                  <a:pt x="445" y="12"/>
                </a:cubicBezTo>
                <a:cubicBezTo>
                  <a:pt x="481" y="4"/>
                  <a:pt x="517" y="0"/>
                  <a:pt x="553" y="0"/>
                </a:cubicBezTo>
                <a:lnTo>
                  <a:pt x="562" y="0"/>
                </a:lnTo>
                <a:cubicBezTo>
                  <a:pt x="598" y="0"/>
                  <a:pt x="634" y="4"/>
                  <a:pt x="670" y="12"/>
                </a:cubicBezTo>
                <a:cubicBezTo>
                  <a:pt x="706" y="19"/>
                  <a:pt x="740" y="30"/>
                  <a:pt x="774" y="45"/>
                </a:cubicBezTo>
                <a:cubicBezTo>
                  <a:pt x="807" y="59"/>
                  <a:pt x="840" y="77"/>
                  <a:pt x="870" y="98"/>
                </a:cubicBezTo>
                <a:cubicBezTo>
                  <a:pt x="900" y="119"/>
                  <a:pt x="928" y="143"/>
                  <a:pt x="954" y="170"/>
                </a:cubicBezTo>
                <a:cubicBezTo>
                  <a:pt x="979" y="197"/>
                  <a:pt x="1002" y="227"/>
                  <a:pt x="1023" y="258"/>
                </a:cubicBezTo>
                <a:cubicBezTo>
                  <a:pt x="1043" y="290"/>
                  <a:pt x="1060" y="323"/>
                  <a:pt x="1074" y="359"/>
                </a:cubicBezTo>
                <a:cubicBezTo>
                  <a:pt x="1087" y="394"/>
                  <a:pt x="1098" y="430"/>
                  <a:pt x="1105" y="469"/>
                </a:cubicBezTo>
                <a:cubicBezTo>
                  <a:pt x="1112" y="506"/>
                  <a:pt x="1116" y="544"/>
                  <a:pt x="1116" y="582"/>
                </a:cubicBezTo>
                <a:cubicBezTo>
                  <a:pt x="1116" y="620"/>
                  <a:pt x="1112" y="658"/>
                  <a:pt x="1105" y="695"/>
                </a:cubicBezTo>
                <a:cubicBezTo>
                  <a:pt x="1098" y="732"/>
                  <a:pt x="1087" y="769"/>
                  <a:pt x="1074" y="804"/>
                </a:cubicBezTo>
                <a:cubicBezTo>
                  <a:pt x="1060" y="839"/>
                  <a:pt x="1043" y="872"/>
                  <a:pt x="1023" y="904"/>
                </a:cubicBezTo>
                <a:cubicBezTo>
                  <a:pt x="1002" y="936"/>
                  <a:pt x="979" y="965"/>
                  <a:pt x="954" y="992"/>
                </a:cubicBezTo>
                <a:cubicBezTo>
                  <a:pt x="928" y="1019"/>
                  <a:pt x="900" y="1043"/>
                  <a:pt x="870" y="1064"/>
                </a:cubicBezTo>
                <a:cubicBezTo>
                  <a:pt x="840" y="1085"/>
                  <a:pt x="807" y="1103"/>
                  <a:pt x="774" y="1118"/>
                </a:cubicBezTo>
                <a:cubicBezTo>
                  <a:pt x="740" y="1132"/>
                  <a:pt x="706" y="1144"/>
                  <a:pt x="670" y="1151"/>
                </a:cubicBezTo>
                <a:cubicBezTo>
                  <a:pt x="634" y="1158"/>
                  <a:pt x="598" y="1162"/>
                  <a:pt x="562" y="1162"/>
                </a:cubicBezTo>
                <a:lnTo>
                  <a:pt x="553" y="1162"/>
                </a:lnTo>
                <a:cubicBezTo>
                  <a:pt x="517" y="1162"/>
                  <a:pt x="481" y="1158"/>
                  <a:pt x="445" y="1151"/>
                </a:cubicBezTo>
                <a:cubicBezTo>
                  <a:pt x="409" y="1144"/>
                  <a:pt x="375" y="1132"/>
                  <a:pt x="341" y="1118"/>
                </a:cubicBezTo>
                <a:cubicBezTo>
                  <a:pt x="308" y="1103"/>
                  <a:pt x="276" y="1085"/>
                  <a:pt x="246" y="1064"/>
                </a:cubicBezTo>
                <a:cubicBezTo>
                  <a:pt x="216" y="1043"/>
                  <a:pt x="188" y="1019"/>
                  <a:pt x="162" y="992"/>
                </a:cubicBezTo>
                <a:cubicBezTo>
                  <a:pt x="137" y="965"/>
                  <a:pt x="114" y="936"/>
                  <a:pt x="93" y="904"/>
                </a:cubicBezTo>
                <a:cubicBezTo>
                  <a:pt x="73" y="872"/>
                  <a:pt x="56" y="839"/>
                  <a:pt x="42" y="804"/>
                </a:cubicBezTo>
                <a:cubicBezTo>
                  <a:pt x="29" y="769"/>
                  <a:pt x="18" y="732"/>
                  <a:pt x="11" y="695"/>
                </a:cubicBezTo>
                <a:cubicBezTo>
                  <a:pt x="4" y="658"/>
                  <a:pt x="0" y="620"/>
                  <a:pt x="0" y="582"/>
                </a:cubicBezTo>
                <a:moveTo>
                  <a:pt x="553" y="24"/>
                </a:moveTo>
                <a:cubicBezTo>
                  <a:pt x="518" y="24"/>
                  <a:pt x="484" y="27"/>
                  <a:pt x="450" y="34"/>
                </a:cubicBezTo>
                <a:cubicBezTo>
                  <a:pt x="415" y="41"/>
                  <a:pt x="382" y="52"/>
                  <a:pt x="350" y="66"/>
                </a:cubicBezTo>
                <a:cubicBezTo>
                  <a:pt x="318" y="80"/>
                  <a:pt x="288" y="97"/>
                  <a:pt x="259" y="118"/>
                </a:cubicBezTo>
                <a:cubicBezTo>
                  <a:pt x="230" y="138"/>
                  <a:pt x="203" y="161"/>
                  <a:pt x="179" y="187"/>
                </a:cubicBezTo>
                <a:cubicBezTo>
                  <a:pt x="154" y="213"/>
                  <a:pt x="132" y="241"/>
                  <a:pt x="113" y="271"/>
                </a:cubicBezTo>
                <a:cubicBezTo>
                  <a:pt x="93" y="302"/>
                  <a:pt x="77" y="334"/>
                  <a:pt x="64" y="368"/>
                </a:cubicBezTo>
                <a:cubicBezTo>
                  <a:pt x="51" y="401"/>
                  <a:pt x="41" y="436"/>
                  <a:pt x="34" y="473"/>
                </a:cubicBezTo>
                <a:cubicBezTo>
                  <a:pt x="27" y="509"/>
                  <a:pt x="24" y="545"/>
                  <a:pt x="24" y="582"/>
                </a:cubicBezTo>
                <a:cubicBezTo>
                  <a:pt x="24" y="618"/>
                  <a:pt x="27" y="655"/>
                  <a:pt x="34" y="690"/>
                </a:cubicBezTo>
                <a:cubicBezTo>
                  <a:pt x="41" y="726"/>
                  <a:pt x="51" y="761"/>
                  <a:pt x="64" y="795"/>
                </a:cubicBezTo>
                <a:cubicBezTo>
                  <a:pt x="77" y="829"/>
                  <a:pt x="93" y="861"/>
                  <a:pt x="113" y="891"/>
                </a:cubicBezTo>
                <a:cubicBezTo>
                  <a:pt x="132" y="922"/>
                  <a:pt x="154" y="950"/>
                  <a:pt x="179" y="976"/>
                </a:cubicBezTo>
                <a:cubicBezTo>
                  <a:pt x="203" y="1002"/>
                  <a:pt x="230" y="1025"/>
                  <a:pt x="259" y="1045"/>
                </a:cubicBezTo>
                <a:cubicBezTo>
                  <a:pt x="288" y="1065"/>
                  <a:pt x="318" y="1082"/>
                  <a:pt x="350" y="1096"/>
                </a:cubicBezTo>
                <a:cubicBezTo>
                  <a:pt x="382" y="1110"/>
                  <a:pt x="415" y="1121"/>
                  <a:pt x="450" y="1128"/>
                </a:cubicBezTo>
                <a:cubicBezTo>
                  <a:pt x="484" y="1135"/>
                  <a:pt x="518" y="1139"/>
                  <a:pt x="553" y="1139"/>
                </a:cubicBezTo>
                <a:lnTo>
                  <a:pt x="562" y="1139"/>
                </a:lnTo>
                <a:cubicBezTo>
                  <a:pt x="597" y="1139"/>
                  <a:pt x="631" y="1135"/>
                  <a:pt x="665" y="1128"/>
                </a:cubicBezTo>
                <a:cubicBezTo>
                  <a:pt x="700" y="1121"/>
                  <a:pt x="733" y="1110"/>
                  <a:pt x="765" y="1096"/>
                </a:cubicBezTo>
                <a:cubicBezTo>
                  <a:pt x="797" y="1082"/>
                  <a:pt x="827" y="1065"/>
                  <a:pt x="857" y="1045"/>
                </a:cubicBezTo>
                <a:cubicBezTo>
                  <a:pt x="886" y="1025"/>
                  <a:pt x="913" y="1002"/>
                  <a:pt x="937" y="976"/>
                </a:cubicBezTo>
                <a:cubicBezTo>
                  <a:pt x="962" y="950"/>
                  <a:pt x="984" y="922"/>
                  <a:pt x="1003" y="891"/>
                </a:cubicBezTo>
                <a:cubicBezTo>
                  <a:pt x="1023" y="861"/>
                  <a:pt x="1039" y="829"/>
                  <a:pt x="1052" y="795"/>
                </a:cubicBezTo>
                <a:cubicBezTo>
                  <a:pt x="1065" y="761"/>
                  <a:pt x="1075" y="726"/>
                  <a:pt x="1082" y="690"/>
                </a:cubicBezTo>
                <a:cubicBezTo>
                  <a:pt x="1089" y="655"/>
                  <a:pt x="1092" y="618"/>
                  <a:pt x="1092" y="582"/>
                </a:cubicBezTo>
                <a:cubicBezTo>
                  <a:pt x="1092" y="545"/>
                  <a:pt x="1089" y="509"/>
                  <a:pt x="1082" y="473"/>
                </a:cubicBezTo>
                <a:cubicBezTo>
                  <a:pt x="1075" y="436"/>
                  <a:pt x="1065" y="401"/>
                  <a:pt x="1052" y="368"/>
                </a:cubicBezTo>
                <a:cubicBezTo>
                  <a:pt x="1039" y="334"/>
                  <a:pt x="1023" y="302"/>
                  <a:pt x="1003" y="271"/>
                </a:cubicBezTo>
                <a:cubicBezTo>
                  <a:pt x="984" y="241"/>
                  <a:pt x="962" y="213"/>
                  <a:pt x="937" y="187"/>
                </a:cubicBezTo>
                <a:cubicBezTo>
                  <a:pt x="913" y="161"/>
                  <a:pt x="886" y="138"/>
                  <a:pt x="857" y="118"/>
                </a:cubicBezTo>
                <a:cubicBezTo>
                  <a:pt x="827" y="97"/>
                  <a:pt x="797" y="80"/>
                  <a:pt x="765" y="66"/>
                </a:cubicBezTo>
                <a:cubicBezTo>
                  <a:pt x="733" y="52"/>
                  <a:pt x="700" y="41"/>
                  <a:pt x="665" y="34"/>
                </a:cubicBezTo>
                <a:cubicBezTo>
                  <a:pt x="631" y="27"/>
                  <a:pt x="597" y="24"/>
                  <a:pt x="562" y="24"/>
                </a:cubicBezTo>
                <a:lnTo>
                  <a:pt x="553" y="24"/>
                </a:ln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4" name="" descr=""/>
          <p:cNvPicPr/>
          <p:nvPr/>
        </p:nvPicPr>
        <p:blipFill>
          <a:blip r:embed="rId7"/>
          <a:stretch/>
        </p:blipFill>
        <p:spPr>
          <a:xfrm>
            <a:off x="827280" y="392760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5" name=""/>
          <p:cNvSpPr txBox="1"/>
          <p:nvPr/>
        </p:nvSpPr>
        <p:spPr>
          <a:xfrm>
            <a:off x="1221120" y="32803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户意图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233360" y="381672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整合异构数据源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1233360" y="408240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统一建模和连接不同系统和格式的数据，形成统一的知识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701640" y="4771440"/>
            <a:ext cx="376560" cy="418320"/>
          </a:xfrm>
          <a:custGeom>
            <a:avLst/>
            <a:gdLst/>
            <a:ahLst/>
            <a:rect l="0" t="0" r="r" b="b"/>
            <a:pathLst>
              <a:path w="1046" h="1162">
                <a:moveTo>
                  <a:pt x="40" y="359"/>
                </a:moveTo>
                <a:cubicBezTo>
                  <a:pt x="66" y="288"/>
                  <a:pt x="104" y="226"/>
                  <a:pt x="153" y="171"/>
                </a:cubicBezTo>
                <a:cubicBezTo>
                  <a:pt x="201" y="117"/>
                  <a:pt x="258" y="74"/>
                  <a:pt x="321" y="44"/>
                </a:cubicBezTo>
                <a:cubicBezTo>
                  <a:pt x="385" y="15"/>
                  <a:pt x="451" y="0"/>
                  <a:pt x="520" y="0"/>
                </a:cubicBezTo>
                <a:lnTo>
                  <a:pt x="525" y="0"/>
                </a:lnTo>
                <a:cubicBezTo>
                  <a:pt x="594" y="0"/>
                  <a:pt x="660" y="15"/>
                  <a:pt x="725" y="44"/>
                </a:cubicBezTo>
                <a:cubicBezTo>
                  <a:pt x="789" y="74"/>
                  <a:pt x="845" y="117"/>
                  <a:pt x="894" y="171"/>
                </a:cubicBezTo>
                <a:cubicBezTo>
                  <a:pt x="942" y="226"/>
                  <a:pt x="980" y="288"/>
                  <a:pt x="1006" y="359"/>
                </a:cubicBezTo>
                <a:cubicBezTo>
                  <a:pt x="1033" y="430"/>
                  <a:pt x="1046" y="505"/>
                  <a:pt x="1046" y="581"/>
                </a:cubicBezTo>
                <a:cubicBezTo>
                  <a:pt x="1046" y="658"/>
                  <a:pt x="1033" y="732"/>
                  <a:pt x="1006" y="804"/>
                </a:cubicBezTo>
                <a:cubicBezTo>
                  <a:pt x="980" y="875"/>
                  <a:pt x="942" y="937"/>
                  <a:pt x="894" y="992"/>
                </a:cubicBezTo>
                <a:cubicBezTo>
                  <a:pt x="845" y="1046"/>
                  <a:pt x="789" y="1088"/>
                  <a:pt x="725" y="1118"/>
                </a:cubicBezTo>
                <a:cubicBezTo>
                  <a:pt x="660" y="1147"/>
                  <a:pt x="594" y="1162"/>
                  <a:pt x="525" y="1162"/>
                </a:cubicBezTo>
                <a:lnTo>
                  <a:pt x="520" y="1162"/>
                </a:lnTo>
                <a:cubicBezTo>
                  <a:pt x="451" y="1162"/>
                  <a:pt x="385" y="1147"/>
                  <a:pt x="321" y="1118"/>
                </a:cubicBezTo>
                <a:cubicBezTo>
                  <a:pt x="258" y="1088"/>
                  <a:pt x="201" y="1046"/>
                  <a:pt x="153" y="992"/>
                </a:cubicBezTo>
                <a:cubicBezTo>
                  <a:pt x="104" y="937"/>
                  <a:pt x="66" y="875"/>
                  <a:pt x="40" y="804"/>
                </a:cubicBezTo>
                <a:cubicBezTo>
                  <a:pt x="14" y="732"/>
                  <a:pt x="0" y="658"/>
                  <a:pt x="0" y="581"/>
                </a:cubicBezTo>
                <a:cubicBezTo>
                  <a:pt x="0" y="505"/>
                  <a:pt x="14" y="430"/>
                  <a:pt x="40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701640" y="4771440"/>
            <a:ext cx="376560" cy="418320"/>
          </a:xfrm>
          <a:custGeom>
            <a:avLst/>
            <a:gdLst/>
            <a:ahLst/>
            <a:rect l="0" t="0" r="r" b="b"/>
            <a:pathLst>
              <a:path w="1046" h="1162">
                <a:moveTo>
                  <a:pt x="0" y="581"/>
                </a:moveTo>
                <a:cubicBezTo>
                  <a:pt x="0" y="505"/>
                  <a:pt x="14" y="430"/>
                  <a:pt x="40" y="359"/>
                </a:cubicBezTo>
                <a:cubicBezTo>
                  <a:pt x="66" y="288"/>
                  <a:pt x="104" y="226"/>
                  <a:pt x="153" y="171"/>
                </a:cubicBezTo>
                <a:cubicBezTo>
                  <a:pt x="201" y="117"/>
                  <a:pt x="258" y="74"/>
                  <a:pt x="321" y="44"/>
                </a:cubicBezTo>
                <a:cubicBezTo>
                  <a:pt x="385" y="15"/>
                  <a:pt x="451" y="0"/>
                  <a:pt x="520" y="0"/>
                </a:cubicBezTo>
                <a:lnTo>
                  <a:pt x="525" y="0"/>
                </a:lnTo>
                <a:cubicBezTo>
                  <a:pt x="594" y="0"/>
                  <a:pt x="660" y="15"/>
                  <a:pt x="725" y="44"/>
                </a:cubicBezTo>
                <a:cubicBezTo>
                  <a:pt x="789" y="74"/>
                  <a:pt x="845" y="117"/>
                  <a:pt x="894" y="171"/>
                </a:cubicBezTo>
                <a:cubicBezTo>
                  <a:pt x="942" y="226"/>
                  <a:pt x="980" y="288"/>
                  <a:pt x="1006" y="359"/>
                </a:cubicBezTo>
                <a:cubicBezTo>
                  <a:pt x="1033" y="430"/>
                  <a:pt x="1046" y="505"/>
                  <a:pt x="1046" y="581"/>
                </a:cubicBezTo>
                <a:cubicBezTo>
                  <a:pt x="1046" y="658"/>
                  <a:pt x="1033" y="732"/>
                  <a:pt x="1006" y="804"/>
                </a:cubicBezTo>
                <a:cubicBezTo>
                  <a:pt x="980" y="875"/>
                  <a:pt x="942" y="937"/>
                  <a:pt x="894" y="992"/>
                </a:cubicBezTo>
                <a:cubicBezTo>
                  <a:pt x="845" y="1046"/>
                  <a:pt x="789" y="1088"/>
                  <a:pt x="725" y="1118"/>
                </a:cubicBezTo>
                <a:cubicBezTo>
                  <a:pt x="660" y="1147"/>
                  <a:pt x="594" y="1162"/>
                  <a:pt x="525" y="1162"/>
                </a:cubicBezTo>
                <a:lnTo>
                  <a:pt x="520" y="1162"/>
                </a:lnTo>
                <a:cubicBezTo>
                  <a:pt x="451" y="1162"/>
                  <a:pt x="385" y="1147"/>
                  <a:pt x="321" y="1118"/>
                </a:cubicBezTo>
                <a:cubicBezTo>
                  <a:pt x="258" y="1088"/>
                  <a:pt x="201" y="1046"/>
                  <a:pt x="153" y="992"/>
                </a:cubicBezTo>
                <a:cubicBezTo>
                  <a:pt x="104" y="937"/>
                  <a:pt x="66" y="875"/>
                  <a:pt x="40" y="804"/>
                </a:cubicBezTo>
                <a:cubicBezTo>
                  <a:pt x="14" y="732"/>
                  <a:pt x="0" y="658"/>
                  <a:pt x="0" y="581"/>
                </a:cubicBezTo>
                <a:moveTo>
                  <a:pt x="520" y="23"/>
                </a:moveTo>
                <a:cubicBezTo>
                  <a:pt x="488" y="23"/>
                  <a:pt x="455" y="27"/>
                  <a:pt x="423" y="34"/>
                </a:cubicBezTo>
                <a:cubicBezTo>
                  <a:pt x="391" y="41"/>
                  <a:pt x="360" y="52"/>
                  <a:pt x="330" y="66"/>
                </a:cubicBezTo>
                <a:cubicBezTo>
                  <a:pt x="300" y="80"/>
                  <a:pt x="271" y="98"/>
                  <a:pt x="244" y="118"/>
                </a:cubicBezTo>
                <a:cubicBezTo>
                  <a:pt x="217" y="139"/>
                  <a:pt x="192" y="162"/>
                  <a:pt x="169" y="188"/>
                </a:cubicBezTo>
                <a:cubicBezTo>
                  <a:pt x="146" y="213"/>
                  <a:pt x="125" y="242"/>
                  <a:pt x="107" y="272"/>
                </a:cubicBezTo>
                <a:cubicBezTo>
                  <a:pt x="89" y="302"/>
                  <a:pt x="74" y="334"/>
                  <a:pt x="61" y="368"/>
                </a:cubicBezTo>
                <a:cubicBezTo>
                  <a:pt x="49" y="402"/>
                  <a:pt x="40" y="437"/>
                  <a:pt x="33" y="473"/>
                </a:cubicBezTo>
                <a:cubicBezTo>
                  <a:pt x="27" y="509"/>
                  <a:pt x="24" y="545"/>
                  <a:pt x="24" y="581"/>
                </a:cubicBezTo>
                <a:cubicBezTo>
                  <a:pt x="24" y="618"/>
                  <a:pt x="27" y="654"/>
                  <a:pt x="33" y="690"/>
                </a:cubicBezTo>
                <a:cubicBezTo>
                  <a:pt x="40" y="726"/>
                  <a:pt x="49" y="761"/>
                  <a:pt x="61" y="795"/>
                </a:cubicBezTo>
                <a:cubicBezTo>
                  <a:pt x="74" y="828"/>
                  <a:pt x="89" y="861"/>
                  <a:pt x="107" y="891"/>
                </a:cubicBezTo>
                <a:cubicBezTo>
                  <a:pt x="125" y="921"/>
                  <a:pt x="146" y="950"/>
                  <a:pt x="169" y="975"/>
                </a:cubicBezTo>
                <a:cubicBezTo>
                  <a:pt x="192" y="1001"/>
                  <a:pt x="217" y="1024"/>
                  <a:pt x="244" y="1045"/>
                </a:cubicBezTo>
                <a:cubicBezTo>
                  <a:pt x="271" y="1065"/>
                  <a:pt x="300" y="1082"/>
                  <a:pt x="330" y="1096"/>
                </a:cubicBezTo>
                <a:cubicBezTo>
                  <a:pt x="360" y="1110"/>
                  <a:pt x="391" y="1121"/>
                  <a:pt x="423" y="1128"/>
                </a:cubicBezTo>
                <a:cubicBezTo>
                  <a:pt x="455" y="1135"/>
                  <a:pt x="488" y="1139"/>
                  <a:pt x="520" y="1139"/>
                </a:cubicBezTo>
                <a:lnTo>
                  <a:pt x="525" y="1139"/>
                </a:lnTo>
                <a:cubicBezTo>
                  <a:pt x="558" y="1139"/>
                  <a:pt x="590" y="1135"/>
                  <a:pt x="622" y="1128"/>
                </a:cubicBezTo>
                <a:cubicBezTo>
                  <a:pt x="654" y="1121"/>
                  <a:pt x="686" y="1110"/>
                  <a:pt x="716" y="1096"/>
                </a:cubicBezTo>
                <a:cubicBezTo>
                  <a:pt x="746" y="1082"/>
                  <a:pt x="775" y="1065"/>
                  <a:pt x="802" y="1045"/>
                </a:cubicBezTo>
                <a:cubicBezTo>
                  <a:pt x="829" y="1024"/>
                  <a:pt x="854" y="1001"/>
                  <a:pt x="877" y="975"/>
                </a:cubicBezTo>
                <a:cubicBezTo>
                  <a:pt x="900" y="950"/>
                  <a:pt x="921" y="921"/>
                  <a:pt x="939" y="891"/>
                </a:cubicBezTo>
                <a:cubicBezTo>
                  <a:pt x="957" y="861"/>
                  <a:pt x="972" y="828"/>
                  <a:pt x="985" y="795"/>
                </a:cubicBezTo>
                <a:cubicBezTo>
                  <a:pt x="997" y="761"/>
                  <a:pt x="1007" y="726"/>
                  <a:pt x="1013" y="690"/>
                </a:cubicBezTo>
                <a:cubicBezTo>
                  <a:pt x="1020" y="654"/>
                  <a:pt x="1023" y="618"/>
                  <a:pt x="1023" y="581"/>
                </a:cubicBezTo>
                <a:cubicBezTo>
                  <a:pt x="1023" y="545"/>
                  <a:pt x="1020" y="509"/>
                  <a:pt x="1013" y="473"/>
                </a:cubicBezTo>
                <a:cubicBezTo>
                  <a:pt x="1007" y="437"/>
                  <a:pt x="997" y="402"/>
                  <a:pt x="985" y="368"/>
                </a:cubicBezTo>
                <a:cubicBezTo>
                  <a:pt x="972" y="334"/>
                  <a:pt x="957" y="302"/>
                  <a:pt x="939" y="272"/>
                </a:cubicBezTo>
                <a:cubicBezTo>
                  <a:pt x="921" y="242"/>
                  <a:pt x="900" y="213"/>
                  <a:pt x="877" y="188"/>
                </a:cubicBezTo>
                <a:cubicBezTo>
                  <a:pt x="854" y="162"/>
                  <a:pt x="829" y="139"/>
                  <a:pt x="802" y="118"/>
                </a:cubicBezTo>
                <a:cubicBezTo>
                  <a:pt x="775" y="98"/>
                  <a:pt x="746" y="80"/>
                  <a:pt x="716" y="66"/>
                </a:cubicBezTo>
                <a:cubicBezTo>
                  <a:pt x="686" y="52"/>
                  <a:pt x="654" y="41"/>
                  <a:pt x="622" y="34"/>
                </a:cubicBezTo>
                <a:cubicBezTo>
                  <a:pt x="590" y="27"/>
                  <a:pt x="558" y="23"/>
                  <a:pt x="525" y="23"/>
                </a:cubicBezTo>
                <a:lnTo>
                  <a:pt x="520" y="23"/>
                </a:ln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8"/>
          <a:stretch/>
        </p:blipFill>
        <p:spPr>
          <a:xfrm>
            <a:off x="802080" y="4897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1" name=""/>
          <p:cNvSpPr txBox="1"/>
          <p:nvPr/>
        </p:nvSpPr>
        <p:spPr>
          <a:xfrm>
            <a:off x="1233360" y="42494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视图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1209960" y="4786200"/>
            <a:ext cx="13417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赋能企业知识管理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1209960" y="505188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为企业构建知识库提供坚实基础，更好地管理和利用核心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4" name="" descr=""/>
          <p:cNvPicPr/>
          <p:nvPr/>
        </p:nvPicPr>
        <p:blipFill>
          <a:blip r:embed="rId9"/>
          <a:stretch/>
        </p:blipFill>
        <p:spPr>
          <a:xfrm>
            <a:off x="4504320" y="1295280"/>
            <a:ext cx="1704240" cy="232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5" name=""/>
          <p:cNvSpPr txBox="1"/>
          <p:nvPr/>
        </p:nvSpPr>
        <p:spPr>
          <a:xfrm>
            <a:off x="1209960" y="5218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知识资产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6479640" y="1309680"/>
            <a:ext cx="10296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6476400" y="4286880"/>
            <a:ext cx="284400" cy="334440"/>
          </a:xfrm>
          <a:custGeom>
            <a:avLst/>
            <a:gdLst/>
            <a:ahLst/>
            <a:rect l="0" t="0" r="r" b="b"/>
            <a:pathLst>
              <a:path w="790" h="929">
                <a:moveTo>
                  <a:pt x="0" y="534"/>
                </a:moveTo>
                <a:lnTo>
                  <a:pt x="0" y="394"/>
                </a:lnTo>
                <a:cubicBezTo>
                  <a:pt x="0" y="369"/>
                  <a:pt x="2" y="343"/>
                  <a:pt x="7" y="317"/>
                </a:cubicBezTo>
                <a:cubicBezTo>
                  <a:pt x="12" y="292"/>
                  <a:pt x="20" y="267"/>
                  <a:pt x="30" y="243"/>
                </a:cubicBezTo>
                <a:cubicBezTo>
                  <a:pt x="40" y="219"/>
                  <a:pt x="52" y="197"/>
                  <a:pt x="66" y="175"/>
                </a:cubicBezTo>
                <a:cubicBezTo>
                  <a:pt x="81" y="154"/>
                  <a:pt x="97" y="134"/>
                  <a:pt x="115" y="115"/>
                </a:cubicBezTo>
                <a:cubicBezTo>
                  <a:pt x="134" y="97"/>
                  <a:pt x="153" y="81"/>
                  <a:pt x="175" y="66"/>
                </a:cubicBezTo>
                <a:cubicBezTo>
                  <a:pt x="197" y="52"/>
                  <a:pt x="219" y="40"/>
                  <a:pt x="243" y="30"/>
                </a:cubicBezTo>
                <a:cubicBezTo>
                  <a:pt x="267" y="20"/>
                  <a:pt x="292" y="12"/>
                  <a:pt x="317" y="7"/>
                </a:cubicBezTo>
                <a:cubicBezTo>
                  <a:pt x="343" y="2"/>
                  <a:pt x="368" y="0"/>
                  <a:pt x="394" y="0"/>
                </a:cubicBezTo>
                <a:cubicBezTo>
                  <a:pt x="420" y="0"/>
                  <a:pt x="446" y="2"/>
                  <a:pt x="471" y="7"/>
                </a:cubicBezTo>
                <a:cubicBezTo>
                  <a:pt x="497" y="12"/>
                  <a:pt x="521" y="20"/>
                  <a:pt x="545" y="30"/>
                </a:cubicBezTo>
                <a:cubicBezTo>
                  <a:pt x="570" y="40"/>
                  <a:pt x="593" y="52"/>
                  <a:pt x="614" y="66"/>
                </a:cubicBezTo>
                <a:cubicBezTo>
                  <a:pt x="636" y="81"/>
                  <a:pt x="656" y="97"/>
                  <a:pt x="674" y="115"/>
                </a:cubicBezTo>
                <a:cubicBezTo>
                  <a:pt x="693" y="134"/>
                  <a:pt x="709" y="154"/>
                  <a:pt x="723" y="175"/>
                </a:cubicBezTo>
                <a:cubicBezTo>
                  <a:pt x="738" y="197"/>
                  <a:pt x="750" y="219"/>
                  <a:pt x="760" y="243"/>
                </a:cubicBezTo>
                <a:cubicBezTo>
                  <a:pt x="770" y="267"/>
                  <a:pt x="777" y="292"/>
                  <a:pt x="782" y="317"/>
                </a:cubicBezTo>
                <a:cubicBezTo>
                  <a:pt x="787" y="343"/>
                  <a:pt x="790" y="369"/>
                  <a:pt x="790" y="394"/>
                </a:cubicBezTo>
                <a:lnTo>
                  <a:pt x="790" y="534"/>
                </a:lnTo>
                <a:cubicBezTo>
                  <a:pt x="790" y="560"/>
                  <a:pt x="787" y="585"/>
                  <a:pt x="782" y="611"/>
                </a:cubicBezTo>
                <a:cubicBezTo>
                  <a:pt x="777" y="637"/>
                  <a:pt x="770" y="662"/>
                  <a:pt x="760" y="686"/>
                </a:cubicBezTo>
                <a:cubicBezTo>
                  <a:pt x="750" y="710"/>
                  <a:pt x="738" y="732"/>
                  <a:pt x="723" y="754"/>
                </a:cubicBezTo>
                <a:cubicBezTo>
                  <a:pt x="709" y="775"/>
                  <a:pt x="693" y="795"/>
                  <a:pt x="674" y="814"/>
                </a:cubicBezTo>
                <a:cubicBezTo>
                  <a:pt x="656" y="832"/>
                  <a:pt x="636" y="848"/>
                  <a:pt x="614" y="863"/>
                </a:cubicBezTo>
                <a:cubicBezTo>
                  <a:pt x="593" y="877"/>
                  <a:pt x="570" y="889"/>
                  <a:pt x="545" y="899"/>
                </a:cubicBezTo>
                <a:cubicBezTo>
                  <a:pt x="521" y="909"/>
                  <a:pt x="497" y="917"/>
                  <a:pt x="471" y="922"/>
                </a:cubicBezTo>
                <a:cubicBezTo>
                  <a:pt x="446" y="927"/>
                  <a:pt x="420" y="929"/>
                  <a:pt x="394" y="929"/>
                </a:cubicBezTo>
                <a:cubicBezTo>
                  <a:pt x="368" y="929"/>
                  <a:pt x="343" y="927"/>
                  <a:pt x="317" y="922"/>
                </a:cubicBezTo>
                <a:cubicBezTo>
                  <a:pt x="292" y="917"/>
                  <a:pt x="267" y="909"/>
                  <a:pt x="243" y="899"/>
                </a:cubicBezTo>
                <a:cubicBezTo>
                  <a:pt x="219" y="889"/>
                  <a:pt x="197" y="877"/>
                  <a:pt x="175" y="863"/>
                </a:cubicBezTo>
                <a:cubicBezTo>
                  <a:pt x="153" y="848"/>
                  <a:pt x="134" y="832"/>
                  <a:pt x="115" y="814"/>
                </a:cubicBezTo>
                <a:cubicBezTo>
                  <a:pt x="97" y="795"/>
                  <a:pt x="81" y="775"/>
                  <a:pt x="66" y="754"/>
                </a:cubicBezTo>
                <a:cubicBezTo>
                  <a:pt x="52" y="732"/>
                  <a:pt x="40" y="710"/>
                  <a:pt x="30" y="686"/>
                </a:cubicBezTo>
                <a:cubicBezTo>
                  <a:pt x="20" y="662"/>
                  <a:pt x="12" y="637"/>
                  <a:pt x="7" y="611"/>
                </a:cubicBezTo>
                <a:cubicBezTo>
                  <a:pt x="2" y="585"/>
                  <a:pt x="0" y="560"/>
                  <a:pt x="0" y="534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10"/>
          <a:stretch/>
        </p:blipFill>
        <p:spPr>
          <a:xfrm>
            <a:off x="6551640" y="4387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9" name=""/>
          <p:cNvSpPr txBox="1"/>
          <p:nvPr/>
        </p:nvSpPr>
        <p:spPr>
          <a:xfrm>
            <a:off x="7505640" y="1302840"/>
            <a:ext cx="16099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时序知识图谱优势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0" name="" descr=""/>
          <p:cNvPicPr/>
          <p:nvPr/>
        </p:nvPicPr>
        <p:blipFill>
          <a:blip r:embed="rId11"/>
          <a:stretch/>
        </p:blipFill>
        <p:spPr>
          <a:xfrm>
            <a:off x="9568440" y="4270320"/>
            <a:ext cx="120312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1" name="" descr=""/>
          <p:cNvPicPr/>
          <p:nvPr/>
        </p:nvPicPr>
        <p:blipFill>
          <a:blip r:embed="rId12"/>
          <a:stretch/>
        </p:blipFill>
        <p:spPr>
          <a:xfrm>
            <a:off x="6359400" y="4470840"/>
            <a:ext cx="120312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2" name=""/>
          <p:cNvSpPr/>
          <p:nvPr/>
        </p:nvSpPr>
        <p:spPr>
          <a:xfrm>
            <a:off x="6476400" y="4821480"/>
            <a:ext cx="259200" cy="334800"/>
          </a:xfrm>
          <a:custGeom>
            <a:avLst/>
            <a:gdLst/>
            <a:ahLst/>
            <a:rect l="0" t="0" r="r" b="b"/>
            <a:pathLst>
              <a:path w="720" h="930">
                <a:moveTo>
                  <a:pt x="0" y="570"/>
                </a:moveTo>
                <a:lnTo>
                  <a:pt x="0" y="361"/>
                </a:lnTo>
                <a:cubicBezTo>
                  <a:pt x="0" y="338"/>
                  <a:pt x="2" y="314"/>
                  <a:pt x="7" y="291"/>
                </a:cubicBezTo>
                <a:cubicBezTo>
                  <a:pt x="11" y="268"/>
                  <a:pt x="18" y="245"/>
                  <a:pt x="27" y="224"/>
                </a:cubicBezTo>
                <a:cubicBezTo>
                  <a:pt x="36" y="202"/>
                  <a:pt x="47" y="181"/>
                  <a:pt x="60" y="161"/>
                </a:cubicBezTo>
                <a:cubicBezTo>
                  <a:pt x="73" y="142"/>
                  <a:pt x="88" y="124"/>
                  <a:pt x="105" y="107"/>
                </a:cubicBezTo>
                <a:cubicBezTo>
                  <a:pt x="122" y="90"/>
                  <a:pt x="140" y="75"/>
                  <a:pt x="160" y="61"/>
                </a:cubicBezTo>
                <a:cubicBezTo>
                  <a:pt x="179" y="48"/>
                  <a:pt x="200" y="37"/>
                  <a:pt x="222" y="28"/>
                </a:cubicBezTo>
                <a:cubicBezTo>
                  <a:pt x="244" y="19"/>
                  <a:pt x="266" y="12"/>
                  <a:pt x="289" y="7"/>
                </a:cubicBezTo>
                <a:cubicBezTo>
                  <a:pt x="312" y="3"/>
                  <a:pt x="336" y="0"/>
                  <a:pt x="360" y="0"/>
                </a:cubicBezTo>
                <a:cubicBezTo>
                  <a:pt x="384" y="0"/>
                  <a:pt x="407" y="3"/>
                  <a:pt x="431" y="7"/>
                </a:cubicBezTo>
                <a:cubicBezTo>
                  <a:pt x="454" y="12"/>
                  <a:pt x="476" y="19"/>
                  <a:pt x="498" y="28"/>
                </a:cubicBezTo>
                <a:cubicBezTo>
                  <a:pt x="520" y="37"/>
                  <a:pt x="541" y="48"/>
                  <a:pt x="560" y="61"/>
                </a:cubicBezTo>
                <a:cubicBezTo>
                  <a:pt x="580" y="75"/>
                  <a:pt x="598" y="90"/>
                  <a:pt x="615" y="107"/>
                </a:cubicBezTo>
                <a:cubicBezTo>
                  <a:pt x="632" y="124"/>
                  <a:pt x="646" y="142"/>
                  <a:pt x="660" y="161"/>
                </a:cubicBezTo>
                <a:cubicBezTo>
                  <a:pt x="673" y="181"/>
                  <a:pt x="684" y="202"/>
                  <a:pt x="693" y="224"/>
                </a:cubicBezTo>
                <a:cubicBezTo>
                  <a:pt x="702" y="245"/>
                  <a:pt x="709" y="268"/>
                  <a:pt x="713" y="291"/>
                </a:cubicBezTo>
                <a:cubicBezTo>
                  <a:pt x="718" y="314"/>
                  <a:pt x="720" y="338"/>
                  <a:pt x="720" y="361"/>
                </a:cubicBezTo>
                <a:lnTo>
                  <a:pt x="720" y="570"/>
                </a:lnTo>
                <a:cubicBezTo>
                  <a:pt x="720" y="594"/>
                  <a:pt x="718" y="617"/>
                  <a:pt x="713" y="640"/>
                </a:cubicBezTo>
                <a:cubicBezTo>
                  <a:pt x="709" y="664"/>
                  <a:pt x="702" y="686"/>
                  <a:pt x="693" y="708"/>
                </a:cubicBezTo>
                <a:cubicBezTo>
                  <a:pt x="684" y="730"/>
                  <a:pt x="673" y="750"/>
                  <a:pt x="660" y="770"/>
                </a:cubicBezTo>
                <a:cubicBezTo>
                  <a:pt x="646" y="790"/>
                  <a:pt x="632" y="808"/>
                  <a:pt x="615" y="825"/>
                </a:cubicBezTo>
                <a:cubicBezTo>
                  <a:pt x="598" y="841"/>
                  <a:pt x="580" y="856"/>
                  <a:pt x="560" y="869"/>
                </a:cubicBezTo>
                <a:cubicBezTo>
                  <a:pt x="541" y="882"/>
                  <a:pt x="520" y="894"/>
                  <a:pt x="498" y="903"/>
                </a:cubicBezTo>
                <a:cubicBezTo>
                  <a:pt x="476" y="912"/>
                  <a:pt x="454" y="918"/>
                  <a:pt x="431" y="923"/>
                </a:cubicBezTo>
                <a:cubicBezTo>
                  <a:pt x="407" y="928"/>
                  <a:pt x="384" y="930"/>
                  <a:pt x="360" y="930"/>
                </a:cubicBezTo>
                <a:cubicBezTo>
                  <a:pt x="336" y="930"/>
                  <a:pt x="312" y="928"/>
                  <a:pt x="289" y="923"/>
                </a:cubicBezTo>
                <a:cubicBezTo>
                  <a:pt x="266" y="918"/>
                  <a:pt x="244" y="912"/>
                  <a:pt x="222" y="903"/>
                </a:cubicBezTo>
                <a:cubicBezTo>
                  <a:pt x="200" y="894"/>
                  <a:pt x="179" y="882"/>
                  <a:pt x="160" y="869"/>
                </a:cubicBezTo>
                <a:cubicBezTo>
                  <a:pt x="140" y="856"/>
                  <a:pt x="122" y="841"/>
                  <a:pt x="105" y="825"/>
                </a:cubicBezTo>
                <a:cubicBezTo>
                  <a:pt x="88" y="808"/>
                  <a:pt x="73" y="790"/>
                  <a:pt x="60" y="770"/>
                </a:cubicBezTo>
                <a:cubicBezTo>
                  <a:pt x="47" y="750"/>
                  <a:pt x="36" y="730"/>
                  <a:pt x="27" y="708"/>
                </a:cubicBezTo>
                <a:cubicBezTo>
                  <a:pt x="18" y="686"/>
                  <a:pt x="11" y="664"/>
                  <a:pt x="7" y="640"/>
                </a:cubicBezTo>
                <a:cubicBezTo>
                  <a:pt x="2" y="617"/>
                  <a:pt x="0" y="594"/>
                  <a:pt x="0" y="570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3" name="" descr=""/>
          <p:cNvPicPr/>
          <p:nvPr/>
        </p:nvPicPr>
        <p:blipFill>
          <a:blip r:embed="rId13"/>
          <a:stretch/>
        </p:blipFill>
        <p:spPr>
          <a:xfrm>
            <a:off x="6535080" y="4921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4" name=""/>
          <p:cNvSpPr txBox="1"/>
          <p:nvPr/>
        </p:nvSpPr>
        <p:spPr>
          <a:xfrm>
            <a:off x="6895800" y="4266720"/>
            <a:ext cx="2683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不仅能处理</a:t>
            </a:r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静态的实体关系</a:t>
            </a:r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，还能捕捉和分析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5" name="" descr=""/>
          <p:cNvPicPr/>
          <p:nvPr/>
        </p:nvPicPr>
        <p:blipFill>
          <a:blip r:embed="rId14"/>
          <a:stretch/>
        </p:blipFill>
        <p:spPr>
          <a:xfrm>
            <a:off x="8741160" y="4805280"/>
            <a:ext cx="180036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6" name="" descr=""/>
          <p:cNvPicPr/>
          <p:nvPr/>
        </p:nvPicPr>
        <p:blipFill>
          <a:blip r:embed="rId15"/>
          <a:stretch/>
        </p:blipFill>
        <p:spPr>
          <a:xfrm>
            <a:off x="5974920" y="5005800"/>
            <a:ext cx="180864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7" name=""/>
          <p:cNvSpPr txBox="1"/>
          <p:nvPr/>
        </p:nvSpPr>
        <p:spPr>
          <a:xfrm>
            <a:off x="6865560" y="480168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通过开源项目展示技术实力，如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6476400" y="53229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4"/>
                </a:moveTo>
                <a:cubicBezTo>
                  <a:pt x="929" y="495"/>
                  <a:pt x="926" y="525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1"/>
                </a:cubicBezTo>
                <a:cubicBezTo>
                  <a:pt x="697" y="868"/>
                  <a:pt x="671" y="883"/>
                  <a:pt x="643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6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2" y="835"/>
                  <a:pt x="158" y="815"/>
                  <a:pt x="137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4" y="586"/>
                  <a:pt x="9" y="556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5" y="158"/>
                  <a:pt x="137" y="136"/>
                </a:cubicBezTo>
                <a:cubicBezTo>
                  <a:pt x="158" y="115"/>
                  <a:pt x="182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5" y="9"/>
                </a:cubicBezTo>
                <a:cubicBezTo>
                  <a:pt x="585" y="15"/>
                  <a:pt x="614" y="24"/>
                  <a:pt x="643" y="36"/>
                </a:cubicBezTo>
                <a:cubicBezTo>
                  <a:pt x="671" y="47"/>
                  <a:pt x="697" y="62"/>
                  <a:pt x="723" y="78"/>
                </a:cubicBezTo>
                <a:cubicBezTo>
                  <a:pt x="748" y="95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4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9" name="" descr=""/>
          <p:cNvPicPr/>
          <p:nvPr/>
        </p:nvPicPr>
        <p:blipFill>
          <a:blip r:embed="rId16"/>
          <a:stretch/>
        </p:blipFill>
        <p:spPr>
          <a:xfrm>
            <a:off x="6576840" y="5423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0" name=""/>
          <p:cNvSpPr txBox="1"/>
          <p:nvPr/>
        </p:nvSpPr>
        <p:spPr>
          <a:xfrm>
            <a:off x="7777800" y="50022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已部分开源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1" name="" descr=""/>
          <p:cNvPicPr/>
          <p:nvPr/>
        </p:nvPicPr>
        <p:blipFill>
          <a:blip r:embed="rId17"/>
          <a:stretch/>
        </p:blipFill>
        <p:spPr>
          <a:xfrm>
            <a:off x="7345440" y="5406840"/>
            <a:ext cx="57528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2" name=""/>
          <p:cNvSpPr txBox="1"/>
          <p:nvPr/>
        </p:nvSpPr>
        <p:spPr>
          <a:xfrm>
            <a:off x="6947640" y="540324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为企业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542880" y="5673960"/>
            <a:ext cx="3694320" cy="618840"/>
          </a:xfrm>
          <a:custGeom>
            <a:avLst/>
            <a:gdLst/>
            <a:ahLst/>
            <a:rect l="0" t="0" r="r" b="b"/>
            <a:pathLst>
              <a:path w="10262" h="1719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9983" y="0"/>
                </a:lnTo>
                <a:cubicBezTo>
                  <a:pt x="10020" y="0"/>
                  <a:pt x="10055" y="7"/>
                  <a:pt x="10090" y="21"/>
                </a:cubicBezTo>
                <a:cubicBezTo>
                  <a:pt x="10124" y="36"/>
                  <a:pt x="10154" y="56"/>
                  <a:pt x="10180" y="82"/>
                </a:cubicBezTo>
                <a:cubicBezTo>
                  <a:pt x="10206" y="108"/>
                  <a:pt x="10226" y="138"/>
                  <a:pt x="10240" y="172"/>
                </a:cubicBezTo>
                <a:cubicBezTo>
                  <a:pt x="10254" y="206"/>
                  <a:pt x="10262" y="242"/>
                  <a:pt x="10262" y="279"/>
                </a:cubicBezTo>
                <a:lnTo>
                  <a:pt x="10262" y="1440"/>
                </a:lnTo>
                <a:cubicBezTo>
                  <a:pt x="10262" y="1477"/>
                  <a:pt x="10254" y="1513"/>
                  <a:pt x="10240" y="1547"/>
                </a:cubicBezTo>
                <a:cubicBezTo>
                  <a:pt x="10226" y="1581"/>
                  <a:pt x="10206" y="1611"/>
                  <a:pt x="10180" y="1637"/>
                </a:cubicBezTo>
                <a:cubicBezTo>
                  <a:pt x="10154" y="1663"/>
                  <a:pt x="10124" y="1684"/>
                  <a:pt x="10090" y="1698"/>
                </a:cubicBezTo>
                <a:cubicBezTo>
                  <a:pt x="10055" y="1712"/>
                  <a:pt x="10020" y="1719"/>
                  <a:pt x="9983" y="1719"/>
                </a:cubicBezTo>
                <a:lnTo>
                  <a:pt x="279" y="1719"/>
                </a:lnTo>
                <a:cubicBezTo>
                  <a:pt x="242" y="1719"/>
                  <a:pt x="206" y="1712"/>
                  <a:pt x="172" y="1698"/>
                </a:cubicBezTo>
                <a:cubicBezTo>
                  <a:pt x="138" y="1684"/>
                  <a:pt x="108" y="1663"/>
                  <a:pt x="82" y="1637"/>
                </a:cubicBezTo>
                <a:cubicBezTo>
                  <a:pt x="56" y="1611"/>
                  <a:pt x="36" y="1581"/>
                  <a:pt x="22" y="1547"/>
                </a:cubicBezTo>
                <a:cubicBezTo>
                  <a:pt x="7" y="1513"/>
                  <a:pt x="0" y="1477"/>
                  <a:pt x="0" y="1440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542880" y="5673960"/>
            <a:ext cx="3694320" cy="618840"/>
          </a:xfrm>
          <a:custGeom>
            <a:avLst/>
            <a:gdLst/>
            <a:ahLst/>
            <a:rect l="0" t="0" r="r" b="b"/>
            <a:pathLst>
              <a:path w="10262" h="1719">
                <a:moveTo>
                  <a:pt x="0" y="1440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9983" y="0"/>
                </a:lnTo>
                <a:cubicBezTo>
                  <a:pt x="10020" y="0"/>
                  <a:pt x="10055" y="7"/>
                  <a:pt x="10090" y="21"/>
                </a:cubicBezTo>
                <a:cubicBezTo>
                  <a:pt x="10124" y="36"/>
                  <a:pt x="10154" y="56"/>
                  <a:pt x="10180" y="82"/>
                </a:cubicBezTo>
                <a:cubicBezTo>
                  <a:pt x="10206" y="108"/>
                  <a:pt x="10226" y="138"/>
                  <a:pt x="10240" y="172"/>
                </a:cubicBezTo>
                <a:cubicBezTo>
                  <a:pt x="10254" y="206"/>
                  <a:pt x="10262" y="242"/>
                  <a:pt x="10262" y="279"/>
                </a:cubicBezTo>
                <a:lnTo>
                  <a:pt x="10262" y="1440"/>
                </a:lnTo>
                <a:cubicBezTo>
                  <a:pt x="10262" y="1477"/>
                  <a:pt x="10254" y="1513"/>
                  <a:pt x="10240" y="1547"/>
                </a:cubicBezTo>
                <a:cubicBezTo>
                  <a:pt x="10226" y="1581"/>
                  <a:pt x="10206" y="1611"/>
                  <a:pt x="10180" y="1637"/>
                </a:cubicBezTo>
                <a:cubicBezTo>
                  <a:pt x="10154" y="1663"/>
                  <a:pt x="10124" y="1684"/>
                  <a:pt x="10090" y="1698"/>
                </a:cubicBezTo>
                <a:cubicBezTo>
                  <a:pt x="10055" y="1712"/>
                  <a:pt x="10020" y="1719"/>
                  <a:pt x="9983" y="1719"/>
                </a:cubicBezTo>
                <a:lnTo>
                  <a:pt x="279" y="1719"/>
                </a:lnTo>
                <a:cubicBezTo>
                  <a:pt x="242" y="1719"/>
                  <a:pt x="206" y="1712"/>
                  <a:pt x="172" y="1698"/>
                </a:cubicBezTo>
                <a:cubicBezTo>
                  <a:pt x="138" y="1684"/>
                  <a:pt x="108" y="1663"/>
                  <a:pt x="82" y="1637"/>
                </a:cubicBezTo>
                <a:cubicBezTo>
                  <a:pt x="56" y="1611"/>
                  <a:pt x="36" y="1581"/>
                  <a:pt x="22" y="1547"/>
                </a:cubicBezTo>
                <a:cubicBezTo>
                  <a:pt x="7" y="1513"/>
                  <a:pt x="0" y="1477"/>
                  <a:pt x="0" y="1440"/>
                </a:cubicBezTo>
                <a:moveTo>
                  <a:pt x="24" y="279"/>
                </a:moveTo>
                <a:lnTo>
                  <a:pt x="24" y="1440"/>
                </a:lnTo>
                <a:cubicBezTo>
                  <a:pt x="24" y="1457"/>
                  <a:pt x="25" y="1474"/>
                  <a:pt x="28" y="1490"/>
                </a:cubicBezTo>
                <a:cubicBezTo>
                  <a:pt x="32" y="1507"/>
                  <a:pt x="37" y="1523"/>
                  <a:pt x="43" y="1538"/>
                </a:cubicBezTo>
                <a:cubicBezTo>
                  <a:pt x="49" y="1554"/>
                  <a:pt x="57" y="1568"/>
                  <a:pt x="67" y="1582"/>
                </a:cubicBezTo>
                <a:cubicBezTo>
                  <a:pt x="76" y="1596"/>
                  <a:pt x="86" y="1609"/>
                  <a:pt x="98" y="1621"/>
                </a:cubicBezTo>
                <a:cubicBezTo>
                  <a:pt x="110" y="1633"/>
                  <a:pt x="123" y="1643"/>
                  <a:pt x="137" y="1653"/>
                </a:cubicBezTo>
                <a:cubicBezTo>
                  <a:pt x="151" y="1662"/>
                  <a:pt x="166" y="1670"/>
                  <a:pt x="181" y="1676"/>
                </a:cubicBezTo>
                <a:cubicBezTo>
                  <a:pt x="197" y="1683"/>
                  <a:pt x="213" y="1688"/>
                  <a:pt x="229" y="1691"/>
                </a:cubicBezTo>
                <a:cubicBezTo>
                  <a:pt x="246" y="1694"/>
                  <a:pt x="262" y="1696"/>
                  <a:pt x="279" y="1696"/>
                </a:cubicBezTo>
                <a:lnTo>
                  <a:pt x="9983" y="1696"/>
                </a:lnTo>
                <a:cubicBezTo>
                  <a:pt x="10000" y="1696"/>
                  <a:pt x="10016" y="1694"/>
                  <a:pt x="10033" y="1691"/>
                </a:cubicBezTo>
                <a:cubicBezTo>
                  <a:pt x="10049" y="1688"/>
                  <a:pt x="10065" y="1683"/>
                  <a:pt x="10081" y="1676"/>
                </a:cubicBezTo>
                <a:cubicBezTo>
                  <a:pt x="10096" y="1670"/>
                  <a:pt x="10111" y="1662"/>
                  <a:pt x="10125" y="1653"/>
                </a:cubicBezTo>
                <a:cubicBezTo>
                  <a:pt x="10139" y="1643"/>
                  <a:pt x="10152" y="1633"/>
                  <a:pt x="10164" y="1621"/>
                </a:cubicBezTo>
                <a:cubicBezTo>
                  <a:pt x="10175" y="1609"/>
                  <a:pt x="10186" y="1596"/>
                  <a:pt x="10195" y="1582"/>
                </a:cubicBezTo>
                <a:cubicBezTo>
                  <a:pt x="10205" y="1568"/>
                  <a:pt x="10212" y="1554"/>
                  <a:pt x="10219" y="1538"/>
                </a:cubicBezTo>
                <a:cubicBezTo>
                  <a:pt x="10225" y="1523"/>
                  <a:pt x="10230" y="1507"/>
                  <a:pt x="10233" y="1490"/>
                </a:cubicBezTo>
                <a:cubicBezTo>
                  <a:pt x="10237" y="1474"/>
                  <a:pt x="10238" y="1457"/>
                  <a:pt x="10238" y="1440"/>
                </a:cubicBezTo>
                <a:lnTo>
                  <a:pt x="10238" y="279"/>
                </a:lnTo>
                <a:cubicBezTo>
                  <a:pt x="10238" y="262"/>
                  <a:pt x="10237" y="245"/>
                  <a:pt x="10233" y="229"/>
                </a:cubicBezTo>
                <a:cubicBezTo>
                  <a:pt x="10230" y="212"/>
                  <a:pt x="10225" y="196"/>
                  <a:pt x="10219" y="181"/>
                </a:cubicBezTo>
                <a:cubicBezTo>
                  <a:pt x="10212" y="166"/>
                  <a:pt x="10205" y="151"/>
                  <a:pt x="10195" y="137"/>
                </a:cubicBezTo>
                <a:cubicBezTo>
                  <a:pt x="10186" y="123"/>
                  <a:pt x="10175" y="110"/>
                  <a:pt x="10164" y="98"/>
                </a:cubicBezTo>
                <a:cubicBezTo>
                  <a:pt x="10152" y="86"/>
                  <a:pt x="10139" y="76"/>
                  <a:pt x="10125" y="66"/>
                </a:cubicBezTo>
                <a:cubicBezTo>
                  <a:pt x="10111" y="57"/>
                  <a:pt x="10096" y="49"/>
                  <a:pt x="10081" y="43"/>
                </a:cubicBezTo>
                <a:cubicBezTo>
                  <a:pt x="10065" y="36"/>
                  <a:pt x="10049" y="32"/>
                  <a:pt x="10033" y="28"/>
                </a:cubicBezTo>
                <a:cubicBezTo>
                  <a:pt x="10016" y="25"/>
                  <a:pt x="10000" y="23"/>
                  <a:pt x="9983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5" name="" descr=""/>
          <p:cNvPicPr/>
          <p:nvPr/>
        </p:nvPicPr>
        <p:blipFill>
          <a:blip r:embed="rId18"/>
          <a:stretch/>
        </p:blipFill>
        <p:spPr>
          <a:xfrm>
            <a:off x="685080" y="58996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6" name=""/>
          <p:cNvSpPr txBox="1"/>
          <p:nvPr/>
        </p:nvSpPr>
        <p:spPr>
          <a:xfrm>
            <a:off x="7909560" y="540324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提供更具时效性和预见性的知识支撑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952560" y="5833080"/>
            <a:ext cx="452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Gartner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8" name="" descr=""/>
          <p:cNvPicPr/>
          <p:nvPr/>
        </p:nvPicPr>
        <p:blipFill>
          <a:blip r:embed="rId19"/>
          <a:stretch/>
        </p:blipFill>
        <p:spPr>
          <a:xfrm>
            <a:off x="1872000" y="5833080"/>
            <a:ext cx="4204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9" name=""/>
          <p:cNvSpPr txBox="1"/>
          <p:nvPr/>
        </p:nvSpPr>
        <p:spPr>
          <a:xfrm>
            <a:off x="1403280" y="58291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预测，到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0" name="" descr=""/>
          <p:cNvPicPr/>
          <p:nvPr/>
        </p:nvPicPr>
        <p:blipFill>
          <a:blip r:embed="rId20"/>
          <a:stretch/>
        </p:blipFill>
        <p:spPr>
          <a:xfrm>
            <a:off x="3225600" y="5833080"/>
            <a:ext cx="2660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1" name=""/>
          <p:cNvSpPr txBox="1"/>
          <p:nvPr/>
        </p:nvSpPr>
        <p:spPr>
          <a:xfrm>
            <a:off x="2286000" y="58291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，图技术将应用于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3482280" y="58291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的数据和分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6476400" y="1762920"/>
            <a:ext cx="3693960" cy="2290320"/>
          </a:xfrm>
          <a:custGeom>
            <a:avLst/>
            <a:gdLst/>
            <a:ahLst/>
            <a:rect l="0" t="0" r="r" b="b"/>
            <a:pathLst>
              <a:path w="10261" h="6362">
                <a:moveTo>
                  <a:pt x="0" y="6083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8"/>
                  <a:pt x="241" y="0"/>
                  <a:pt x="278" y="0"/>
                </a:cubicBezTo>
                <a:lnTo>
                  <a:pt x="9982" y="0"/>
                </a:lnTo>
                <a:cubicBezTo>
                  <a:pt x="10019" y="0"/>
                  <a:pt x="10055" y="8"/>
                  <a:pt x="10089" y="22"/>
                </a:cubicBezTo>
                <a:cubicBezTo>
                  <a:pt x="10123" y="36"/>
                  <a:pt x="10153" y="56"/>
                  <a:pt x="10179" y="82"/>
                </a:cubicBezTo>
                <a:cubicBezTo>
                  <a:pt x="10205" y="108"/>
                  <a:pt x="10225" y="138"/>
                  <a:pt x="10240" y="172"/>
                </a:cubicBezTo>
                <a:cubicBezTo>
                  <a:pt x="10254" y="207"/>
                  <a:pt x="10261" y="242"/>
                  <a:pt x="10261" y="279"/>
                </a:cubicBezTo>
                <a:lnTo>
                  <a:pt x="10261" y="6083"/>
                </a:lnTo>
                <a:cubicBezTo>
                  <a:pt x="10261" y="6120"/>
                  <a:pt x="10254" y="6156"/>
                  <a:pt x="10240" y="6190"/>
                </a:cubicBezTo>
                <a:cubicBezTo>
                  <a:pt x="10225" y="6224"/>
                  <a:pt x="10205" y="6254"/>
                  <a:pt x="10179" y="6280"/>
                </a:cubicBezTo>
                <a:cubicBezTo>
                  <a:pt x="10153" y="6306"/>
                  <a:pt x="10123" y="6326"/>
                  <a:pt x="10089" y="6341"/>
                </a:cubicBezTo>
                <a:cubicBezTo>
                  <a:pt x="10055" y="6355"/>
                  <a:pt x="10019" y="6362"/>
                  <a:pt x="9982" y="6362"/>
                </a:cubicBezTo>
                <a:lnTo>
                  <a:pt x="278" y="6362"/>
                </a:lnTo>
                <a:cubicBezTo>
                  <a:pt x="241" y="6362"/>
                  <a:pt x="206" y="6355"/>
                  <a:pt x="172" y="6341"/>
                </a:cubicBezTo>
                <a:cubicBezTo>
                  <a:pt x="137" y="6326"/>
                  <a:pt x="107" y="6306"/>
                  <a:pt x="81" y="6280"/>
                </a:cubicBezTo>
                <a:cubicBezTo>
                  <a:pt x="55" y="6254"/>
                  <a:pt x="35" y="6224"/>
                  <a:pt x="21" y="6190"/>
                </a:cubicBezTo>
                <a:cubicBezTo>
                  <a:pt x="7" y="6156"/>
                  <a:pt x="0" y="6120"/>
                  <a:pt x="0" y="608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6476400" y="1762920"/>
            <a:ext cx="3693960" cy="2290320"/>
          </a:xfrm>
          <a:custGeom>
            <a:avLst/>
            <a:gdLst/>
            <a:ahLst/>
            <a:rect l="0" t="0" r="r" b="b"/>
            <a:pathLst>
              <a:path w="10261" h="6362">
                <a:moveTo>
                  <a:pt x="0" y="6083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8"/>
                  <a:pt x="241" y="0"/>
                  <a:pt x="278" y="0"/>
                </a:cubicBezTo>
                <a:lnTo>
                  <a:pt x="9982" y="0"/>
                </a:lnTo>
                <a:cubicBezTo>
                  <a:pt x="10019" y="0"/>
                  <a:pt x="10055" y="8"/>
                  <a:pt x="10089" y="22"/>
                </a:cubicBezTo>
                <a:cubicBezTo>
                  <a:pt x="10123" y="36"/>
                  <a:pt x="10153" y="56"/>
                  <a:pt x="10179" y="82"/>
                </a:cubicBezTo>
                <a:cubicBezTo>
                  <a:pt x="10205" y="108"/>
                  <a:pt x="10225" y="138"/>
                  <a:pt x="10240" y="172"/>
                </a:cubicBezTo>
                <a:cubicBezTo>
                  <a:pt x="10254" y="207"/>
                  <a:pt x="10261" y="242"/>
                  <a:pt x="10261" y="279"/>
                </a:cubicBezTo>
                <a:lnTo>
                  <a:pt x="10261" y="6083"/>
                </a:lnTo>
                <a:cubicBezTo>
                  <a:pt x="10261" y="6120"/>
                  <a:pt x="10254" y="6156"/>
                  <a:pt x="10240" y="6190"/>
                </a:cubicBezTo>
                <a:cubicBezTo>
                  <a:pt x="10225" y="6224"/>
                  <a:pt x="10205" y="6254"/>
                  <a:pt x="10179" y="6280"/>
                </a:cubicBezTo>
                <a:cubicBezTo>
                  <a:pt x="10153" y="6306"/>
                  <a:pt x="10123" y="6326"/>
                  <a:pt x="10089" y="6341"/>
                </a:cubicBezTo>
                <a:cubicBezTo>
                  <a:pt x="10055" y="6355"/>
                  <a:pt x="10019" y="6362"/>
                  <a:pt x="9982" y="6362"/>
                </a:cubicBezTo>
                <a:lnTo>
                  <a:pt x="278" y="6362"/>
                </a:lnTo>
                <a:cubicBezTo>
                  <a:pt x="241" y="6362"/>
                  <a:pt x="206" y="6355"/>
                  <a:pt x="172" y="6341"/>
                </a:cubicBezTo>
                <a:cubicBezTo>
                  <a:pt x="137" y="6326"/>
                  <a:pt x="107" y="6306"/>
                  <a:pt x="81" y="6280"/>
                </a:cubicBezTo>
                <a:cubicBezTo>
                  <a:pt x="55" y="6254"/>
                  <a:pt x="35" y="6224"/>
                  <a:pt x="21" y="6190"/>
                </a:cubicBezTo>
                <a:cubicBezTo>
                  <a:pt x="7" y="6156"/>
                  <a:pt x="0" y="6120"/>
                  <a:pt x="0" y="6083"/>
                </a:cubicBezTo>
                <a:moveTo>
                  <a:pt x="23" y="279"/>
                </a:moveTo>
                <a:lnTo>
                  <a:pt x="23" y="6083"/>
                </a:lnTo>
                <a:cubicBezTo>
                  <a:pt x="23" y="6100"/>
                  <a:pt x="24" y="6117"/>
                  <a:pt x="28" y="6133"/>
                </a:cubicBezTo>
                <a:cubicBezTo>
                  <a:pt x="31" y="6150"/>
                  <a:pt x="36" y="6165"/>
                  <a:pt x="42" y="6181"/>
                </a:cubicBezTo>
                <a:cubicBezTo>
                  <a:pt x="49" y="6196"/>
                  <a:pt x="57" y="6211"/>
                  <a:pt x="66" y="6225"/>
                </a:cubicBezTo>
                <a:cubicBezTo>
                  <a:pt x="75" y="6239"/>
                  <a:pt x="86" y="6252"/>
                  <a:pt x="98" y="6264"/>
                </a:cubicBezTo>
                <a:cubicBezTo>
                  <a:pt x="109" y="6276"/>
                  <a:pt x="122" y="6286"/>
                  <a:pt x="136" y="6296"/>
                </a:cubicBezTo>
                <a:cubicBezTo>
                  <a:pt x="150" y="6305"/>
                  <a:pt x="165" y="6313"/>
                  <a:pt x="180" y="6319"/>
                </a:cubicBezTo>
                <a:cubicBezTo>
                  <a:pt x="196" y="6326"/>
                  <a:pt x="212" y="6330"/>
                  <a:pt x="228" y="6334"/>
                </a:cubicBezTo>
                <a:cubicBezTo>
                  <a:pt x="245" y="6337"/>
                  <a:pt x="261" y="6339"/>
                  <a:pt x="278" y="6339"/>
                </a:cubicBezTo>
                <a:lnTo>
                  <a:pt x="9982" y="6339"/>
                </a:lnTo>
                <a:cubicBezTo>
                  <a:pt x="9999" y="6339"/>
                  <a:pt x="10016" y="6337"/>
                  <a:pt x="10032" y="6334"/>
                </a:cubicBezTo>
                <a:cubicBezTo>
                  <a:pt x="10048" y="6330"/>
                  <a:pt x="10064" y="6326"/>
                  <a:pt x="10080" y="6319"/>
                </a:cubicBezTo>
                <a:cubicBezTo>
                  <a:pt x="10095" y="6313"/>
                  <a:pt x="10110" y="6305"/>
                  <a:pt x="10124" y="6296"/>
                </a:cubicBezTo>
                <a:cubicBezTo>
                  <a:pt x="10138" y="6286"/>
                  <a:pt x="10151" y="6276"/>
                  <a:pt x="10163" y="6264"/>
                </a:cubicBezTo>
                <a:cubicBezTo>
                  <a:pt x="10175" y="6252"/>
                  <a:pt x="10185" y="6239"/>
                  <a:pt x="10195" y="6225"/>
                </a:cubicBezTo>
                <a:cubicBezTo>
                  <a:pt x="10204" y="6211"/>
                  <a:pt x="10212" y="6196"/>
                  <a:pt x="10218" y="6181"/>
                </a:cubicBezTo>
                <a:cubicBezTo>
                  <a:pt x="10225" y="6165"/>
                  <a:pt x="10229" y="6150"/>
                  <a:pt x="10233" y="6133"/>
                </a:cubicBezTo>
                <a:cubicBezTo>
                  <a:pt x="10236" y="6117"/>
                  <a:pt x="10238" y="6100"/>
                  <a:pt x="10238" y="6083"/>
                </a:cubicBezTo>
                <a:lnTo>
                  <a:pt x="10238" y="279"/>
                </a:lnTo>
                <a:cubicBezTo>
                  <a:pt x="10238" y="262"/>
                  <a:pt x="10236" y="246"/>
                  <a:pt x="10233" y="229"/>
                </a:cubicBezTo>
                <a:cubicBezTo>
                  <a:pt x="10229" y="213"/>
                  <a:pt x="10225" y="197"/>
                  <a:pt x="10218" y="181"/>
                </a:cubicBezTo>
                <a:cubicBezTo>
                  <a:pt x="10212" y="166"/>
                  <a:pt x="10204" y="151"/>
                  <a:pt x="10195" y="137"/>
                </a:cubicBezTo>
                <a:cubicBezTo>
                  <a:pt x="10185" y="123"/>
                  <a:pt x="10175" y="110"/>
                  <a:pt x="10163" y="98"/>
                </a:cubicBezTo>
                <a:cubicBezTo>
                  <a:pt x="10151" y="87"/>
                  <a:pt x="10138" y="76"/>
                  <a:pt x="10124" y="67"/>
                </a:cubicBezTo>
                <a:cubicBezTo>
                  <a:pt x="10110" y="57"/>
                  <a:pt x="10095" y="50"/>
                  <a:pt x="10080" y="43"/>
                </a:cubicBezTo>
                <a:cubicBezTo>
                  <a:pt x="10064" y="37"/>
                  <a:pt x="10048" y="32"/>
                  <a:pt x="10032" y="29"/>
                </a:cubicBezTo>
                <a:cubicBezTo>
                  <a:pt x="10016" y="25"/>
                  <a:pt x="9999" y="24"/>
                  <a:pt x="9982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9"/>
                </a:cubicBezTo>
                <a:cubicBezTo>
                  <a:pt x="212" y="32"/>
                  <a:pt x="196" y="37"/>
                  <a:pt x="180" y="43"/>
                </a:cubicBezTo>
                <a:cubicBezTo>
                  <a:pt x="165" y="50"/>
                  <a:pt x="150" y="57"/>
                  <a:pt x="136" y="67"/>
                </a:cubicBezTo>
                <a:cubicBezTo>
                  <a:pt x="122" y="76"/>
                  <a:pt x="109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4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5" name="" descr=""/>
          <p:cNvPicPr/>
          <p:nvPr/>
        </p:nvPicPr>
        <p:blipFill>
          <a:blip r:embed="rId21"/>
          <a:stretch/>
        </p:blipFill>
        <p:spPr>
          <a:xfrm>
            <a:off x="6685200" y="20055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6" name=""/>
          <p:cNvSpPr txBox="1"/>
          <p:nvPr/>
        </p:nvSpPr>
        <p:spPr>
          <a:xfrm>
            <a:off x="952560" y="5996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析创新中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6955920" y="1986840"/>
            <a:ext cx="13417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6688800" y="232452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7288200" y="231984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在时序知识图谱的构建与应用方面进行了深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6688800" y="25203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入探索，开发了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7624440" y="2525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7686000" y="25203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8755560" y="2525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8817120" y="25203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8951040" y="2525040"/>
            <a:ext cx="894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ChronoGraph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6688800" y="2725560"/>
            <a:ext cx="918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InsightSearch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6685200" y="3041640"/>
            <a:ext cx="1571400" cy="802800"/>
          </a:xfrm>
          <a:custGeom>
            <a:avLst/>
            <a:gdLst/>
            <a:ahLst/>
            <a:rect l="0" t="0" r="r" b="b"/>
            <a:pathLst>
              <a:path w="4365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1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4179" y="0"/>
                </a:lnTo>
                <a:cubicBezTo>
                  <a:pt x="4191" y="0"/>
                  <a:pt x="4204" y="1"/>
                  <a:pt x="4216" y="4"/>
                </a:cubicBezTo>
                <a:cubicBezTo>
                  <a:pt x="4227" y="6"/>
                  <a:pt x="4239" y="10"/>
                  <a:pt x="4250" y="14"/>
                </a:cubicBezTo>
                <a:cubicBezTo>
                  <a:pt x="4262" y="19"/>
                  <a:pt x="4272" y="25"/>
                  <a:pt x="4282" y="31"/>
                </a:cubicBezTo>
                <a:cubicBezTo>
                  <a:pt x="4293" y="38"/>
                  <a:pt x="4302" y="46"/>
                  <a:pt x="4311" y="54"/>
                </a:cubicBezTo>
                <a:cubicBezTo>
                  <a:pt x="4319" y="63"/>
                  <a:pt x="4327" y="72"/>
                  <a:pt x="4334" y="83"/>
                </a:cubicBezTo>
                <a:cubicBezTo>
                  <a:pt x="4340" y="93"/>
                  <a:pt x="4346" y="103"/>
                  <a:pt x="4351" y="115"/>
                </a:cubicBezTo>
                <a:cubicBezTo>
                  <a:pt x="4356" y="126"/>
                  <a:pt x="4359" y="138"/>
                  <a:pt x="4361" y="150"/>
                </a:cubicBezTo>
                <a:cubicBezTo>
                  <a:pt x="4364" y="161"/>
                  <a:pt x="4365" y="174"/>
                  <a:pt x="4365" y="186"/>
                </a:cubicBezTo>
                <a:lnTo>
                  <a:pt x="4365" y="2044"/>
                </a:lnTo>
                <a:cubicBezTo>
                  <a:pt x="4365" y="2056"/>
                  <a:pt x="4364" y="2068"/>
                  <a:pt x="4361" y="2080"/>
                </a:cubicBezTo>
                <a:cubicBezTo>
                  <a:pt x="4359" y="2092"/>
                  <a:pt x="4356" y="2104"/>
                  <a:pt x="4351" y="2115"/>
                </a:cubicBezTo>
                <a:cubicBezTo>
                  <a:pt x="4346" y="2126"/>
                  <a:pt x="4340" y="2137"/>
                  <a:pt x="4334" y="2147"/>
                </a:cubicBezTo>
                <a:cubicBezTo>
                  <a:pt x="4327" y="2157"/>
                  <a:pt x="4319" y="2166"/>
                  <a:pt x="4311" y="2175"/>
                </a:cubicBezTo>
                <a:cubicBezTo>
                  <a:pt x="4302" y="2184"/>
                  <a:pt x="4293" y="2191"/>
                  <a:pt x="4282" y="2198"/>
                </a:cubicBezTo>
                <a:cubicBezTo>
                  <a:pt x="4272" y="2205"/>
                  <a:pt x="4262" y="2211"/>
                  <a:pt x="4250" y="2215"/>
                </a:cubicBezTo>
                <a:cubicBezTo>
                  <a:pt x="4239" y="2220"/>
                  <a:pt x="4227" y="2224"/>
                  <a:pt x="4216" y="2226"/>
                </a:cubicBezTo>
                <a:cubicBezTo>
                  <a:pt x="4204" y="2228"/>
                  <a:pt x="4191" y="2230"/>
                  <a:pt x="4179" y="2230"/>
                </a:cubicBezTo>
                <a:lnTo>
                  <a:pt x="186" y="2230"/>
                </a:lnTo>
                <a:cubicBezTo>
                  <a:pt x="173" y="2230"/>
                  <a:pt x="161" y="2228"/>
                  <a:pt x="149" y="2226"/>
                </a:cubicBezTo>
                <a:cubicBezTo>
                  <a:pt x="137" y="2224"/>
                  <a:pt x="126" y="2220"/>
                  <a:pt x="115" y="2215"/>
                </a:cubicBezTo>
                <a:cubicBezTo>
                  <a:pt x="103" y="2211"/>
                  <a:pt x="93" y="2205"/>
                  <a:pt x="82" y="2198"/>
                </a:cubicBezTo>
                <a:cubicBezTo>
                  <a:pt x="72" y="2191"/>
                  <a:pt x="63" y="2184"/>
                  <a:pt x="54" y="2175"/>
                </a:cubicBezTo>
                <a:cubicBezTo>
                  <a:pt x="46" y="2166"/>
                  <a:pt x="38" y="2157"/>
                  <a:pt x="31" y="2147"/>
                </a:cubicBezTo>
                <a:cubicBezTo>
                  <a:pt x="24" y="2137"/>
                  <a:pt x="19" y="2126"/>
                  <a:pt x="14" y="2115"/>
                </a:cubicBezTo>
                <a:cubicBezTo>
                  <a:pt x="9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8" name="" descr=""/>
          <p:cNvPicPr/>
          <p:nvPr/>
        </p:nvPicPr>
        <p:blipFill>
          <a:blip r:embed="rId22"/>
          <a:stretch/>
        </p:blipFill>
        <p:spPr>
          <a:xfrm>
            <a:off x="6785640" y="3175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9" name=""/>
          <p:cNvSpPr txBox="1"/>
          <p:nvPr/>
        </p:nvSpPr>
        <p:spPr>
          <a:xfrm>
            <a:off x="7601040" y="2720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）项目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6989400" y="315540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知识动态演变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6788880" y="34221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捕捉和分析知识随时间演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8389800" y="3041640"/>
            <a:ext cx="1571400" cy="802800"/>
          </a:xfrm>
          <a:custGeom>
            <a:avLst/>
            <a:gdLst/>
            <a:ahLst/>
            <a:rect l="0" t="0" r="r" b="b"/>
            <a:pathLst>
              <a:path w="4365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2" y="161"/>
                  <a:pt x="4" y="150"/>
                </a:cubicBezTo>
                <a:cubicBezTo>
                  <a:pt x="6" y="138"/>
                  <a:pt x="10" y="126"/>
                  <a:pt x="15" y="115"/>
                </a:cubicBezTo>
                <a:cubicBezTo>
                  <a:pt x="19" y="103"/>
                  <a:pt x="25" y="93"/>
                  <a:pt x="32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4180" y="0"/>
                </a:lnTo>
                <a:cubicBezTo>
                  <a:pt x="4192" y="0"/>
                  <a:pt x="4204" y="1"/>
                  <a:pt x="4216" y="4"/>
                </a:cubicBezTo>
                <a:cubicBezTo>
                  <a:pt x="4228" y="6"/>
                  <a:pt x="4240" y="10"/>
                  <a:pt x="4251" y="14"/>
                </a:cubicBezTo>
                <a:cubicBezTo>
                  <a:pt x="4262" y="19"/>
                  <a:pt x="4273" y="25"/>
                  <a:pt x="4283" y="31"/>
                </a:cubicBezTo>
                <a:cubicBezTo>
                  <a:pt x="4293" y="38"/>
                  <a:pt x="4302" y="46"/>
                  <a:pt x="4311" y="54"/>
                </a:cubicBezTo>
                <a:cubicBezTo>
                  <a:pt x="4320" y="63"/>
                  <a:pt x="4327" y="72"/>
                  <a:pt x="4334" y="83"/>
                </a:cubicBezTo>
                <a:cubicBezTo>
                  <a:pt x="4341" y="93"/>
                  <a:pt x="4347" y="103"/>
                  <a:pt x="4351" y="115"/>
                </a:cubicBezTo>
                <a:cubicBezTo>
                  <a:pt x="4356" y="126"/>
                  <a:pt x="4360" y="138"/>
                  <a:pt x="4362" y="150"/>
                </a:cubicBezTo>
                <a:cubicBezTo>
                  <a:pt x="4364" y="161"/>
                  <a:pt x="4365" y="174"/>
                  <a:pt x="4365" y="186"/>
                </a:cubicBezTo>
                <a:lnTo>
                  <a:pt x="4365" y="2044"/>
                </a:lnTo>
                <a:cubicBezTo>
                  <a:pt x="4365" y="2056"/>
                  <a:pt x="4364" y="2068"/>
                  <a:pt x="4362" y="2080"/>
                </a:cubicBezTo>
                <a:cubicBezTo>
                  <a:pt x="4360" y="2092"/>
                  <a:pt x="4356" y="2104"/>
                  <a:pt x="4351" y="2115"/>
                </a:cubicBezTo>
                <a:cubicBezTo>
                  <a:pt x="4347" y="2126"/>
                  <a:pt x="4341" y="2137"/>
                  <a:pt x="4334" y="2147"/>
                </a:cubicBezTo>
                <a:cubicBezTo>
                  <a:pt x="4327" y="2157"/>
                  <a:pt x="4320" y="2166"/>
                  <a:pt x="4311" y="2175"/>
                </a:cubicBezTo>
                <a:cubicBezTo>
                  <a:pt x="4302" y="2184"/>
                  <a:pt x="4293" y="2191"/>
                  <a:pt x="4283" y="2198"/>
                </a:cubicBezTo>
                <a:cubicBezTo>
                  <a:pt x="4273" y="2205"/>
                  <a:pt x="4262" y="2211"/>
                  <a:pt x="4251" y="2215"/>
                </a:cubicBezTo>
                <a:cubicBezTo>
                  <a:pt x="4240" y="2220"/>
                  <a:pt x="4228" y="2224"/>
                  <a:pt x="4216" y="2226"/>
                </a:cubicBezTo>
                <a:cubicBezTo>
                  <a:pt x="4204" y="2228"/>
                  <a:pt x="4192" y="2230"/>
                  <a:pt x="4180" y="2230"/>
                </a:cubicBezTo>
                <a:lnTo>
                  <a:pt x="186" y="2230"/>
                </a:lnTo>
                <a:cubicBezTo>
                  <a:pt x="174" y="2230"/>
                  <a:pt x="162" y="2228"/>
                  <a:pt x="150" y="2226"/>
                </a:cubicBezTo>
                <a:cubicBezTo>
                  <a:pt x="138" y="2224"/>
                  <a:pt x="126" y="2220"/>
                  <a:pt x="115" y="2215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1"/>
                  <a:pt x="63" y="2184"/>
                  <a:pt x="55" y="2175"/>
                </a:cubicBezTo>
                <a:cubicBezTo>
                  <a:pt x="46" y="2166"/>
                  <a:pt x="38" y="2157"/>
                  <a:pt x="32" y="2147"/>
                </a:cubicBezTo>
                <a:cubicBezTo>
                  <a:pt x="25" y="2137"/>
                  <a:pt x="19" y="2126"/>
                  <a:pt x="15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2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3" name="" descr=""/>
          <p:cNvPicPr/>
          <p:nvPr/>
        </p:nvPicPr>
        <p:blipFill>
          <a:blip r:embed="rId23"/>
          <a:stretch/>
        </p:blipFill>
        <p:spPr>
          <a:xfrm>
            <a:off x="8490240" y="317556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4" name=""/>
          <p:cNvSpPr txBox="1"/>
          <p:nvPr/>
        </p:nvSpPr>
        <p:spPr>
          <a:xfrm>
            <a:off x="6788880" y="35892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变的动态过程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8659080" y="31554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前瞻性洞察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8492040" y="34221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为企业提供更具前瞻性的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8492040" y="35892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知识分析与预测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10033560" y="59248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8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90" name="" descr=""/>
          <p:cNvPicPr/>
          <p:nvPr/>
        </p:nvPicPr>
        <p:blipFill>
          <a:blip r:embed="rId1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1" name="" descr=""/>
          <p:cNvPicPr/>
          <p:nvPr/>
        </p:nvPicPr>
        <p:blipFill>
          <a:blip r:embed="rId2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2" name="" descr=""/>
          <p:cNvPicPr/>
          <p:nvPr/>
        </p:nvPicPr>
        <p:blipFill>
          <a:blip r:embed="rId3"/>
          <a:stretch/>
        </p:blipFill>
        <p:spPr>
          <a:xfrm>
            <a:off x="543240" y="5850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3" name="" descr=""/>
          <p:cNvPicPr/>
          <p:nvPr/>
        </p:nvPicPr>
        <p:blipFill>
          <a:blip r:embed="rId4"/>
          <a:stretch/>
        </p:blipFill>
        <p:spPr>
          <a:xfrm>
            <a:off x="543240" y="10530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4" name=""/>
          <p:cNvSpPr/>
          <p:nvPr/>
        </p:nvSpPr>
        <p:spPr>
          <a:xfrm>
            <a:off x="542880" y="1654560"/>
            <a:ext cx="3568680" cy="2139480"/>
          </a:xfrm>
          <a:custGeom>
            <a:avLst/>
            <a:gdLst/>
            <a:ahLst/>
            <a:rect l="0" t="0" r="r" b="b"/>
            <a:pathLst>
              <a:path w="9913" h="5943">
                <a:moveTo>
                  <a:pt x="0" y="5758"/>
                </a:moveTo>
                <a:lnTo>
                  <a:pt x="0" y="185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9728" y="0"/>
                </a:lnTo>
                <a:cubicBezTo>
                  <a:pt x="9740" y="0"/>
                  <a:pt x="9752" y="1"/>
                  <a:pt x="9764" y="3"/>
                </a:cubicBezTo>
                <a:cubicBezTo>
                  <a:pt x="9776" y="6"/>
                  <a:pt x="9787" y="9"/>
                  <a:pt x="9799" y="14"/>
                </a:cubicBezTo>
                <a:cubicBezTo>
                  <a:pt x="9810" y="18"/>
                  <a:pt x="9821" y="24"/>
                  <a:pt x="9831" y="31"/>
                </a:cubicBezTo>
                <a:cubicBezTo>
                  <a:pt x="9841" y="38"/>
                  <a:pt x="9850" y="45"/>
                  <a:pt x="9859" y="54"/>
                </a:cubicBezTo>
                <a:cubicBezTo>
                  <a:pt x="9868" y="63"/>
                  <a:pt x="9875" y="72"/>
                  <a:pt x="9882" y="82"/>
                </a:cubicBezTo>
                <a:cubicBezTo>
                  <a:pt x="9889" y="92"/>
                  <a:pt x="9895" y="103"/>
                  <a:pt x="9899" y="114"/>
                </a:cubicBezTo>
                <a:cubicBezTo>
                  <a:pt x="9904" y="126"/>
                  <a:pt x="9907" y="137"/>
                  <a:pt x="9910" y="149"/>
                </a:cubicBezTo>
                <a:cubicBezTo>
                  <a:pt x="9912" y="161"/>
                  <a:pt x="9913" y="173"/>
                  <a:pt x="9913" y="185"/>
                </a:cubicBezTo>
                <a:lnTo>
                  <a:pt x="9913" y="5758"/>
                </a:lnTo>
                <a:cubicBezTo>
                  <a:pt x="9913" y="5770"/>
                  <a:pt x="9912" y="5782"/>
                  <a:pt x="9910" y="5794"/>
                </a:cubicBezTo>
                <a:cubicBezTo>
                  <a:pt x="9907" y="5806"/>
                  <a:pt x="9904" y="5817"/>
                  <a:pt x="9899" y="5829"/>
                </a:cubicBezTo>
                <a:cubicBezTo>
                  <a:pt x="9895" y="5840"/>
                  <a:pt x="9889" y="5851"/>
                  <a:pt x="9882" y="5861"/>
                </a:cubicBezTo>
                <a:cubicBezTo>
                  <a:pt x="9875" y="5871"/>
                  <a:pt x="9868" y="5880"/>
                  <a:pt x="9859" y="5889"/>
                </a:cubicBezTo>
                <a:cubicBezTo>
                  <a:pt x="9850" y="5897"/>
                  <a:pt x="9841" y="5905"/>
                  <a:pt x="9831" y="5912"/>
                </a:cubicBezTo>
                <a:cubicBezTo>
                  <a:pt x="9821" y="5919"/>
                  <a:pt x="9810" y="5924"/>
                  <a:pt x="9799" y="5929"/>
                </a:cubicBezTo>
                <a:cubicBezTo>
                  <a:pt x="9787" y="5934"/>
                  <a:pt x="9776" y="5937"/>
                  <a:pt x="9764" y="5940"/>
                </a:cubicBezTo>
                <a:cubicBezTo>
                  <a:pt x="9752" y="5942"/>
                  <a:pt x="9740" y="5943"/>
                  <a:pt x="9728" y="5943"/>
                </a:cubicBezTo>
                <a:lnTo>
                  <a:pt x="186" y="5943"/>
                </a:lnTo>
                <a:cubicBezTo>
                  <a:pt x="174" y="5943"/>
                  <a:pt x="162" y="5942"/>
                  <a:pt x="150" y="5940"/>
                </a:cubicBezTo>
                <a:cubicBezTo>
                  <a:pt x="138" y="5937"/>
                  <a:pt x="126" y="5934"/>
                  <a:pt x="115" y="5929"/>
                </a:cubicBezTo>
                <a:cubicBezTo>
                  <a:pt x="104" y="5924"/>
                  <a:pt x="93" y="5919"/>
                  <a:pt x="83" y="5912"/>
                </a:cubicBezTo>
                <a:cubicBezTo>
                  <a:pt x="73" y="5905"/>
                  <a:pt x="63" y="5897"/>
                  <a:pt x="55" y="5889"/>
                </a:cubicBezTo>
                <a:cubicBezTo>
                  <a:pt x="46" y="5880"/>
                  <a:pt x="38" y="5871"/>
                  <a:pt x="32" y="5861"/>
                </a:cubicBezTo>
                <a:cubicBezTo>
                  <a:pt x="25" y="5851"/>
                  <a:pt x="19" y="5840"/>
                  <a:pt x="14" y="5829"/>
                </a:cubicBezTo>
                <a:cubicBezTo>
                  <a:pt x="10" y="5817"/>
                  <a:pt x="6" y="5806"/>
                  <a:pt x="4" y="5794"/>
                </a:cubicBezTo>
                <a:cubicBezTo>
                  <a:pt x="2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542880" y="3994200"/>
            <a:ext cx="3568680" cy="1671840"/>
          </a:xfrm>
          <a:custGeom>
            <a:avLst/>
            <a:gdLst/>
            <a:ahLst/>
            <a:rect l="0" t="0" r="r" b="b"/>
            <a:pathLst>
              <a:path w="9913" h="4644">
                <a:moveTo>
                  <a:pt x="0" y="4458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9728" y="0"/>
                </a:lnTo>
                <a:cubicBezTo>
                  <a:pt x="9740" y="0"/>
                  <a:pt x="9752" y="2"/>
                  <a:pt x="9764" y="4"/>
                </a:cubicBezTo>
                <a:cubicBezTo>
                  <a:pt x="9776" y="6"/>
                  <a:pt x="9787" y="10"/>
                  <a:pt x="9799" y="14"/>
                </a:cubicBezTo>
                <a:cubicBezTo>
                  <a:pt x="9810" y="19"/>
                  <a:pt x="9821" y="25"/>
                  <a:pt x="9831" y="32"/>
                </a:cubicBezTo>
                <a:cubicBezTo>
                  <a:pt x="9841" y="38"/>
                  <a:pt x="9850" y="46"/>
                  <a:pt x="9859" y="55"/>
                </a:cubicBezTo>
                <a:cubicBezTo>
                  <a:pt x="9868" y="63"/>
                  <a:pt x="9875" y="73"/>
                  <a:pt x="9882" y="83"/>
                </a:cubicBezTo>
                <a:cubicBezTo>
                  <a:pt x="9889" y="93"/>
                  <a:pt x="9895" y="104"/>
                  <a:pt x="9899" y="115"/>
                </a:cubicBezTo>
                <a:cubicBezTo>
                  <a:pt x="9904" y="126"/>
                  <a:pt x="9907" y="138"/>
                  <a:pt x="9910" y="150"/>
                </a:cubicBezTo>
                <a:cubicBezTo>
                  <a:pt x="9912" y="162"/>
                  <a:pt x="9913" y="174"/>
                  <a:pt x="9913" y="186"/>
                </a:cubicBezTo>
                <a:lnTo>
                  <a:pt x="9913" y="4458"/>
                </a:lnTo>
                <a:cubicBezTo>
                  <a:pt x="9913" y="4470"/>
                  <a:pt x="9912" y="4483"/>
                  <a:pt x="9910" y="4494"/>
                </a:cubicBezTo>
                <a:cubicBezTo>
                  <a:pt x="9907" y="4506"/>
                  <a:pt x="9904" y="4518"/>
                  <a:pt x="9899" y="4529"/>
                </a:cubicBezTo>
                <a:cubicBezTo>
                  <a:pt x="9895" y="4541"/>
                  <a:pt x="9889" y="4551"/>
                  <a:pt x="9882" y="4561"/>
                </a:cubicBezTo>
                <a:cubicBezTo>
                  <a:pt x="9875" y="4572"/>
                  <a:pt x="9868" y="4581"/>
                  <a:pt x="9859" y="4590"/>
                </a:cubicBezTo>
                <a:cubicBezTo>
                  <a:pt x="9850" y="4598"/>
                  <a:pt x="9841" y="4606"/>
                  <a:pt x="9831" y="4613"/>
                </a:cubicBezTo>
                <a:cubicBezTo>
                  <a:pt x="9821" y="4619"/>
                  <a:pt x="9810" y="4625"/>
                  <a:pt x="9799" y="4630"/>
                </a:cubicBezTo>
                <a:cubicBezTo>
                  <a:pt x="9787" y="4634"/>
                  <a:pt x="9776" y="4638"/>
                  <a:pt x="9764" y="4640"/>
                </a:cubicBezTo>
                <a:cubicBezTo>
                  <a:pt x="9752" y="4643"/>
                  <a:pt x="9740" y="4644"/>
                  <a:pt x="9728" y="4644"/>
                </a:cubicBezTo>
                <a:lnTo>
                  <a:pt x="186" y="4644"/>
                </a:lnTo>
                <a:cubicBezTo>
                  <a:pt x="174" y="4644"/>
                  <a:pt x="162" y="4643"/>
                  <a:pt x="150" y="4640"/>
                </a:cubicBezTo>
                <a:cubicBezTo>
                  <a:pt x="138" y="4638"/>
                  <a:pt x="126" y="4634"/>
                  <a:pt x="115" y="4630"/>
                </a:cubicBezTo>
                <a:cubicBezTo>
                  <a:pt x="104" y="4625"/>
                  <a:pt x="93" y="4619"/>
                  <a:pt x="83" y="4613"/>
                </a:cubicBezTo>
                <a:cubicBezTo>
                  <a:pt x="73" y="4606"/>
                  <a:pt x="63" y="4598"/>
                  <a:pt x="55" y="4590"/>
                </a:cubicBezTo>
                <a:cubicBezTo>
                  <a:pt x="46" y="4581"/>
                  <a:pt x="38" y="4572"/>
                  <a:pt x="32" y="4561"/>
                </a:cubicBezTo>
                <a:cubicBezTo>
                  <a:pt x="25" y="4551"/>
                  <a:pt x="19" y="4541"/>
                  <a:pt x="14" y="4529"/>
                </a:cubicBezTo>
                <a:cubicBezTo>
                  <a:pt x="10" y="4518"/>
                  <a:pt x="6" y="4506"/>
                  <a:pt x="4" y="4494"/>
                </a:cubicBezTo>
                <a:cubicBezTo>
                  <a:pt x="2" y="4483"/>
                  <a:pt x="0" y="4470"/>
                  <a:pt x="0" y="44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543240" y="133488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知识图谱在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1378800" y="1340640"/>
            <a:ext cx="395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8" name="" descr=""/>
          <p:cNvPicPr/>
          <p:nvPr/>
        </p:nvPicPr>
        <p:blipFill>
          <a:blip r:embed="rId5"/>
          <a:stretch/>
        </p:blipFill>
        <p:spPr>
          <a:xfrm>
            <a:off x="676800" y="1788480"/>
            <a:ext cx="3300480" cy="19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9" name="" descr=""/>
          <p:cNvPicPr/>
          <p:nvPr/>
        </p:nvPicPr>
        <p:blipFill>
          <a:blip r:embed="rId6"/>
          <a:stretch/>
        </p:blipFill>
        <p:spPr>
          <a:xfrm>
            <a:off x="676800" y="4161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0" name=""/>
          <p:cNvSpPr txBox="1"/>
          <p:nvPr/>
        </p:nvSpPr>
        <p:spPr>
          <a:xfrm>
            <a:off x="1772280" y="133488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中的关键作用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877320" y="414144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</a:t>
            </a:r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结构化事实与语义支撑</a:t>
            </a:r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，增强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883240" y="41461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3013920" y="41414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生成内容的逻辑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4" name="" descr=""/>
          <p:cNvPicPr/>
          <p:nvPr/>
        </p:nvPicPr>
        <p:blipFill>
          <a:blip r:embed="rId7"/>
          <a:stretch/>
        </p:blipFill>
        <p:spPr>
          <a:xfrm>
            <a:off x="676800" y="4663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5" name=""/>
          <p:cNvSpPr txBox="1"/>
          <p:nvPr/>
        </p:nvSpPr>
        <p:spPr>
          <a:xfrm>
            <a:off x="877320" y="43419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连贯性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877320" y="464292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提升内容的</a:t>
            </a:r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可理解性与权威性</a:t>
            </a:r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2883240" y="4647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3013920" y="4642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更精准地理解内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9" name="" descr=""/>
          <p:cNvPicPr/>
          <p:nvPr/>
        </p:nvPicPr>
        <p:blipFill>
          <a:blip r:embed="rId8"/>
          <a:stretch/>
        </p:blipFill>
        <p:spPr>
          <a:xfrm>
            <a:off x="676800" y="516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0" name=""/>
          <p:cNvSpPr txBox="1"/>
          <p:nvPr/>
        </p:nvSpPr>
        <p:spPr>
          <a:xfrm>
            <a:off x="877320" y="4843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877320" y="514440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</a:t>
            </a:r>
            <a:r>
              <a:rPr b="0" lang="zh-CN" sz="1050" strike="noStrike" u="none">
                <a:solidFill>
                  <a:srgbClr val="ff8904"/>
                </a:solidFill>
                <a:effectLst/>
                <a:uFillTx/>
                <a:latin typeface="WenQuanYiZenHei"/>
                <a:ea typeface="WenQuanYiZenHei"/>
              </a:rPr>
              <a:t>多模态内容整合</a:t>
            </a:r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，统一管理文本、图像、视频等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877320" y="534492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多种模态内容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3930480" y="1340640"/>
            <a:ext cx="858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3927600" y="1721160"/>
            <a:ext cx="3025440" cy="1487880"/>
          </a:xfrm>
          <a:custGeom>
            <a:avLst/>
            <a:gdLst/>
            <a:ahLst/>
            <a:rect l="0" t="0" r="r" b="b"/>
            <a:pathLst>
              <a:path w="8404" h="4133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7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3" y="172"/>
                </a:cubicBezTo>
                <a:cubicBezTo>
                  <a:pt x="8397" y="206"/>
                  <a:pt x="8404" y="242"/>
                  <a:pt x="8404" y="279"/>
                </a:cubicBezTo>
                <a:lnTo>
                  <a:pt x="8404" y="3855"/>
                </a:lnTo>
                <a:cubicBezTo>
                  <a:pt x="8404" y="3892"/>
                  <a:pt x="8397" y="3927"/>
                  <a:pt x="8383" y="3961"/>
                </a:cubicBezTo>
                <a:cubicBezTo>
                  <a:pt x="8368" y="3995"/>
                  <a:pt x="8348" y="4026"/>
                  <a:pt x="8322" y="4052"/>
                </a:cubicBezTo>
                <a:cubicBezTo>
                  <a:pt x="8296" y="4078"/>
                  <a:pt x="8266" y="4098"/>
                  <a:pt x="8232" y="4112"/>
                </a:cubicBezTo>
                <a:cubicBezTo>
                  <a:pt x="8198" y="4126"/>
                  <a:pt x="8162" y="4133"/>
                  <a:pt x="8125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2"/>
                </a:cubicBezTo>
                <a:cubicBezTo>
                  <a:pt x="55" y="4026"/>
                  <a:pt x="35" y="3995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3927600" y="1721160"/>
            <a:ext cx="3025440" cy="1487880"/>
          </a:xfrm>
          <a:custGeom>
            <a:avLst/>
            <a:gdLst/>
            <a:ahLst/>
            <a:rect l="0" t="0" r="r" b="b"/>
            <a:pathLst>
              <a:path w="8404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7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3" y="172"/>
                </a:cubicBezTo>
                <a:cubicBezTo>
                  <a:pt x="8397" y="206"/>
                  <a:pt x="8404" y="242"/>
                  <a:pt x="8404" y="279"/>
                </a:cubicBezTo>
                <a:lnTo>
                  <a:pt x="8404" y="3855"/>
                </a:lnTo>
                <a:cubicBezTo>
                  <a:pt x="8404" y="3892"/>
                  <a:pt x="8397" y="3927"/>
                  <a:pt x="8383" y="3961"/>
                </a:cubicBezTo>
                <a:cubicBezTo>
                  <a:pt x="8368" y="3995"/>
                  <a:pt x="8348" y="4026"/>
                  <a:pt x="8322" y="4052"/>
                </a:cubicBezTo>
                <a:cubicBezTo>
                  <a:pt x="8296" y="4078"/>
                  <a:pt x="8266" y="4098"/>
                  <a:pt x="8232" y="4112"/>
                </a:cubicBezTo>
                <a:cubicBezTo>
                  <a:pt x="8198" y="4126"/>
                  <a:pt x="8162" y="4133"/>
                  <a:pt x="8125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2"/>
                </a:cubicBezTo>
                <a:cubicBezTo>
                  <a:pt x="55" y="4026"/>
                  <a:pt x="35" y="3995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moveTo>
                  <a:pt x="23" y="279"/>
                </a:moveTo>
                <a:lnTo>
                  <a:pt x="23" y="3855"/>
                </a:lnTo>
                <a:cubicBezTo>
                  <a:pt x="23" y="3872"/>
                  <a:pt x="24" y="3888"/>
                  <a:pt x="28" y="3905"/>
                </a:cubicBezTo>
                <a:cubicBezTo>
                  <a:pt x="31" y="3921"/>
                  <a:pt x="36" y="3937"/>
                  <a:pt x="42" y="3952"/>
                </a:cubicBezTo>
                <a:cubicBezTo>
                  <a:pt x="49" y="3968"/>
                  <a:pt x="57" y="3983"/>
                  <a:pt x="66" y="3997"/>
                </a:cubicBezTo>
                <a:cubicBezTo>
                  <a:pt x="75" y="4011"/>
                  <a:pt x="86" y="4023"/>
                  <a:pt x="98" y="4035"/>
                </a:cubicBezTo>
                <a:cubicBezTo>
                  <a:pt x="109" y="4047"/>
                  <a:pt x="122" y="4058"/>
                  <a:pt x="136" y="4067"/>
                </a:cubicBezTo>
                <a:cubicBezTo>
                  <a:pt x="150" y="4076"/>
                  <a:pt x="165" y="4084"/>
                  <a:pt x="180" y="4091"/>
                </a:cubicBezTo>
                <a:cubicBezTo>
                  <a:pt x="196" y="4097"/>
                  <a:pt x="212" y="4102"/>
                  <a:pt x="228" y="4105"/>
                </a:cubicBezTo>
                <a:cubicBezTo>
                  <a:pt x="245" y="4108"/>
                  <a:pt x="261" y="4110"/>
                  <a:pt x="278" y="4110"/>
                </a:cubicBezTo>
                <a:lnTo>
                  <a:pt x="8125" y="4110"/>
                </a:lnTo>
                <a:cubicBezTo>
                  <a:pt x="8142" y="4110"/>
                  <a:pt x="8159" y="4108"/>
                  <a:pt x="8175" y="4105"/>
                </a:cubicBezTo>
                <a:cubicBezTo>
                  <a:pt x="8191" y="4102"/>
                  <a:pt x="8207" y="4097"/>
                  <a:pt x="8223" y="4091"/>
                </a:cubicBezTo>
                <a:cubicBezTo>
                  <a:pt x="8238" y="4084"/>
                  <a:pt x="8253" y="4076"/>
                  <a:pt x="8267" y="4067"/>
                </a:cubicBezTo>
                <a:cubicBezTo>
                  <a:pt x="8281" y="4058"/>
                  <a:pt x="8294" y="4047"/>
                  <a:pt x="8306" y="4035"/>
                </a:cubicBezTo>
                <a:cubicBezTo>
                  <a:pt x="8318" y="4023"/>
                  <a:pt x="8328" y="4011"/>
                  <a:pt x="8338" y="3997"/>
                </a:cubicBezTo>
                <a:cubicBezTo>
                  <a:pt x="8347" y="3983"/>
                  <a:pt x="8355" y="3968"/>
                  <a:pt x="8361" y="3952"/>
                </a:cubicBezTo>
                <a:cubicBezTo>
                  <a:pt x="8368" y="3937"/>
                  <a:pt x="8372" y="3921"/>
                  <a:pt x="8376" y="3905"/>
                </a:cubicBezTo>
                <a:cubicBezTo>
                  <a:pt x="8379" y="3888"/>
                  <a:pt x="8381" y="3872"/>
                  <a:pt x="8381" y="3855"/>
                </a:cubicBezTo>
                <a:lnTo>
                  <a:pt x="8381" y="279"/>
                </a:lnTo>
                <a:cubicBezTo>
                  <a:pt x="8381" y="262"/>
                  <a:pt x="8379" y="246"/>
                  <a:pt x="8376" y="229"/>
                </a:cubicBezTo>
                <a:cubicBezTo>
                  <a:pt x="8372" y="213"/>
                  <a:pt x="8368" y="197"/>
                  <a:pt x="8361" y="181"/>
                </a:cubicBezTo>
                <a:cubicBezTo>
                  <a:pt x="8355" y="166"/>
                  <a:pt x="8347" y="151"/>
                  <a:pt x="8338" y="137"/>
                </a:cubicBezTo>
                <a:cubicBezTo>
                  <a:pt x="8328" y="123"/>
                  <a:pt x="8318" y="110"/>
                  <a:pt x="8306" y="98"/>
                </a:cubicBezTo>
                <a:cubicBezTo>
                  <a:pt x="8294" y="87"/>
                  <a:pt x="8281" y="76"/>
                  <a:pt x="8267" y="67"/>
                </a:cubicBezTo>
                <a:cubicBezTo>
                  <a:pt x="8253" y="57"/>
                  <a:pt x="8238" y="49"/>
                  <a:pt x="8223" y="43"/>
                </a:cubicBezTo>
                <a:cubicBezTo>
                  <a:pt x="8207" y="37"/>
                  <a:pt x="8191" y="32"/>
                  <a:pt x="8175" y="29"/>
                </a:cubicBezTo>
                <a:cubicBezTo>
                  <a:pt x="8159" y="25"/>
                  <a:pt x="8142" y="24"/>
                  <a:pt x="8125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9"/>
                </a:cubicBezTo>
                <a:cubicBezTo>
                  <a:pt x="212" y="32"/>
                  <a:pt x="196" y="37"/>
                  <a:pt x="180" y="43"/>
                </a:cubicBezTo>
                <a:cubicBezTo>
                  <a:pt x="165" y="49"/>
                  <a:pt x="150" y="57"/>
                  <a:pt x="136" y="67"/>
                </a:cubicBezTo>
                <a:cubicBezTo>
                  <a:pt x="122" y="76"/>
                  <a:pt x="109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4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4102920" y="1896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11" y="467"/>
                </a:move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6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4" y="44"/>
                </a:cubicBezTo>
                <a:cubicBezTo>
                  <a:pt x="839" y="59"/>
                  <a:pt x="872" y="76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3" y="837"/>
                  <a:pt x="1085" y="871"/>
                  <a:pt x="1064" y="903"/>
                </a:cubicBezTo>
                <a:cubicBezTo>
                  <a:pt x="1043" y="934"/>
                  <a:pt x="1019" y="964"/>
                  <a:pt x="992" y="991"/>
                </a:cubicBezTo>
                <a:cubicBezTo>
                  <a:pt x="965" y="1017"/>
                  <a:pt x="936" y="1042"/>
                  <a:pt x="904" y="1063"/>
                </a:cubicBezTo>
                <a:cubicBezTo>
                  <a:pt x="872" y="1084"/>
                  <a:pt x="839" y="1102"/>
                  <a:pt x="804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2"/>
                  <a:pt x="580" y="1162"/>
                </a:cubicBezTo>
                <a:cubicBezTo>
                  <a:pt x="542" y="1162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2"/>
                  <a:pt x="290" y="1084"/>
                  <a:pt x="258" y="1063"/>
                </a:cubicBezTo>
                <a:cubicBezTo>
                  <a:pt x="226" y="1042"/>
                  <a:pt x="197" y="1017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7"/>
                  <a:pt x="44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ubicBezTo>
                  <a:pt x="0" y="542"/>
                  <a:pt x="4" y="504"/>
                  <a:pt x="11" y="46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4102920" y="1896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6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4" y="44"/>
                </a:cubicBezTo>
                <a:cubicBezTo>
                  <a:pt x="839" y="59"/>
                  <a:pt x="872" y="76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3" y="837"/>
                  <a:pt x="1085" y="871"/>
                  <a:pt x="1064" y="903"/>
                </a:cubicBezTo>
                <a:cubicBezTo>
                  <a:pt x="1043" y="934"/>
                  <a:pt x="1019" y="964"/>
                  <a:pt x="992" y="991"/>
                </a:cubicBezTo>
                <a:cubicBezTo>
                  <a:pt x="965" y="1017"/>
                  <a:pt x="936" y="1042"/>
                  <a:pt x="904" y="1063"/>
                </a:cubicBezTo>
                <a:cubicBezTo>
                  <a:pt x="872" y="1084"/>
                  <a:pt x="839" y="1102"/>
                  <a:pt x="804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2"/>
                  <a:pt x="580" y="1162"/>
                </a:cubicBezTo>
                <a:cubicBezTo>
                  <a:pt x="542" y="1162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2"/>
                  <a:pt x="290" y="1084"/>
                  <a:pt x="258" y="1063"/>
                </a:cubicBezTo>
                <a:cubicBezTo>
                  <a:pt x="226" y="1042"/>
                  <a:pt x="197" y="1017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7"/>
                  <a:pt x="44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0" y="46"/>
                </a:moveTo>
                <a:cubicBezTo>
                  <a:pt x="545" y="46"/>
                  <a:pt x="511" y="50"/>
                  <a:pt x="476" y="57"/>
                </a:cubicBezTo>
                <a:cubicBezTo>
                  <a:pt x="442" y="63"/>
                  <a:pt x="409" y="74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4"/>
                </a:cubicBezTo>
                <a:cubicBezTo>
                  <a:pt x="117" y="313"/>
                  <a:pt x="101" y="343"/>
                  <a:pt x="87" y="376"/>
                </a:cubicBezTo>
                <a:cubicBezTo>
                  <a:pt x="74" y="408"/>
                  <a:pt x="64" y="442"/>
                  <a:pt x="57" y="476"/>
                </a:cubicBezTo>
                <a:cubicBezTo>
                  <a:pt x="50" y="510"/>
                  <a:pt x="47" y="545"/>
                  <a:pt x="47" y="580"/>
                </a:cubicBezTo>
                <a:cubicBezTo>
                  <a:pt x="47" y="615"/>
                  <a:pt x="50" y="650"/>
                  <a:pt x="57" y="684"/>
                </a:cubicBezTo>
                <a:cubicBezTo>
                  <a:pt x="64" y="719"/>
                  <a:pt x="74" y="752"/>
                  <a:pt x="87" y="785"/>
                </a:cubicBezTo>
                <a:cubicBezTo>
                  <a:pt x="101" y="817"/>
                  <a:pt x="117" y="848"/>
                  <a:pt x="137" y="877"/>
                </a:cubicBezTo>
                <a:cubicBezTo>
                  <a:pt x="156" y="906"/>
                  <a:pt x="178" y="933"/>
                  <a:pt x="203" y="958"/>
                </a:cubicBezTo>
                <a:cubicBezTo>
                  <a:pt x="228" y="983"/>
                  <a:pt x="255" y="1005"/>
                  <a:pt x="284" y="1024"/>
                </a:cubicBezTo>
                <a:cubicBezTo>
                  <a:pt x="313" y="1044"/>
                  <a:pt x="344" y="1060"/>
                  <a:pt x="376" y="1073"/>
                </a:cubicBezTo>
                <a:cubicBezTo>
                  <a:pt x="409" y="1087"/>
                  <a:pt x="442" y="1097"/>
                  <a:pt x="476" y="1104"/>
                </a:cubicBezTo>
                <a:cubicBezTo>
                  <a:pt x="511" y="1112"/>
                  <a:pt x="545" y="1115"/>
                  <a:pt x="580" y="1115"/>
                </a:cubicBezTo>
                <a:cubicBezTo>
                  <a:pt x="615" y="1115"/>
                  <a:pt x="650" y="1112"/>
                  <a:pt x="685" y="1104"/>
                </a:cubicBezTo>
                <a:cubicBezTo>
                  <a:pt x="719" y="1097"/>
                  <a:pt x="752" y="1087"/>
                  <a:pt x="786" y="1073"/>
                </a:cubicBezTo>
                <a:cubicBezTo>
                  <a:pt x="818" y="1060"/>
                  <a:pt x="849" y="1044"/>
                  <a:pt x="878" y="1024"/>
                </a:cubicBezTo>
                <a:cubicBezTo>
                  <a:pt x="907" y="1005"/>
                  <a:pt x="934" y="983"/>
                  <a:pt x="959" y="958"/>
                </a:cubicBezTo>
                <a:cubicBezTo>
                  <a:pt x="984" y="933"/>
                  <a:pt x="1006" y="906"/>
                  <a:pt x="1025" y="877"/>
                </a:cubicBezTo>
                <a:cubicBezTo>
                  <a:pt x="1045" y="848"/>
                  <a:pt x="1061" y="817"/>
                  <a:pt x="1075" y="785"/>
                </a:cubicBezTo>
                <a:cubicBezTo>
                  <a:pt x="1088" y="752"/>
                  <a:pt x="1098" y="719"/>
                  <a:pt x="1105" y="684"/>
                </a:cubicBezTo>
                <a:cubicBezTo>
                  <a:pt x="1112" y="650"/>
                  <a:pt x="1115" y="615"/>
                  <a:pt x="1115" y="580"/>
                </a:cubicBezTo>
                <a:cubicBezTo>
                  <a:pt x="1115" y="545"/>
                  <a:pt x="1112" y="510"/>
                  <a:pt x="1105" y="476"/>
                </a:cubicBezTo>
                <a:cubicBezTo>
                  <a:pt x="1098" y="442"/>
                  <a:pt x="1088" y="408"/>
                  <a:pt x="1075" y="376"/>
                </a:cubicBezTo>
                <a:cubicBezTo>
                  <a:pt x="1061" y="343"/>
                  <a:pt x="1045" y="313"/>
                  <a:pt x="1025" y="284"/>
                </a:cubicBezTo>
                <a:cubicBezTo>
                  <a:pt x="1006" y="254"/>
                  <a:pt x="984" y="227"/>
                  <a:pt x="959" y="203"/>
                </a:cubicBezTo>
                <a:cubicBezTo>
                  <a:pt x="934" y="178"/>
                  <a:pt x="907" y="156"/>
                  <a:pt x="878" y="136"/>
                </a:cubicBezTo>
                <a:cubicBezTo>
                  <a:pt x="849" y="117"/>
                  <a:pt x="818" y="100"/>
                  <a:pt x="786" y="87"/>
                </a:cubicBezTo>
                <a:cubicBezTo>
                  <a:pt x="752" y="74"/>
                  <a:pt x="719" y="63"/>
                  <a:pt x="685" y="57"/>
                </a:cubicBezTo>
                <a:cubicBezTo>
                  <a:pt x="650" y="50"/>
                  <a:pt x="615" y="46"/>
                  <a:pt x="580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8" name="" descr=""/>
          <p:cNvPicPr/>
          <p:nvPr/>
        </p:nvPicPr>
        <p:blipFill>
          <a:blip r:embed="rId9"/>
          <a:stretch/>
        </p:blipFill>
        <p:spPr>
          <a:xfrm>
            <a:off x="4228560" y="2022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9" name=""/>
          <p:cNvSpPr txBox="1"/>
          <p:nvPr/>
        </p:nvSpPr>
        <p:spPr>
          <a:xfrm>
            <a:off x="4785480" y="133488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技术创新点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4657680" y="1919160"/>
            <a:ext cx="1660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动态知识图谱构建与更新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1" name="" descr=""/>
          <p:cNvPicPr/>
          <p:nvPr/>
        </p:nvPicPr>
        <p:blipFill>
          <a:blip r:embed="rId10"/>
          <a:stretch/>
        </p:blipFill>
        <p:spPr>
          <a:xfrm>
            <a:off x="6175440" y="2214360"/>
            <a:ext cx="105264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2" name="" descr=""/>
          <p:cNvPicPr/>
          <p:nvPr/>
        </p:nvPicPr>
        <p:blipFill>
          <a:blip r:embed="rId11"/>
          <a:stretch/>
        </p:blipFill>
        <p:spPr>
          <a:xfrm>
            <a:off x="4069800" y="2381760"/>
            <a:ext cx="1052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3" name=""/>
          <p:cNvSpPr txBox="1"/>
          <p:nvPr/>
        </p:nvSpPr>
        <p:spPr>
          <a:xfrm>
            <a:off x="4657680" y="22104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结合时序知识图谱研究，构建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5125680" y="23778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，确保企业信息在快速变化的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6646320" y="2381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4657680" y="25448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环境中保持时效性和准确性。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6178320" y="2548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6232320" y="2544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时序图谱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4657680" y="2711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洞察引擎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5125680" y="2715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5179320" y="271188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能够捕捉知识演化，使企业内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 txBox="1"/>
          <p:nvPr/>
        </p:nvSpPr>
        <p:spPr>
          <a:xfrm>
            <a:off x="4657680" y="28789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容适应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5008680" y="2883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7153200" y="1721160"/>
            <a:ext cx="3017160" cy="1487880"/>
          </a:xfrm>
          <a:custGeom>
            <a:avLst/>
            <a:gdLst/>
            <a:ahLst/>
            <a:rect l="0" t="0" r="r" b="b"/>
            <a:pathLst>
              <a:path w="8381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02" y="0"/>
                </a:lnTo>
                <a:cubicBezTo>
                  <a:pt x="8139" y="0"/>
                  <a:pt x="8175" y="7"/>
                  <a:pt x="8209" y="22"/>
                </a:cubicBezTo>
                <a:cubicBezTo>
                  <a:pt x="8243" y="36"/>
                  <a:pt x="8273" y="56"/>
                  <a:pt x="8299" y="82"/>
                </a:cubicBezTo>
                <a:cubicBezTo>
                  <a:pt x="8325" y="108"/>
                  <a:pt x="8345" y="138"/>
                  <a:pt x="8360" y="172"/>
                </a:cubicBezTo>
                <a:cubicBezTo>
                  <a:pt x="8374" y="206"/>
                  <a:pt x="8381" y="242"/>
                  <a:pt x="8381" y="279"/>
                </a:cubicBezTo>
                <a:lnTo>
                  <a:pt x="8381" y="3855"/>
                </a:lnTo>
                <a:cubicBezTo>
                  <a:pt x="8381" y="3892"/>
                  <a:pt x="8374" y="3927"/>
                  <a:pt x="8360" y="3961"/>
                </a:cubicBezTo>
                <a:cubicBezTo>
                  <a:pt x="8345" y="3995"/>
                  <a:pt x="8325" y="4026"/>
                  <a:pt x="8299" y="4052"/>
                </a:cubicBezTo>
                <a:cubicBezTo>
                  <a:pt x="8273" y="4078"/>
                  <a:pt x="8243" y="4098"/>
                  <a:pt x="8209" y="4112"/>
                </a:cubicBezTo>
                <a:cubicBezTo>
                  <a:pt x="8175" y="4126"/>
                  <a:pt x="8139" y="4133"/>
                  <a:pt x="8102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8" y="4098"/>
                  <a:pt x="108" y="4078"/>
                  <a:pt x="81" y="4052"/>
                </a:cubicBezTo>
                <a:cubicBezTo>
                  <a:pt x="55" y="4026"/>
                  <a:pt x="35" y="3995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7153200" y="1721160"/>
            <a:ext cx="3017160" cy="1487880"/>
          </a:xfrm>
          <a:custGeom>
            <a:avLst/>
            <a:gdLst/>
            <a:ahLst/>
            <a:rect l="0" t="0" r="r" b="b"/>
            <a:pathLst>
              <a:path w="8381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02" y="0"/>
                </a:lnTo>
                <a:cubicBezTo>
                  <a:pt x="8139" y="0"/>
                  <a:pt x="8175" y="7"/>
                  <a:pt x="8209" y="22"/>
                </a:cubicBezTo>
                <a:cubicBezTo>
                  <a:pt x="8243" y="36"/>
                  <a:pt x="8273" y="56"/>
                  <a:pt x="8299" y="82"/>
                </a:cubicBezTo>
                <a:cubicBezTo>
                  <a:pt x="8325" y="108"/>
                  <a:pt x="8345" y="138"/>
                  <a:pt x="8360" y="172"/>
                </a:cubicBezTo>
                <a:cubicBezTo>
                  <a:pt x="8374" y="206"/>
                  <a:pt x="8381" y="242"/>
                  <a:pt x="8381" y="279"/>
                </a:cubicBezTo>
                <a:lnTo>
                  <a:pt x="8381" y="3855"/>
                </a:lnTo>
                <a:cubicBezTo>
                  <a:pt x="8381" y="3892"/>
                  <a:pt x="8374" y="3927"/>
                  <a:pt x="8360" y="3961"/>
                </a:cubicBezTo>
                <a:cubicBezTo>
                  <a:pt x="8345" y="3995"/>
                  <a:pt x="8325" y="4026"/>
                  <a:pt x="8299" y="4052"/>
                </a:cubicBezTo>
                <a:cubicBezTo>
                  <a:pt x="8273" y="4078"/>
                  <a:pt x="8243" y="4098"/>
                  <a:pt x="8209" y="4112"/>
                </a:cubicBezTo>
                <a:cubicBezTo>
                  <a:pt x="8175" y="4126"/>
                  <a:pt x="8139" y="4133"/>
                  <a:pt x="8102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8" y="4098"/>
                  <a:pt x="108" y="4078"/>
                  <a:pt x="81" y="4052"/>
                </a:cubicBezTo>
                <a:cubicBezTo>
                  <a:pt x="55" y="4026"/>
                  <a:pt x="35" y="3995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moveTo>
                  <a:pt x="23" y="279"/>
                </a:moveTo>
                <a:lnTo>
                  <a:pt x="23" y="3855"/>
                </a:lnTo>
                <a:cubicBezTo>
                  <a:pt x="23" y="3872"/>
                  <a:pt x="25" y="3888"/>
                  <a:pt x="28" y="3905"/>
                </a:cubicBezTo>
                <a:cubicBezTo>
                  <a:pt x="31" y="3921"/>
                  <a:pt x="36" y="3937"/>
                  <a:pt x="43" y="3952"/>
                </a:cubicBezTo>
                <a:cubicBezTo>
                  <a:pt x="49" y="3968"/>
                  <a:pt x="57" y="3983"/>
                  <a:pt x="66" y="3997"/>
                </a:cubicBezTo>
                <a:cubicBezTo>
                  <a:pt x="75" y="4011"/>
                  <a:pt x="86" y="4023"/>
                  <a:pt x="98" y="4035"/>
                </a:cubicBezTo>
                <a:cubicBezTo>
                  <a:pt x="110" y="4047"/>
                  <a:pt x="123" y="4058"/>
                  <a:pt x="137" y="4067"/>
                </a:cubicBezTo>
                <a:cubicBezTo>
                  <a:pt x="151" y="4076"/>
                  <a:pt x="165" y="4084"/>
                  <a:pt x="181" y="4091"/>
                </a:cubicBezTo>
                <a:cubicBezTo>
                  <a:pt x="196" y="4097"/>
                  <a:pt x="212" y="4102"/>
                  <a:pt x="229" y="4105"/>
                </a:cubicBezTo>
                <a:cubicBezTo>
                  <a:pt x="245" y="4108"/>
                  <a:pt x="262" y="4110"/>
                  <a:pt x="278" y="4110"/>
                </a:cubicBezTo>
                <a:lnTo>
                  <a:pt x="8102" y="4110"/>
                </a:lnTo>
                <a:cubicBezTo>
                  <a:pt x="8119" y="4110"/>
                  <a:pt x="8136" y="4108"/>
                  <a:pt x="8152" y="4105"/>
                </a:cubicBezTo>
                <a:cubicBezTo>
                  <a:pt x="8168" y="4102"/>
                  <a:pt x="8184" y="4097"/>
                  <a:pt x="8200" y="4091"/>
                </a:cubicBezTo>
                <a:cubicBezTo>
                  <a:pt x="8215" y="4084"/>
                  <a:pt x="8230" y="4076"/>
                  <a:pt x="8244" y="4067"/>
                </a:cubicBezTo>
                <a:cubicBezTo>
                  <a:pt x="8258" y="4058"/>
                  <a:pt x="8271" y="4047"/>
                  <a:pt x="8283" y="4035"/>
                </a:cubicBezTo>
                <a:cubicBezTo>
                  <a:pt x="8295" y="4023"/>
                  <a:pt x="8305" y="4011"/>
                  <a:pt x="8315" y="3997"/>
                </a:cubicBezTo>
                <a:cubicBezTo>
                  <a:pt x="8324" y="3983"/>
                  <a:pt x="8332" y="3968"/>
                  <a:pt x="8338" y="3952"/>
                </a:cubicBezTo>
                <a:cubicBezTo>
                  <a:pt x="8345" y="3937"/>
                  <a:pt x="8349" y="3921"/>
                  <a:pt x="8353" y="3905"/>
                </a:cubicBezTo>
                <a:cubicBezTo>
                  <a:pt x="8356" y="3888"/>
                  <a:pt x="8358" y="3872"/>
                  <a:pt x="8358" y="3855"/>
                </a:cubicBezTo>
                <a:lnTo>
                  <a:pt x="8358" y="279"/>
                </a:lnTo>
                <a:cubicBezTo>
                  <a:pt x="8358" y="262"/>
                  <a:pt x="8356" y="246"/>
                  <a:pt x="8353" y="229"/>
                </a:cubicBezTo>
                <a:cubicBezTo>
                  <a:pt x="8349" y="213"/>
                  <a:pt x="8345" y="197"/>
                  <a:pt x="8338" y="181"/>
                </a:cubicBezTo>
                <a:cubicBezTo>
                  <a:pt x="8332" y="166"/>
                  <a:pt x="8324" y="151"/>
                  <a:pt x="8315" y="137"/>
                </a:cubicBezTo>
                <a:cubicBezTo>
                  <a:pt x="8305" y="123"/>
                  <a:pt x="8295" y="110"/>
                  <a:pt x="8283" y="98"/>
                </a:cubicBezTo>
                <a:cubicBezTo>
                  <a:pt x="8271" y="87"/>
                  <a:pt x="8258" y="76"/>
                  <a:pt x="8244" y="67"/>
                </a:cubicBezTo>
                <a:cubicBezTo>
                  <a:pt x="8230" y="57"/>
                  <a:pt x="8215" y="49"/>
                  <a:pt x="8200" y="43"/>
                </a:cubicBezTo>
                <a:cubicBezTo>
                  <a:pt x="8184" y="37"/>
                  <a:pt x="8168" y="32"/>
                  <a:pt x="8152" y="29"/>
                </a:cubicBezTo>
                <a:cubicBezTo>
                  <a:pt x="8136" y="25"/>
                  <a:pt x="8119" y="24"/>
                  <a:pt x="8102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7328520" y="1896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5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6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89"/>
                  <a:pt x="1102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2" y="837"/>
                  <a:pt x="1084" y="871"/>
                  <a:pt x="1063" y="903"/>
                </a:cubicBezTo>
                <a:cubicBezTo>
                  <a:pt x="1042" y="934"/>
                  <a:pt x="1018" y="964"/>
                  <a:pt x="991" y="991"/>
                </a:cubicBezTo>
                <a:cubicBezTo>
                  <a:pt x="964" y="1017"/>
                  <a:pt x="935" y="1042"/>
                  <a:pt x="903" y="1063"/>
                </a:cubicBezTo>
                <a:cubicBezTo>
                  <a:pt x="871" y="1084"/>
                  <a:pt x="838" y="1102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2"/>
                  <a:pt x="290" y="1084"/>
                  <a:pt x="258" y="1063"/>
                </a:cubicBezTo>
                <a:cubicBezTo>
                  <a:pt x="227" y="1042"/>
                  <a:pt x="197" y="1017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7"/>
                  <a:pt x="45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7328520" y="1896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5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6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89"/>
                  <a:pt x="1102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2" y="837"/>
                  <a:pt x="1084" y="871"/>
                  <a:pt x="1063" y="903"/>
                </a:cubicBezTo>
                <a:cubicBezTo>
                  <a:pt x="1042" y="934"/>
                  <a:pt x="1018" y="964"/>
                  <a:pt x="991" y="991"/>
                </a:cubicBezTo>
                <a:cubicBezTo>
                  <a:pt x="964" y="1017"/>
                  <a:pt x="935" y="1042"/>
                  <a:pt x="903" y="1063"/>
                </a:cubicBezTo>
                <a:cubicBezTo>
                  <a:pt x="871" y="1084"/>
                  <a:pt x="838" y="1102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2"/>
                  <a:pt x="290" y="1084"/>
                  <a:pt x="258" y="1063"/>
                </a:cubicBezTo>
                <a:cubicBezTo>
                  <a:pt x="227" y="1042"/>
                  <a:pt x="197" y="1017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7"/>
                  <a:pt x="45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7"/>
                </a:cubicBezTo>
                <a:cubicBezTo>
                  <a:pt x="442" y="63"/>
                  <a:pt x="409" y="74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4"/>
                </a:cubicBezTo>
                <a:cubicBezTo>
                  <a:pt x="117" y="313"/>
                  <a:pt x="101" y="343"/>
                  <a:pt x="87" y="376"/>
                </a:cubicBezTo>
                <a:cubicBezTo>
                  <a:pt x="74" y="408"/>
                  <a:pt x="64" y="442"/>
                  <a:pt x="57" y="476"/>
                </a:cubicBezTo>
                <a:cubicBezTo>
                  <a:pt x="50" y="510"/>
                  <a:pt x="47" y="545"/>
                  <a:pt x="47" y="580"/>
                </a:cubicBezTo>
                <a:cubicBezTo>
                  <a:pt x="47" y="615"/>
                  <a:pt x="50" y="650"/>
                  <a:pt x="57" y="684"/>
                </a:cubicBezTo>
                <a:cubicBezTo>
                  <a:pt x="64" y="719"/>
                  <a:pt x="74" y="752"/>
                  <a:pt x="87" y="785"/>
                </a:cubicBezTo>
                <a:cubicBezTo>
                  <a:pt x="101" y="817"/>
                  <a:pt x="117" y="848"/>
                  <a:pt x="137" y="877"/>
                </a:cubicBezTo>
                <a:cubicBezTo>
                  <a:pt x="156" y="906"/>
                  <a:pt x="178" y="933"/>
                  <a:pt x="203" y="958"/>
                </a:cubicBezTo>
                <a:cubicBezTo>
                  <a:pt x="228" y="983"/>
                  <a:pt x="255" y="1005"/>
                  <a:pt x="284" y="1024"/>
                </a:cubicBezTo>
                <a:cubicBezTo>
                  <a:pt x="313" y="1044"/>
                  <a:pt x="344" y="1060"/>
                  <a:pt x="376" y="1073"/>
                </a:cubicBezTo>
                <a:cubicBezTo>
                  <a:pt x="409" y="1087"/>
                  <a:pt x="442" y="1097"/>
                  <a:pt x="477" y="1104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0" y="1112"/>
                  <a:pt x="685" y="1104"/>
                </a:cubicBezTo>
                <a:cubicBezTo>
                  <a:pt x="719" y="1097"/>
                  <a:pt x="753" y="1087"/>
                  <a:pt x="785" y="1073"/>
                </a:cubicBezTo>
                <a:cubicBezTo>
                  <a:pt x="817" y="1060"/>
                  <a:pt x="848" y="1044"/>
                  <a:pt x="877" y="1024"/>
                </a:cubicBezTo>
                <a:cubicBezTo>
                  <a:pt x="906" y="1005"/>
                  <a:pt x="933" y="983"/>
                  <a:pt x="958" y="958"/>
                </a:cubicBezTo>
                <a:cubicBezTo>
                  <a:pt x="983" y="933"/>
                  <a:pt x="1005" y="906"/>
                  <a:pt x="1025" y="877"/>
                </a:cubicBezTo>
                <a:cubicBezTo>
                  <a:pt x="1044" y="848"/>
                  <a:pt x="1061" y="817"/>
                  <a:pt x="1074" y="785"/>
                </a:cubicBezTo>
                <a:cubicBezTo>
                  <a:pt x="1087" y="752"/>
                  <a:pt x="1097" y="719"/>
                  <a:pt x="1105" y="684"/>
                </a:cubicBezTo>
                <a:cubicBezTo>
                  <a:pt x="1112" y="650"/>
                  <a:pt x="1116" y="615"/>
                  <a:pt x="1116" y="580"/>
                </a:cubicBezTo>
                <a:cubicBezTo>
                  <a:pt x="1116" y="545"/>
                  <a:pt x="1112" y="510"/>
                  <a:pt x="1105" y="476"/>
                </a:cubicBezTo>
                <a:cubicBezTo>
                  <a:pt x="1097" y="442"/>
                  <a:pt x="1087" y="408"/>
                  <a:pt x="1074" y="376"/>
                </a:cubicBezTo>
                <a:cubicBezTo>
                  <a:pt x="1061" y="343"/>
                  <a:pt x="1044" y="313"/>
                  <a:pt x="1025" y="284"/>
                </a:cubicBezTo>
                <a:cubicBezTo>
                  <a:pt x="1005" y="254"/>
                  <a:pt x="983" y="227"/>
                  <a:pt x="958" y="203"/>
                </a:cubicBezTo>
                <a:cubicBezTo>
                  <a:pt x="933" y="178"/>
                  <a:pt x="906" y="156"/>
                  <a:pt x="877" y="136"/>
                </a:cubicBezTo>
                <a:cubicBezTo>
                  <a:pt x="848" y="117"/>
                  <a:pt x="817" y="100"/>
                  <a:pt x="785" y="87"/>
                </a:cubicBezTo>
                <a:cubicBezTo>
                  <a:pt x="753" y="74"/>
                  <a:pt x="719" y="63"/>
                  <a:pt x="685" y="57"/>
                </a:cubicBezTo>
                <a:cubicBezTo>
                  <a:pt x="650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8" name="" descr=""/>
          <p:cNvPicPr/>
          <p:nvPr/>
        </p:nvPicPr>
        <p:blipFill>
          <a:blip r:embed="rId12"/>
          <a:stretch/>
        </p:blipFill>
        <p:spPr>
          <a:xfrm>
            <a:off x="7454160" y="2022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9" name=""/>
          <p:cNvSpPr txBox="1"/>
          <p:nvPr/>
        </p:nvSpPr>
        <p:spPr>
          <a:xfrm>
            <a:off x="5123160" y="28789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模型的持续学习。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7877520" y="191916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面向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 txBox="1"/>
          <p:nvPr/>
        </p:nvSpPr>
        <p:spPr>
          <a:xfrm>
            <a:off x="8178480" y="192456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8325720" y="1919160"/>
            <a:ext cx="1056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语义的深度优化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7877520" y="22104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7994520" y="2214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8109000" y="22104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模型的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8460000" y="2214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 txBox="1"/>
          <p:nvPr/>
        </p:nvSpPr>
        <p:spPr>
          <a:xfrm>
            <a:off x="8514000" y="22104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视角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 txBox="1"/>
          <p:nvPr/>
        </p:nvSpPr>
        <p:spPr>
          <a:xfrm>
            <a:off x="8748000" y="2214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8801640" y="22104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出发，优化知识图谱的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7877520" y="23778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本体设计和关系构建，使其更符合生成式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7877520" y="2548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2" name="" descr=""/>
          <p:cNvPicPr/>
          <p:nvPr/>
        </p:nvPicPr>
        <p:blipFill>
          <a:blip r:embed="rId13"/>
          <a:stretch/>
        </p:blipFill>
        <p:spPr>
          <a:xfrm>
            <a:off x="8106120" y="2548800"/>
            <a:ext cx="46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3" name=""/>
          <p:cNvSpPr txBox="1"/>
          <p:nvPr/>
        </p:nvSpPr>
        <p:spPr>
          <a:xfrm>
            <a:off x="7992000" y="25448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8568000" y="254484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，从而提高内容被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 txBox="1"/>
          <p:nvPr/>
        </p:nvSpPr>
        <p:spPr>
          <a:xfrm>
            <a:off x="9504000" y="2548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9618480" y="25448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理解和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7877520" y="271188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引用的概率。这种方法超越了简单的内容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3927600" y="3409200"/>
            <a:ext cx="3025440" cy="1487880"/>
          </a:xfrm>
          <a:custGeom>
            <a:avLst/>
            <a:gdLst/>
            <a:ahLst/>
            <a:rect l="0" t="0" r="r" b="b"/>
            <a:pathLst>
              <a:path w="8404" h="4133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7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3" y="172"/>
                </a:cubicBezTo>
                <a:cubicBezTo>
                  <a:pt x="8397" y="207"/>
                  <a:pt x="8404" y="242"/>
                  <a:pt x="8404" y="279"/>
                </a:cubicBezTo>
                <a:lnTo>
                  <a:pt x="8404" y="3855"/>
                </a:lnTo>
                <a:cubicBezTo>
                  <a:pt x="8404" y="3892"/>
                  <a:pt x="8397" y="3927"/>
                  <a:pt x="8383" y="3961"/>
                </a:cubicBezTo>
                <a:cubicBezTo>
                  <a:pt x="8368" y="3996"/>
                  <a:pt x="8348" y="4026"/>
                  <a:pt x="8322" y="4052"/>
                </a:cubicBezTo>
                <a:cubicBezTo>
                  <a:pt x="8296" y="4078"/>
                  <a:pt x="8266" y="4098"/>
                  <a:pt x="8232" y="4112"/>
                </a:cubicBezTo>
                <a:cubicBezTo>
                  <a:pt x="8198" y="4126"/>
                  <a:pt x="8162" y="4133"/>
                  <a:pt x="8125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2"/>
                </a:cubicBezTo>
                <a:cubicBezTo>
                  <a:pt x="55" y="4026"/>
                  <a:pt x="35" y="3996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3927600" y="3409200"/>
            <a:ext cx="3025440" cy="1487880"/>
          </a:xfrm>
          <a:custGeom>
            <a:avLst/>
            <a:gdLst/>
            <a:ahLst/>
            <a:rect l="0" t="0" r="r" b="b"/>
            <a:pathLst>
              <a:path w="8404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7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3" y="172"/>
                </a:cubicBezTo>
                <a:cubicBezTo>
                  <a:pt x="8397" y="207"/>
                  <a:pt x="8404" y="242"/>
                  <a:pt x="8404" y="279"/>
                </a:cubicBezTo>
                <a:lnTo>
                  <a:pt x="8404" y="3855"/>
                </a:lnTo>
                <a:cubicBezTo>
                  <a:pt x="8404" y="3892"/>
                  <a:pt x="8397" y="3927"/>
                  <a:pt x="8383" y="3961"/>
                </a:cubicBezTo>
                <a:cubicBezTo>
                  <a:pt x="8368" y="3996"/>
                  <a:pt x="8348" y="4026"/>
                  <a:pt x="8322" y="4052"/>
                </a:cubicBezTo>
                <a:cubicBezTo>
                  <a:pt x="8296" y="4078"/>
                  <a:pt x="8266" y="4098"/>
                  <a:pt x="8232" y="4112"/>
                </a:cubicBezTo>
                <a:cubicBezTo>
                  <a:pt x="8198" y="4126"/>
                  <a:pt x="8162" y="4133"/>
                  <a:pt x="8125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2"/>
                </a:cubicBezTo>
                <a:cubicBezTo>
                  <a:pt x="55" y="4026"/>
                  <a:pt x="35" y="3996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moveTo>
                  <a:pt x="23" y="279"/>
                </a:moveTo>
                <a:lnTo>
                  <a:pt x="23" y="3855"/>
                </a:lnTo>
                <a:cubicBezTo>
                  <a:pt x="23" y="3872"/>
                  <a:pt x="24" y="3888"/>
                  <a:pt x="28" y="3905"/>
                </a:cubicBezTo>
                <a:cubicBezTo>
                  <a:pt x="31" y="3921"/>
                  <a:pt x="36" y="3937"/>
                  <a:pt x="42" y="3953"/>
                </a:cubicBezTo>
                <a:cubicBezTo>
                  <a:pt x="49" y="3968"/>
                  <a:pt x="57" y="3983"/>
                  <a:pt x="66" y="3997"/>
                </a:cubicBezTo>
                <a:cubicBezTo>
                  <a:pt x="75" y="4011"/>
                  <a:pt x="86" y="4023"/>
                  <a:pt x="98" y="4035"/>
                </a:cubicBezTo>
                <a:cubicBezTo>
                  <a:pt x="109" y="4047"/>
                  <a:pt x="122" y="4058"/>
                  <a:pt x="136" y="4067"/>
                </a:cubicBezTo>
                <a:cubicBezTo>
                  <a:pt x="150" y="4076"/>
                  <a:pt x="165" y="4084"/>
                  <a:pt x="180" y="4091"/>
                </a:cubicBezTo>
                <a:cubicBezTo>
                  <a:pt x="196" y="4097"/>
                  <a:pt x="212" y="4102"/>
                  <a:pt x="228" y="4105"/>
                </a:cubicBezTo>
                <a:cubicBezTo>
                  <a:pt x="245" y="4109"/>
                  <a:pt x="261" y="4110"/>
                  <a:pt x="278" y="4110"/>
                </a:cubicBezTo>
                <a:lnTo>
                  <a:pt x="8125" y="4110"/>
                </a:lnTo>
                <a:cubicBezTo>
                  <a:pt x="8142" y="4110"/>
                  <a:pt x="8159" y="4109"/>
                  <a:pt x="8175" y="4105"/>
                </a:cubicBezTo>
                <a:cubicBezTo>
                  <a:pt x="8191" y="4102"/>
                  <a:pt x="8207" y="4097"/>
                  <a:pt x="8223" y="4091"/>
                </a:cubicBezTo>
                <a:cubicBezTo>
                  <a:pt x="8238" y="4084"/>
                  <a:pt x="8253" y="4076"/>
                  <a:pt x="8267" y="4067"/>
                </a:cubicBezTo>
                <a:cubicBezTo>
                  <a:pt x="8281" y="4058"/>
                  <a:pt x="8294" y="4047"/>
                  <a:pt x="8306" y="4035"/>
                </a:cubicBezTo>
                <a:cubicBezTo>
                  <a:pt x="8318" y="4023"/>
                  <a:pt x="8328" y="4011"/>
                  <a:pt x="8338" y="3997"/>
                </a:cubicBezTo>
                <a:cubicBezTo>
                  <a:pt x="8347" y="3983"/>
                  <a:pt x="8355" y="3968"/>
                  <a:pt x="8361" y="3953"/>
                </a:cubicBezTo>
                <a:cubicBezTo>
                  <a:pt x="8368" y="3937"/>
                  <a:pt x="8372" y="3921"/>
                  <a:pt x="8376" y="3905"/>
                </a:cubicBezTo>
                <a:cubicBezTo>
                  <a:pt x="8379" y="3888"/>
                  <a:pt x="8381" y="3872"/>
                  <a:pt x="8381" y="3855"/>
                </a:cubicBezTo>
                <a:lnTo>
                  <a:pt x="8381" y="279"/>
                </a:lnTo>
                <a:cubicBezTo>
                  <a:pt x="8381" y="262"/>
                  <a:pt x="8379" y="246"/>
                  <a:pt x="8376" y="229"/>
                </a:cubicBezTo>
                <a:cubicBezTo>
                  <a:pt x="8372" y="213"/>
                  <a:pt x="8368" y="197"/>
                  <a:pt x="8361" y="181"/>
                </a:cubicBezTo>
                <a:cubicBezTo>
                  <a:pt x="8355" y="166"/>
                  <a:pt x="8347" y="151"/>
                  <a:pt x="8338" y="137"/>
                </a:cubicBezTo>
                <a:cubicBezTo>
                  <a:pt x="8328" y="123"/>
                  <a:pt x="8318" y="110"/>
                  <a:pt x="8306" y="98"/>
                </a:cubicBezTo>
                <a:cubicBezTo>
                  <a:pt x="8294" y="87"/>
                  <a:pt x="8281" y="76"/>
                  <a:pt x="8267" y="67"/>
                </a:cubicBezTo>
                <a:cubicBezTo>
                  <a:pt x="8253" y="57"/>
                  <a:pt x="8238" y="49"/>
                  <a:pt x="8223" y="43"/>
                </a:cubicBezTo>
                <a:cubicBezTo>
                  <a:pt x="8207" y="37"/>
                  <a:pt x="8191" y="32"/>
                  <a:pt x="8175" y="29"/>
                </a:cubicBezTo>
                <a:cubicBezTo>
                  <a:pt x="8159" y="25"/>
                  <a:pt x="8142" y="24"/>
                  <a:pt x="8125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9"/>
                </a:cubicBezTo>
                <a:cubicBezTo>
                  <a:pt x="212" y="32"/>
                  <a:pt x="196" y="37"/>
                  <a:pt x="180" y="43"/>
                </a:cubicBezTo>
                <a:cubicBezTo>
                  <a:pt x="165" y="49"/>
                  <a:pt x="150" y="57"/>
                  <a:pt x="136" y="67"/>
                </a:cubicBezTo>
                <a:cubicBezTo>
                  <a:pt x="122" y="76"/>
                  <a:pt x="109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4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4102920" y="358488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11" y="467"/>
                </a:move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7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4" y="44"/>
                </a:cubicBezTo>
                <a:cubicBezTo>
                  <a:pt x="839" y="59"/>
                  <a:pt x="872" y="77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3" y="838"/>
                  <a:pt x="1085" y="871"/>
                  <a:pt x="1064" y="903"/>
                </a:cubicBezTo>
                <a:cubicBezTo>
                  <a:pt x="1043" y="934"/>
                  <a:pt x="1019" y="964"/>
                  <a:pt x="992" y="991"/>
                </a:cubicBezTo>
                <a:cubicBezTo>
                  <a:pt x="965" y="1018"/>
                  <a:pt x="936" y="1042"/>
                  <a:pt x="904" y="1064"/>
                </a:cubicBezTo>
                <a:cubicBezTo>
                  <a:pt x="872" y="1085"/>
                  <a:pt x="839" y="1103"/>
                  <a:pt x="804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2"/>
                  <a:pt x="580" y="1162"/>
                </a:cubicBezTo>
                <a:cubicBezTo>
                  <a:pt x="542" y="1162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8"/>
                  <a:pt x="44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ubicBezTo>
                  <a:pt x="0" y="542"/>
                  <a:pt x="4" y="504"/>
                  <a:pt x="11" y="46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4102920" y="358488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7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4" y="44"/>
                </a:cubicBezTo>
                <a:cubicBezTo>
                  <a:pt x="839" y="59"/>
                  <a:pt x="872" y="77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3" y="838"/>
                  <a:pt x="1085" y="871"/>
                  <a:pt x="1064" y="903"/>
                </a:cubicBezTo>
                <a:cubicBezTo>
                  <a:pt x="1043" y="934"/>
                  <a:pt x="1019" y="964"/>
                  <a:pt x="992" y="991"/>
                </a:cubicBezTo>
                <a:cubicBezTo>
                  <a:pt x="965" y="1018"/>
                  <a:pt x="936" y="1042"/>
                  <a:pt x="904" y="1064"/>
                </a:cubicBezTo>
                <a:cubicBezTo>
                  <a:pt x="872" y="1085"/>
                  <a:pt x="839" y="1103"/>
                  <a:pt x="804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2"/>
                  <a:pt x="580" y="1162"/>
                </a:cubicBezTo>
                <a:cubicBezTo>
                  <a:pt x="542" y="1162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8"/>
                  <a:pt x="44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0" y="46"/>
                </a:moveTo>
                <a:cubicBezTo>
                  <a:pt x="545" y="46"/>
                  <a:pt x="511" y="50"/>
                  <a:pt x="476" y="57"/>
                </a:cubicBezTo>
                <a:cubicBezTo>
                  <a:pt x="442" y="63"/>
                  <a:pt x="409" y="74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4"/>
                </a:cubicBezTo>
                <a:cubicBezTo>
                  <a:pt x="117" y="313"/>
                  <a:pt x="101" y="344"/>
                  <a:pt x="87" y="376"/>
                </a:cubicBezTo>
                <a:cubicBezTo>
                  <a:pt x="74" y="408"/>
                  <a:pt x="64" y="442"/>
                  <a:pt x="57" y="476"/>
                </a:cubicBezTo>
                <a:cubicBezTo>
                  <a:pt x="50" y="510"/>
                  <a:pt x="47" y="545"/>
                  <a:pt x="47" y="580"/>
                </a:cubicBezTo>
                <a:cubicBezTo>
                  <a:pt x="47" y="615"/>
                  <a:pt x="50" y="650"/>
                  <a:pt x="57" y="684"/>
                </a:cubicBezTo>
                <a:cubicBezTo>
                  <a:pt x="64" y="719"/>
                  <a:pt x="74" y="752"/>
                  <a:pt x="87" y="785"/>
                </a:cubicBezTo>
                <a:cubicBezTo>
                  <a:pt x="101" y="817"/>
                  <a:pt x="117" y="848"/>
                  <a:pt x="137" y="877"/>
                </a:cubicBezTo>
                <a:cubicBezTo>
                  <a:pt x="156" y="906"/>
                  <a:pt x="178" y="933"/>
                  <a:pt x="203" y="958"/>
                </a:cubicBezTo>
                <a:cubicBezTo>
                  <a:pt x="228" y="983"/>
                  <a:pt x="255" y="1005"/>
                  <a:pt x="284" y="1024"/>
                </a:cubicBezTo>
                <a:cubicBezTo>
                  <a:pt x="313" y="1044"/>
                  <a:pt x="344" y="1060"/>
                  <a:pt x="376" y="1074"/>
                </a:cubicBezTo>
                <a:cubicBezTo>
                  <a:pt x="409" y="1088"/>
                  <a:pt x="442" y="1098"/>
                  <a:pt x="476" y="1105"/>
                </a:cubicBezTo>
                <a:cubicBezTo>
                  <a:pt x="511" y="1112"/>
                  <a:pt x="545" y="1115"/>
                  <a:pt x="580" y="1115"/>
                </a:cubicBezTo>
                <a:cubicBezTo>
                  <a:pt x="615" y="1115"/>
                  <a:pt x="650" y="1112"/>
                  <a:pt x="685" y="1105"/>
                </a:cubicBezTo>
                <a:cubicBezTo>
                  <a:pt x="719" y="1098"/>
                  <a:pt x="752" y="1088"/>
                  <a:pt x="786" y="1074"/>
                </a:cubicBezTo>
                <a:cubicBezTo>
                  <a:pt x="818" y="1060"/>
                  <a:pt x="849" y="1044"/>
                  <a:pt x="878" y="1024"/>
                </a:cubicBezTo>
                <a:cubicBezTo>
                  <a:pt x="907" y="1005"/>
                  <a:pt x="934" y="983"/>
                  <a:pt x="959" y="958"/>
                </a:cubicBezTo>
                <a:cubicBezTo>
                  <a:pt x="984" y="933"/>
                  <a:pt x="1006" y="906"/>
                  <a:pt x="1025" y="877"/>
                </a:cubicBezTo>
                <a:cubicBezTo>
                  <a:pt x="1045" y="848"/>
                  <a:pt x="1061" y="817"/>
                  <a:pt x="1075" y="785"/>
                </a:cubicBezTo>
                <a:cubicBezTo>
                  <a:pt x="1088" y="752"/>
                  <a:pt x="1098" y="719"/>
                  <a:pt x="1105" y="684"/>
                </a:cubicBezTo>
                <a:cubicBezTo>
                  <a:pt x="1112" y="650"/>
                  <a:pt x="1115" y="615"/>
                  <a:pt x="1115" y="580"/>
                </a:cubicBezTo>
                <a:cubicBezTo>
                  <a:pt x="1115" y="545"/>
                  <a:pt x="1112" y="510"/>
                  <a:pt x="1105" y="476"/>
                </a:cubicBezTo>
                <a:cubicBezTo>
                  <a:pt x="1098" y="442"/>
                  <a:pt x="1088" y="408"/>
                  <a:pt x="1075" y="376"/>
                </a:cubicBezTo>
                <a:cubicBezTo>
                  <a:pt x="1061" y="344"/>
                  <a:pt x="1045" y="313"/>
                  <a:pt x="1025" y="284"/>
                </a:cubicBezTo>
                <a:cubicBezTo>
                  <a:pt x="1006" y="254"/>
                  <a:pt x="984" y="227"/>
                  <a:pt x="959" y="203"/>
                </a:cubicBezTo>
                <a:cubicBezTo>
                  <a:pt x="934" y="178"/>
                  <a:pt x="907" y="156"/>
                  <a:pt x="878" y="136"/>
                </a:cubicBezTo>
                <a:cubicBezTo>
                  <a:pt x="849" y="117"/>
                  <a:pt x="818" y="100"/>
                  <a:pt x="786" y="87"/>
                </a:cubicBezTo>
                <a:cubicBezTo>
                  <a:pt x="752" y="74"/>
                  <a:pt x="719" y="63"/>
                  <a:pt x="685" y="57"/>
                </a:cubicBezTo>
                <a:cubicBezTo>
                  <a:pt x="650" y="50"/>
                  <a:pt x="615" y="46"/>
                  <a:pt x="580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2" name="" descr=""/>
          <p:cNvPicPr/>
          <p:nvPr/>
        </p:nvPicPr>
        <p:blipFill>
          <a:blip r:embed="rId14"/>
          <a:stretch/>
        </p:blipFill>
        <p:spPr>
          <a:xfrm>
            <a:off x="4220280" y="3710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3" name=""/>
          <p:cNvSpPr txBox="1"/>
          <p:nvPr/>
        </p:nvSpPr>
        <p:spPr>
          <a:xfrm>
            <a:off x="7877520" y="2878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结构化。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 txBox="1"/>
          <p:nvPr/>
        </p:nvSpPr>
        <p:spPr>
          <a:xfrm>
            <a:off x="4657680" y="3612600"/>
            <a:ext cx="217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"/>
          <p:cNvSpPr txBox="1"/>
          <p:nvPr/>
        </p:nvSpPr>
        <p:spPr>
          <a:xfrm>
            <a:off x="4874040" y="360720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可读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5175000" y="36126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5244120" y="360720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内容蓝图构建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8" name="" descr=""/>
          <p:cNvPicPr/>
          <p:nvPr/>
        </p:nvPicPr>
        <p:blipFill>
          <a:blip r:embed="rId15"/>
          <a:stretch/>
        </p:blipFill>
        <p:spPr>
          <a:xfrm>
            <a:off x="6409440" y="3902400"/>
            <a:ext cx="93780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9" name="" descr=""/>
          <p:cNvPicPr/>
          <p:nvPr/>
        </p:nvPicPr>
        <p:blipFill>
          <a:blip r:embed="rId16"/>
          <a:stretch/>
        </p:blipFill>
        <p:spPr>
          <a:xfrm>
            <a:off x="4312080" y="4069800"/>
            <a:ext cx="9295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0" name=""/>
          <p:cNvSpPr txBox="1"/>
          <p:nvPr/>
        </p:nvSpPr>
        <p:spPr>
          <a:xfrm>
            <a:off x="4657680" y="38984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通过知识图谱技术，帮助企业构建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5242680" y="40658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，将企业的核心信息、产品特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4657680" y="42328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性、行业洞察等转化为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5827320" y="4236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5942160" y="42328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易于消化、引用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4657680" y="43999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和总结的格式，提升信息在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6061320" y="44038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"/>
          <p:cNvSpPr txBox="1"/>
          <p:nvPr/>
        </p:nvSpPr>
        <p:spPr>
          <a:xfrm>
            <a:off x="6176160" y="43999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系统中的传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7153200" y="3409200"/>
            <a:ext cx="3017160" cy="1487880"/>
          </a:xfrm>
          <a:custGeom>
            <a:avLst/>
            <a:gdLst/>
            <a:ahLst/>
            <a:rect l="0" t="0" r="r" b="b"/>
            <a:pathLst>
              <a:path w="8381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02" y="0"/>
                </a:lnTo>
                <a:cubicBezTo>
                  <a:pt x="8139" y="0"/>
                  <a:pt x="8175" y="7"/>
                  <a:pt x="8209" y="22"/>
                </a:cubicBezTo>
                <a:cubicBezTo>
                  <a:pt x="8243" y="36"/>
                  <a:pt x="8273" y="56"/>
                  <a:pt x="8299" y="82"/>
                </a:cubicBezTo>
                <a:cubicBezTo>
                  <a:pt x="8325" y="108"/>
                  <a:pt x="8345" y="138"/>
                  <a:pt x="8360" y="172"/>
                </a:cubicBezTo>
                <a:cubicBezTo>
                  <a:pt x="8374" y="207"/>
                  <a:pt x="8381" y="242"/>
                  <a:pt x="8381" y="279"/>
                </a:cubicBezTo>
                <a:lnTo>
                  <a:pt x="8381" y="3855"/>
                </a:lnTo>
                <a:cubicBezTo>
                  <a:pt x="8381" y="3892"/>
                  <a:pt x="8374" y="3927"/>
                  <a:pt x="8360" y="3961"/>
                </a:cubicBezTo>
                <a:cubicBezTo>
                  <a:pt x="8345" y="3996"/>
                  <a:pt x="8325" y="4026"/>
                  <a:pt x="8299" y="4052"/>
                </a:cubicBezTo>
                <a:cubicBezTo>
                  <a:pt x="8273" y="4078"/>
                  <a:pt x="8243" y="4098"/>
                  <a:pt x="8209" y="4112"/>
                </a:cubicBezTo>
                <a:cubicBezTo>
                  <a:pt x="8175" y="4126"/>
                  <a:pt x="8139" y="4133"/>
                  <a:pt x="8102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8" y="4098"/>
                  <a:pt x="108" y="4078"/>
                  <a:pt x="81" y="4052"/>
                </a:cubicBezTo>
                <a:cubicBezTo>
                  <a:pt x="55" y="4026"/>
                  <a:pt x="35" y="3996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7153200" y="3409200"/>
            <a:ext cx="3017160" cy="1487880"/>
          </a:xfrm>
          <a:custGeom>
            <a:avLst/>
            <a:gdLst/>
            <a:ahLst/>
            <a:rect l="0" t="0" r="r" b="b"/>
            <a:pathLst>
              <a:path w="8381" h="4133">
                <a:moveTo>
                  <a:pt x="0" y="3855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102" y="0"/>
                </a:lnTo>
                <a:cubicBezTo>
                  <a:pt x="8139" y="0"/>
                  <a:pt x="8175" y="7"/>
                  <a:pt x="8209" y="22"/>
                </a:cubicBezTo>
                <a:cubicBezTo>
                  <a:pt x="8243" y="36"/>
                  <a:pt x="8273" y="56"/>
                  <a:pt x="8299" y="82"/>
                </a:cubicBezTo>
                <a:cubicBezTo>
                  <a:pt x="8325" y="108"/>
                  <a:pt x="8345" y="138"/>
                  <a:pt x="8360" y="172"/>
                </a:cubicBezTo>
                <a:cubicBezTo>
                  <a:pt x="8374" y="207"/>
                  <a:pt x="8381" y="242"/>
                  <a:pt x="8381" y="279"/>
                </a:cubicBezTo>
                <a:lnTo>
                  <a:pt x="8381" y="3855"/>
                </a:lnTo>
                <a:cubicBezTo>
                  <a:pt x="8381" y="3892"/>
                  <a:pt x="8374" y="3927"/>
                  <a:pt x="8360" y="3961"/>
                </a:cubicBezTo>
                <a:cubicBezTo>
                  <a:pt x="8345" y="3996"/>
                  <a:pt x="8325" y="4026"/>
                  <a:pt x="8299" y="4052"/>
                </a:cubicBezTo>
                <a:cubicBezTo>
                  <a:pt x="8273" y="4078"/>
                  <a:pt x="8243" y="4098"/>
                  <a:pt x="8209" y="4112"/>
                </a:cubicBezTo>
                <a:cubicBezTo>
                  <a:pt x="8175" y="4126"/>
                  <a:pt x="8139" y="4133"/>
                  <a:pt x="8102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8" y="4098"/>
                  <a:pt x="108" y="4078"/>
                  <a:pt x="81" y="4052"/>
                </a:cubicBezTo>
                <a:cubicBezTo>
                  <a:pt x="55" y="4026"/>
                  <a:pt x="35" y="3996"/>
                  <a:pt x="21" y="3961"/>
                </a:cubicBezTo>
                <a:cubicBezTo>
                  <a:pt x="7" y="3927"/>
                  <a:pt x="0" y="3892"/>
                  <a:pt x="0" y="3855"/>
                </a:cubicBezTo>
                <a:moveTo>
                  <a:pt x="23" y="279"/>
                </a:moveTo>
                <a:lnTo>
                  <a:pt x="23" y="3855"/>
                </a:lnTo>
                <a:cubicBezTo>
                  <a:pt x="23" y="3872"/>
                  <a:pt x="25" y="3888"/>
                  <a:pt x="28" y="3905"/>
                </a:cubicBezTo>
                <a:cubicBezTo>
                  <a:pt x="31" y="3921"/>
                  <a:pt x="36" y="3937"/>
                  <a:pt x="43" y="3953"/>
                </a:cubicBezTo>
                <a:cubicBezTo>
                  <a:pt x="49" y="3968"/>
                  <a:pt x="57" y="3983"/>
                  <a:pt x="66" y="3997"/>
                </a:cubicBezTo>
                <a:cubicBezTo>
                  <a:pt x="75" y="4011"/>
                  <a:pt x="86" y="4023"/>
                  <a:pt x="98" y="4035"/>
                </a:cubicBezTo>
                <a:cubicBezTo>
                  <a:pt x="110" y="4047"/>
                  <a:pt x="123" y="4058"/>
                  <a:pt x="137" y="4067"/>
                </a:cubicBezTo>
                <a:cubicBezTo>
                  <a:pt x="151" y="4076"/>
                  <a:pt x="165" y="4084"/>
                  <a:pt x="181" y="4091"/>
                </a:cubicBezTo>
                <a:cubicBezTo>
                  <a:pt x="196" y="4097"/>
                  <a:pt x="212" y="4102"/>
                  <a:pt x="229" y="4105"/>
                </a:cubicBezTo>
                <a:cubicBezTo>
                  <a:pt x="245" y="4109"/>
                  <a:pt x="262" y="4110"/>
                  <a:pt x="278" y="4110"/>
                </a:cubicBezTo>
                <a:lnTo>
                  <a:pt x="8102" y="4110"/>
                </a:lnTo>
                <a:cubicBezTo>
                  <a:pt x="8119" y="4110"/>
                  <a:pt x="8136" y="4109"/>
                  <a:pt x="8152" y="4105"/>
                </a:cubicBezTo>
                <a:cubicBezTo>
                  <a:pt x="8168" y="4102"/>
                  <a:pt x="8184" y="4097"/>
                  <a:pt x="8200" y="4091"/>
                </a:cubicBezTo>
                <a:cubicBezTo>
                  <a:pt x="8215" y="4084"/>
                  <a:pt x="8230" y="4076"/>
                  <a:pt x="8244" y="4067"/>
                </a:cubicBezTo>
                <a:cubicBezTo>
                  <a:pt x="8258" y="4058"/>
                  <a:pt x="8271" y="4047"/>
                  <a:pt x="8283" y="4035"/>
                </a:cubicBezTo>
                <a:cubicBezTo>
                  <a:pt x="8295" y="4023"/>
                  <a:pt x="8305" y="4011"/>
                  <a:pt x="8315" y="3997"/>
                </a:cubicBezTo>
                <a:cubicBezTo>
                  <a:pt x="8324" y="3983"/>
                  <a:pt x="8332" y="3968"/>
                  <a:pt x="8338" y="3953"/>
                </a:cubicBezTo>
                <a:cubicBezTo>
                  <a:pt x="8345" y="3937"/>
                  <a:pt x="8349" y="3921"/>
                  <a:pt x="8353" y="3905"/>
                </a:cubicBezTo>
                <a:cubicBezTo>
                  <a:pt x="8356" y="3888"/>
                  <a:pt x="8358" y="3872"/>
                  <a:pt x="8358" y="3855"/>
                </a:cubicBezTo>
                <a:lnTo>
                  <a:pt x="8358" y="279"/>
                </a:lnTo>
                <a:cubicBezTo>
                  <a:pt x="8358" y="262"/>
                  <a:pt x="8356" y="246"/>
                  <a:pt x="8353" y="229"/>
                </a:cubicBezTo>
                <a:cubicBezTo>
                  <a:pt x="8349" y="213"/>
                  <a:pt x="8345" y="197"/>
                  <a:pt x="8338" y="181"/>
                </a:cubicBezTo>
                <a:cubicBezTo>
                  <a:pt x="8332" y="166"/>
                  <a:pt x="8324" y="151"/>
                  <a:pt x="8315" y="137"/>
                </a:cubicBezTo>
                <a:cubicBezTo>
                  <a:pt x="8305" y="123"/>
                  <a:pt x="8295" y="110"/>
                  <a:pt x="8283" y="98"/>
                </a:cubicBezTo>
                <a:cubicBezTo>
                  <a:pt x="8271" y="87"/>
                  <a:pt x="8258" y="76"/>
                  <a:pt x="8244" y="67"/>
                </a:cubicBezTo>
                <a:cubicBezTo>
                  <a:pt x="8230" y="57"/>
                  <a:pt x="8215" y="49"/>
                  <a:pt x="8200" y="43"/>
                </a:cubicBezTo>
                <a:cubicBezTo>
                  <a:pt x="8184" y="37"/>
                  <a:pt x="8168" y="32"/>
                  <a:pt x="8152" y="29"/>
                </a:cubicBezTo>
                <a:cubicBezTo>
                  <a:pt x="8136" y="25"/>
                  <a:pt x="8119" y="24"/>
                  <a:pt x="8102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7328520" y="358488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5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7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89"/>
                  <a:pt x="1102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2" y="838"/>
                  <a:pt x="1084" y="871"/>
                  <a:pt x="1063" y="903"/>
                </a:cubicBezTo>
                <a:cubicBezTo>
                  <a:pt x="1042" y="934"/>
                  <a:pt x="1018" y="964"/>
                  <a:pt x="991" y="991"/>
                </a:cubicBezTo>
                <a:cubicBezTo>
                  <a:pt x="964" y="1018"/>
                  <a:pt x="935" y="1042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2"/>
                  <a:pt x="197" y="1018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8"/>
                  <a:pt x="45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7328520" y="358488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5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7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89"/>
                  <a:pt x="1102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2"/>
                </a:cubicBezTo>
                <a:cubicBezTo>
                  <a:pt x="1102" y="838"/>
                  <a:pt x="1084" y="871"/>
                  <a:pt x="1063" y="903"/>
                </a:cubicBezTo>
                <a:cubicBezTo>
                  <a:pt x="1042" y="934"/>
                  <a:pt x="1018" y="964"/>
                  <a:pt x="991" y="991"/>
                </a:cubicBezTo>
                <a:cubicBezTo>
                  <a:pt x="964" y="1018"/>
                  <a:pt x="935" y="1042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2"/>
                  <a:pt x="197" y="1018"/>
                  <a:pt x="170" y="991"/>
                </a:cubicBezTo>
                <a:cubicBezTo>
                  <a:pt x="143" y="964"/>
                  <a:pt x="119" y="934"/>
                  <a:pt x="98" y="903"/>
                </a:cubicBezTo>
                <a:cubicBezTo>
                  <a:pt x="77" y="871"/>
                  <a:pt x="59" y="838"/>
                  <a:pt x="45" y="802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7"/>
                </a:cubicBezTo>
                <a:cubicBezTo>
                  <a:pt x="442" y="63"/>
                  <a:pt x="409" y="74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4"/>
                </a:cubicBezTo>
                <a:cubicBezTo>
                  <a:pt x="117" y="313"/>
                  <a:pt x="101" y="344"/>
                  <a:pt x="87" y="376"/>
                </a:cubicBezTo>
                <a:cubicBezTo>
                  <a:pt x="74" y="408"/>
                  <a:pt x="64" y="442"/>
                  <a:pt x="57" y="476"/>
                </a:cubicBezTo>
                <a:cubicBezTo>
                  <a:pt x="50" y="510"/>
                  <a:pt x="47" y="545"/>
                  <a:pt x="47" y="580"/>
                </a:cubicBezTo>
                <a:cubicBezTo>
                  <a:pt x="47" y="615"/>
                  <a:pt x="50" y="650"/>
                  <a:pt x="57" y="684"/>
                </a:cubicBezTo>
                <a:cubicBezTo>
                  <a:pt x="64" y="719"/>
                  <a:pt x="74" y="752"/>
                  <a:pt x="87" y="785"/>
                </a:cubicBezTo>
                <a:cubicBezTo>
                  <a:pt x="101" y="817"/>
                  <a:pt x="117" y="848"/>
                  <a:pt x="137" y="877"/>
                </a:cubicBezTo>
                <a:cubicBezTo>
                  <a:pt x="156" y="906"/>
                  <a:pt x="178" y="933"/>
                  <a:pt x="203" y="958"/>
                </a:cubicBezTo>
                <a:cubicBezTo>
                  <a:pt x="228" y="983"/>
                  <a:pt x="255" y="1005"/>
                  <a:pt x="284" y="1024"/>
                </a:cubicBezTo>
                <a:cubicBezTo>
                  <a:pt x="313" y="1044"/>
                  <a:pt x="344" y="1060"/>
                  <a:pt x="376" y="1074"/>
                </a:cubicBezTo>
                <a:cubicBezTo>
                  <a:pt x="409" y="1088"/>
                  <a:pt x="442" y="1098"/>
                  <a:pt x="477" y="1105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0" y="1112"/>
                  <a:pt x="685" y="1105"/>
                </a:cubicBezTo>
                <a:cubicBezTo>
                  <a:pt x="719" y="1098"/>
                  <a:pt x="753" y="1088"/>
                  <a:pt x="785" y="1074"/>
                </a:cubicBezTo>
                <a:cubicBezTo>
                  <a:pt x="817" y="1060"/>
                  <a:pt x="848" y="1044"/>
                  <a:pt x="877" y="1024"/>
                </a:cubicBezTo>
                <a:cubicBezTo>
                  <a:pt x="906" y="1005"/>
                  <a:pt x="933" y="983"/>
                  <a:pt x="958" y="958"/>
                </a:cubicBezTo>
                <a:cubicBezTo>
                  <a:pt x="983" y="933"/>
                  <a:pt x="1005" y="906"/>
                  <a:pt x="1025" y="877"/>
                </a:cubicBezTo>
                <a:cubicBezTo>
                  <a:pt x="1044" y="848"/>
                  <a:pt x="1061" y="817"/>
                  <a:pt x="1074" y="785"/>
                </a:cubicBezTo>
                <a:cubicBezTo>
                  <a:pt x="1087" y="752"/>
                  <a:pt x="1097" y="719"/>
                  <a:pt x="1105" y="684"/>
                </a:cubicBezTo>
                <a:cubicBezTo>
                  <a:pt x="1112" y="650"/>
                  <a:pt x="1116" y="615"/>
                  <a:pt x="1116" y="580"/>
                </a:cubicBezTo>
                <a:cubicBezTo>
                  <a:pt x="1116" y="545"/>
                  <a:pt x="1112" y="510"/>
                  <a:pt x="1105" y="476"/>
                </a:cubicBezTo>
                <a:cubicBezTo>
                  <a:pt x="1097" y="442"/>
                  <a:pt x="1087" y="408"/>
                  <a:pt x="1074" y="376"/>
                </a:cubicBezTo>
                <a:cubicBezTo>
                  <a:pt x="1061" y="344"/>
                  <a:pt x="1044" y="313"/>
                  <a:pt x="1025" y="284"/>
                </a:cubicBezTo>
                <a:cubicBezTo>
                  <a:pt x="1005" y="254"/>
                  <a:pt x="983" y="227"/>
                  <a:pt x="958" y="203"/>
                </a:cubicBezTo>
                <a:cubicBezTo>
                  <a:pt x="933" y="178"/>
                  <a:pt x="906" y="156"/>
                  <a:pt x="877" y="136"/>
                </a:cubicBezTo>
                <a:cubicBezTo>
                  <a:pt x="848" y="117"/>
                  <a:pt x="817" y="100"/>
                  <a:pt x="785" y="87"/>
                </a:cubicBezTo>
                <a:cubicBezTo>
                  <a:pt x="753" y="74"/>
                  <a:pt x="719" y="63"/>
                  <a:pt x="685" y="57"/>
                </a:cubicBezTo>
                <a:cubicBezTo>
                  <a:pt x="650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2" name="" descr=""/>
          <p:cNvPicPr/>
          <p:nvPr/>
        </p:nvPicPr>
        <p:blipFill>
          <a:blip r:embed="rId17"/>
          <a:stretch/>
        </p:blipFill>
        <p:spPr>
          <a:xfrm>
            <a:off x="7454160" y="3710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3" name=""/>
          <p:cNvSpPr txBox="1"/>
          <p:nvPr/>
        </p:nvSpPr>
        <p:spPr>
          <a:xfrm>
            <a:off x="4657680" y="45669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播效率。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7877520" y="360720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8028000" y="36126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8097120" y="360720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被动展示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8699040" y="36126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8768160" y="360720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8918640" y="36126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8987760" y="360720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主动植入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9589320" y="36126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7877520" y="3902760"/>
            <a:ext cx="52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8402040" y="38984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的技术创新使企业内容在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9689040" y="3902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9803520" y="3898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"/>
          <p:cNvSpPr txBox="1"/>
          <p:nvPr/>
        </p:nvSpPr>
        <p:spPr>
          <a:xfrm>
            <a:off x="7877520" y="40658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动的搜索生态中，从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8930520" y="4069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8984520" y="4065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被动展示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9452520" y="4069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9506160" y="40658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转变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1" name="" descr=""/>
          <p:cNvPicPr/>
          <p:nvPr/>
        </p:nvPicPr>
        <p:blipFill>
          <a:blip r:embed="rId18"/>
          <a:stretch/>
        </p:blipFill>
        <p:spPr>
          <a:xfrm>
            <a:off x="7997400" y="4236840"/>
            <a:ext cx="577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2" name=""/>
          <p:cNvSpPr txBox="1"/>
          <p:nvPr/>
        </p:nvSpPr>
        <p:spPr>
          <a:xfrm>
            <a:off x="7877520" y="42328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8570160" y="42328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8921160" y="4236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9036000" y="423288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生成答案的权威信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7877520" y="439992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源。这种范式转变帮助企业在生成式搜索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7877520" y="45669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中建立竞争优势。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10033560" y="590004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9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1" name="" descr=""/>
          <p:cNvPicPr/>
          <p:nvPr/>
        </p:nvPicPr>
        <p:blipFill>
          <a:blip r:embed="rId2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2" name="" descr=""/>
          <p:cNvPicPr/>
          <p:nvPr/>
        </p:nvPicPr>
        <p:blipFill>
          <a:blip r:embed="rId3"/>
          <a:stretch/>
        </p:blipFill>
        <p:spPr>
          <a:xfrm>
            <a:off x="543240" y="5850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3" name="" descr=""/>
          <p:cNvPicPr/>
          <p:nvPr/>
        </p:nvPicPr>
        <p:blipFill>
          <a:blip r:embed="rId4"/>
          <a:stretch/>
        </p:blipFill>
        <p:spPr>
          <a:xfrm>
            <a:off x="543240" y="10530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4" name=""/>
          <p:cNvSpPr/>
          <p:nvPr/>
        </p:nvSpPr>
        <p:spPr>
          <a:xfrm>
            <a:off x="1478880" y="118656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" y="747"/>
                </a:moveTo>
                <a:cubicBezTo>
                  <a:pt x="30" y="687"/>
                  <a:pt x="48" y="629"/>
                  <a:pt x="71" y="573"/>
                </a:cubicBezTo>
                <a:cubicBezTo>
                  <a:pt x="94" y="517"/>
                  <a:pt x="123" y="463"/>
                  <a:pt x="157" y="412"/>
                </a:cubicBezTo>
                <a:cubicBezTo>
                  <a:pt x="191" y="362"/>
                  <a:pt x="229" y="315"/>
                  <a:pt x="272" y="272"/>
                </a:cubicBezTo>
                <a:cubicBezTo>
                  <a:pt x="315" y="229"/>
                  <a:pt x="362" y="190"/>
                  <a:pt x="413" y="156"/>
                </a:cubicBezTo>
                <a:cubicBezTo>
                  <a:pt x="464" y="122"/>
                  <a:pt x="517" y="94"/>
                  <a:pt x="574" y="70"/>
                </a:cubicBezTo>
                <a:cubicBezTo>
                  <a:pt x="631" y="47"/>
                  <a:pt x="689" y="29"/>
                  <a:pt x="749" y="18"/>
                </a:cubicBezTo>
                <a:cubicBezTo>
                  <a:pt x="808" y="6"/>
                  <a:pt x="869" y="0"/>
                  <a:pt x="930" y="0"/>
                </a:cubicBezTo>
                <a:cubicBezTo>
                  <a:pt x="991" y="0"/>
                  <a:pt x="1051" y="6"/>
                  <a:pt x="1111" y="18"/>
                </a:cubicBezTo>
                <a:cubicBezTo>
                  <a:pt x="1171" y="29"/>
                  <a:pt x="1229" y="47"/>
                  <a:pt x="1285" y="70"/>
                </a:cubicBezTo>
                <a:cubicBezTo>
                  <a:pt x="1341" y="94"/>
                  <a:pt x="1395" y="122"/>
                  <a:pt x="1446" y="156"/>
                </a:cubicBezTo>
                <a:cubicBezTo>
                  <a:pt x="1496" y="190"/>
                  <a:pt x="1543" y="229"/>
                  <a:pt x="1586" y="272"/>
                </a:cubicBezTo>
                <a:cubicBezTo>
                  <a:pt x="1629" y="315"/>
                  <a:pt x="1668" y="362"/>
                  <a:pt x="1702" y="412"/>
                </a:cubicBezTo>
                <a:cubicBezTo>
                  <a:pt x="1736" y="463"/>
                  <a:pt x="1764" y="517"/>
                  <a:pt x="1788" y="573"/>
                </a:cubicBezTo>
                <a:cubicBezTo>
                  <a:pt x="1811" y="629"/>
                  <a:pt x="1829" y="687"/>
                  <a:pt x="1840" y="747"/>
                </a:cubicBezTo>
                <a:cubicBezTo>
                  <a:pt x="1852" y="807"/>
                  <a:pt x="1858" y="867"/>
                  <a:pt x="1858" y="928"/>
                </a:cubicBezTo>
                <a:cubicBezTo>
                  <a:pt x="1858" y="989"/>
                  <a:pt x="1852" y="1050"/>
                  <a:pt x="1840" y="1109"/>
                </a:cubicBezTo>
                <a:cubicBezTo>
                  <a:pt x="1829" y="1169"/>
                  <a:pt x="1811" y="1227"/>
                  <a:pt x="1788" y="1284"/>
                </a:cubicBezTo>
                <a:cubicBezTo>
                  <a:pt x="1764" y="1340"/>
                  <a:pt x="1736" y="1394"/>
                  <a:pt x="1702" y="1445"/>
                </a:cubicBezTo>
                <a:cubicBezTo>
                  <a:pt x="1668" y="1496"/>
                  <a:pt x="1629" y="1543"/>
                  <a:pt x="1586" y="1586"/>
                </a:cubicBezTo>
                <a:cubicBezTo>
                  <a:pt x="1543" y="1629"/>
                  <a:pt x="1496" y="1667"/>
                  <a:pt x="1446" y="1701"/>
                </a:cubicBezTo>
                <a:cubicBezTo>
                  <a:pt x="1395" y="1735"/>
                  <a:pt x="1341" y="1764"/>
                  <a:pt x="1285" y="1787"/>
                </a:cubicBezTo>
                <a:cubicBezTo>
                  <a:pt x="1229" y="1810"/>
                  <a:pt x="1171" y="1828"/>
                  <a:pt x="1111" y="1840"/>
                </a:cubicBezTo>
                <a:cubicBezTo>
                  <a:pt x="1051" y="1852"/>
                  <a:pt x="991" y="1858"/>
                  <a:pt x="930" y="1858"/>
                </a:cubicBezTo>
                <a:cubicBezTo>
                  <a:pt x="869" y="1858"/>
                  <a:pt x="808" y="1852"/>
                  <a:pt x="749" y="1840"/>
                </a:cubicBezTo>
                <a:cubicBezTo>
                  <a:pt x="689" y="1828"/>
                  <a:pt x="631" y="1810"/>
                  <a:pt x="574" y="1787"/>
                </a:cubicBezTo>
                <a:cubicBezTo>
                  <a:pt x="517" y="1764"/>
                  <a:pt x="464" y="1735"/>
                  <a:pt x="413" y="1701"/>
                </a:cubicBezTo>
                <a:cubicBezTo>
                  <a:pt x="362" y="1667"/>
                  <a:pt x="315" y="1629"/>
                  <a:pt x="272" y="1586"/>
                </a:cubicBezTo>
                <a:cubicBezTo>
                  <a:pt x="229" y="1543"/>
                  <a:pt x="191" y="1496"/>
                  <a:pt x="157" y="1445"/>
                </a:cubicBezTo>
                <a:cubicBezTo>
                  <a:pt x="123" y="1394"/>
                  <a:pt x="94" y="1340"/>
                  <a:pt x="71" y="1284"/>
                </a:cubicBezTo>
                <a:cubicBezTo>
                  <a:pt x="48" y="1227"/>
                  <a:pt x="30" y="1169"/>
                  <a:pt x="18" y="1109"/>
                </a:cubicBezTo>
                <a:cubicBezTo>
                  <a:pt x="6" y="1050"/>
                  <a:pt x="0" y="989"/>
                  <a:pt x="0" y="928"/>
                </a:cubicBezTo>
                <a:cubicBezTo>
                  <a:pt x="0" y="867"/>
                  <a:pt x="6" y="807"/>
                  <a:pt x="18" y="747"/>
                </a:cubicBezTo>
                <a:close/>
              </a:path>
            </a:pathLst>
          </a:custGeom>
          <a:solidFill>
            <a:srgbClr val="3b82f6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1478880" y="118656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0" y="928"/>
                </a:moveTo>
                <a:cubicBezTo>
                  <a:pt x="0" y="867"/>
                  <a:pt x="6" y="807"/>
                  <a:pt x="18" y="747"/>
                </a:cubicBezTo>
                <a:cubicBezTo>
                  <a:pt x="30" y="687"/>
                  <a:pt x="48" y="629"/>
                  <a:pt x="71" y="573"/>
                </a:cubicBezTo>
                <a:cubicBezTo>
                  <a:pt x="94" y="517"/>
                  <a:pt x="123" y="463"/>
                  <a:pt x="157" y="412"/>
                </a:cubicBezTo>
                <a:cubicBezTo>
                  <a:pt x="191" y="362"/>
                  <a:pt x="229" y="315"/>
                  <a:pt x="272" y="272"/>
                </a:cubicBezTo>
                <a:cubicBezTo>
                  <a:pt x="315" y="229"/>
                  <a:pt x="362" y="190"/>
                  <a:pt x="413" y="156"/>
                </a:cubicBezTo>
                <a:cubicBezTo>
                  <a:pt x="464" y="122"/>
                  <a:pt x="517" y="94"/>
                  <a:pt x="574" y="70"/>
                </a:cubicBezTo>
                <a:cubicBezTo>
                  <a:pt x="631" y="47"/>
                  <a:pt x="689" y="29"/>
                  <a:pt x="749" y="18"/>
                </a:cubicBezTo>
                <a:cubicBezTo>
                  <a:pt x="808" y="6"/>
                  <a:pt x="869" y="0"/>
                  <a:pt x="930" y="0"/>
                </a:cubicBezTo>
                <a:cubicBezTo>
                  <a:pt x="991" y="0"/>
                  <a:pt x="1051" y="6"/>
                  <a:pt x="1111" y="18"/>
                </a:cubicBezTo>
                <a:cubicBezTo>
                  <a:pt x="1171" y="29"/>
                  <a:pt x="1229" y="47"/>
                  <a:pt x="1285" y="70"/>
                </a:cubicBezTo>
                <a:cubicBezTo>
                  <a:pt x="1341" y="94"/>
                  <a:pt x="1395" y="122"/>
                  <a:pt x="1446" y="156"/>
                </a:cubicBezTo>
                <a:cubicBezTo>
                  <a:pt x="1496" y="190"/>
                  <a:pt x="1543" y="229"/>
                  <a:pt x="1586" y="272"/>
                </a:cubicBezTo>
                <a:cubicBezTo>
                  <a:pt x="1629" y="315"/>
                  <a:pt x="1668" y="362"/>
                  <a:pt x="1702" y="412"/>
                </a:cubicBezTo>
                <a:cubicBezTo>
                  <a:pt x="1736" y="463"/>
                  <a:pt x="1764" y="517"/>
                  <a:pt x="1788" y="573"/>
                </a:cubicBezTo>
                <a:cubicBezTo>
                  <a:pt x="1811" y="629"/>
                  <a:pt x="1829" y="687"/>
                  <a:pt x="1840" y="747"/>
                </a:cubicBezTo>
                <a:cubicBezTo>
                  <a:pt x="1852" y="807"/>
                  <a:pt x="1858" y="867"/>
                  <a:pt x="1858" y="928"/>
                </a:cubicBezTo>
                <a:cubicBezTo>
                  <a:pt x="1858" y="989"/>
                  <a:pt x="1852" y="1050"/>
                  <a:pt x="1840" y="1109"/>
                </a:cubicBezTo>
                <a:cubicBezTo>
                  <a:pt x="1829" y="1169"/>
                  <a:pt x="1811" y="1227"/>
                  <a:pt x="1788" y="1284"/>
                </a:cubicBezTo>
                <a:cubicBezTo>
                  <a:pt x="1764" y="1340"/>
                  <a:pt x="1736" y="1394"/>
                  <a:pt x="1702" y="1445"/>
                </a:cubicBezTo>
                <a:cubicBezTo>
                  <a:pt x="1668" y="1496"/>
                  <a:pt x="1629" y="1543"/>
                  <a:pt x="1586" y="1586"/>
                </a:cubicBezTo>
                <a:cubicBezTo>
                  <a:pt x="1543" y="1629"/>
                  <a:pt x="1496" y="1667"/>
                  <a:pt x="1446" y="1701"/>
                </a:cubicBezTo>
                <a:cubicBezTo>
                  <a:pt x="1395" y="1735"/>
                  <a:pt x="1341" y="1764"/>
                  <a:pt x="1285" y="1787"/>
                </a:cubicBezTo>
                <a:cubicBezTo>
                  <a:pt x="1229" y="1810"/>
                  <a:pt x="1171" y="1828"/>
                  <a:pt x="1111" y="1840"/>
                </a:cubicBezTo>
                <a:cubicBezTo>
                  <a:pt x="1051" y="1852"/>
                  <a:pt x="991" y="1858"/>
                  <a:pt x="930" y="1858"/>
                </a:cubicBezTo>
                <a:cubicBezTo>
                  <a:pt x="869" y="1858"/>
                  <a:pt x="808" y="1852"/>
                  <a:pt x="749" y="1840"/>
                </a:cubicBezTo>
                <a:cubicBezTo>
                  <a:pt x="689" y="1828"/>
                  <a:pt x="631" y="1810"/>
                  <a:pt x="574" y="1787"/>
                </a:cubicBezTo>
                <a:cubicBezTo>
                  <a:pt x="517" y="1764"/>
                  <a:pt x="464" y="1735"/>
                  <a:pt x="413" y="1701"/>
                </a:cubicBezTo>
                <a:cubicBezTo>
                  <a:pt x="362" y="1667"/>
                  <a:pt x="315" y="1629"/>
                  <a:pt x="272" y="1586"/>
                </a:cubicBezTo>
                <a:cubicBezTo>
                  <a:pt x="229" y="1543"/>
                  <a:pt x="191" y="1496"/>
                  <a:pt x="157" y="1445"/>
                </a:cubicBezTo>
                <a:cubicBezTo>
                  <a:pt x="123" y="1394"/>
                  <a:pt x="94" y="1340"/>
                  <a:pt x="71" y="1284"/>
                </a:cubicBezTo>
                <a:cubicBezTo>
                  <a:pt x="48" y="1227"/>
                  <a:pt x="30" y="1169"/>
                  <a:pt x="18" y="1109"/>
                </a:cubicBezTo>
                <a:cubicBezTo>
                  <a:pt x="6" y="1050"/>
                  <a:pt x="0" y="989"/>
                  <a:pt x="0" y="928"/>
                </a:cubicBezTo>
                <a:moveTo>
                  <a:pt x="930" y="46"/>
                </a:moveTo>
                <a:cubicBezTo>
                  <a:pt x="901" y="46"/>
                  <a:pt x="872" y="48"/>
                  <a:pt x="843" y="50"/>
                </a:cubicBezTo>
                <a:cubicBezTo>
                  <a:pt x="815" y="53"/>
                  <a:pt x="786" y="57"/>
                  <a:pt x="758" y="63"/>
                </a:cubicBezTo>
                <a:cubicBezTo>
                  <a:pt x="729" y="69"/>
                  <a:pt x="701" y="76"/>
                  <a:pt x="674" y="84"/>
                </a:cubicBezTo>
                <a:cubicBezTo>
                  <a:pt x="646" y="93"/>
                  <a:pt x="619" y="102"/>
                  <a:pt x="592" y="113"/>
                </a:cubicBezTo>
                <a:cubicBezTo>
                  <a:pt x="565" y="124"/>
                  <a:pt x="539" y="137"/>
                  <a:pt x="513" y="150"/>
                </a:cubicBezTo>
                <a:cubicBezTo>
                  <a:pt x="487" y="164"/>
                  <a:pt x="463" y="179"/>
                  <a:pt x="439" y="195"/>
                </a:cubicBezTo>
                <a:cubicBezTo>
                  <a:pt x="415" y="211"/>
                  <a:pt x="391" y="228"/>
                  <a:pt x="369" y="246"/>
                </a:cubicBezTo>
                <a:cubicBezTo>
                  <a:pt x="347" y="265"/>
                  <a:pt x="325" y="284"/>
                  <a:pt x="305" y="305"/>
                </a:cubicBezTo>
                <a:cubicBezTo>
                  <a:pt x="285" y="325"/>
                  <a:pt x="265" y="346"/>
                  <a:pt x="247" y="369"/>
                </a:cubicBezTo>
                <a:cubicBezTo>
                  <a:pt x="229" y="391"/>
                  <a:pt x="211" y="414"/>
                  <a:pt x="195" y="438"/>
                </a:cubicBezTo>
                <a:cubicBezTo>
                  <a:pt x="179" y="462"/>
                  <a:pt x="164" y="487"/>
                  <a:pt x="151" y="512"/>
                </a:cubicBezTo>
                <a:cubicBezTo>
                  <a:pt x="137" y="538"/>
                  <a:pt x="125" y="564"/>
                  <a:pt x="114" y="591"/>
                </a:cubicBezTo>
                <a:cubicBezTo>
                  <a:pt x="103" y="617"/>
                  <a:pt x="93" y="645"/>
                  <a:pt x="85" y="672"/>
                </a:cubicBezTo>
                <a:cubicBezTo>
                  <a:pt x="76" y="700"/>
                  <a:pt x="69" y="728"/>
                  <a:pt x="64" y="756"/>
                </a:cubicBezTo>
                <a:cubicBezTo>
                  <a:pt x="58" y="785"/>
                  <a:pt x="54" y="813"/>
                  <a:pt x="51" y="842"/>
                </a:cubicBezTo>
                <a:cubicBezTo>
                  <a:pt x="48" y="871"/>
                  <a:pt x="47" y="899"/>
                  <a:pt x="47" y="928"/>
                </a:cubicBezTo>
                <a:cubicBezTo>
                  <a:pt x="47" y="957"/>
                  <a:pt x="48" y="986"/>
                  <a:pt x="51" y="1015"/>
                </a:cubicBezTo>
                <a:cubicBezTo>
                  <a:pt x="54" y="1043"/>
                  <a:pt x="58" y="1072"/>
                  <a:pt x="64" y="1100"/>
                </a:cubicBezTo>
                <a:cubicBezTo>
                  <a:pt x="69" y="1129"/>
                  <a:pt x="76" y="1157"/>
                  <a:pt x="85" y="1184"/>
                </a:cubicBezTo>
                <a:cubicBezTo>
                  <a:pt x="93" y="1212"/>
                  <a:pt x="103" y="1239"/>
                  <a:pt x="114" y="1266"/>
                </a:cubicBezTo>
                <a:cubicBezTo>
                  <a:pt x="125" y="1293"/>
                  <a:pt x="137" y="1319"/>
                  <a:pt x="151" y="1344"/>
                </a:cubicBezTo>
                <a:cubicBezTo>
                  <a:pt x="164" y="1371"/>
                  <a:pt x="179" y="1395"/>
                  <a:pt x="195" y="1419"/>
                </a:cubicBezTo>
                <a:cubicBezTo>
                  <a:pt x="211" y="1443"/>
                  <a:pt x="229" y="1467"/>
                  <a:pt x="247" y="1489"/>
                </a:cubicBezTo>
                <a:cubicBezTo>
                  <a:pt x="265" y="1511"/>
                  <a:pt x="285" y="1533"/>
                  <a:pt x="305" y="1553"/>
                </a:cubicBezTo>
                <a:cubicBezTo>
                  <a:pt x="325" y="1573"/>
                  <a:pt x="347" y="1593"/>
                  <a:pt x="369" y="1611"/>
                </a:cubicBezTo>
                <a:cubicBezTo>
                  <a:pt x="391" y="1629"/>
                  <a:pt x="415" y="1647"/>
                  <a:pt x="439" y="1663"/>
                </a:cubicBezTo>
                <a:cubicBezTo>
                  <a:pt x="463" y="1679"/>
                  <a:pt x="487" y="1694"/>
                  <a:pt x="513" y="1707"/>
                </a:cubicBezTo>
                <a:cubicBezTo>
                  <a:pt x="539" y="1721"/>
                  <a:pt x="565" y="1733"/>
                  <a:pt x="592" y="1744"/>
                </a:cubicBezTo>
                <a:cubicBezTo>
                  <a:pt x="619" y="1755"/>
                  <a:pt x="646" y="1765"/>
                  <a:pt x="674" y="1773"/>
                </a:cubicBezTo>
                <a:cubicBezTo>
                  <a:pt x="701" y="1782"/>
                  <a:pt x="729" y="1789"/>
                  <a:pt x="758" y="1794"/>
                </a:cubicBezTo>
                <a:cubicBezTo>
                  <a:pt x="786" y="1800"/>
                  <a:pt x="815" y="1804"/>
                  <a:pt x="843" y="1807"/>
                </a:cubicBezTo>
                <a:cubicBezTo>
                  <a:pt x="872" y="1810"/>
                  <a:pt x="901" y="1811"/>
                  <a:pt x="930" y="1811"/>
                </a:cubicBezTo>
                <a:cubicBezTo>
                  <a:pt x="959" y="1811"/>
                  <a:pt x="987" y="1810"/>
                  <a:pt x="1016" y="1807"/>
                </a:cubicBezTo>
                <a:cubicBezTo>
                  <a:pt x="1045" y="1804"/>
                  <a:pt x="1073" y="1800"/>
                  <a:pt x="1102" y="1794"/>
                </a:cubicBezTo>
                <a:cubicBezTo>
                  <a:pt x="1130" y="1789"/>
                  <a:pt x="1158" y="1782"/>
                  <a:pt x="1186" y="1773"/>
                </a:cubicBezTo>
                <a:cubicBezTo>
                  <a:pt x="1213" y="1765"/>
                  <a:pt x="1241" y="1755"/>
                  <a:pt x="1267" y="1744"/>
                </a:cubicBezTo>
                <a:cubicBezTo>
                  <a:pt x="1294" y="1733"/>
                  <a:pt x="1320" y="1721"/>
                  <a:pt x="1346" y="1707"/>
                </a:cubicBezTo>
                <a:cubicBezTo>
                  <a:pt x="1371" y="1694"/>
                  <a:pt x="1396" y="1679"/>
                  <a:pt x="1420" y="1663"/>
                </a:cubicBezTo>
                <a:cubicBezTo>
                  <a:pt x="1444" y="1647"/>
                  <a:pt x="1467" y="1629"/>
                  <a:pt x="1489" y="1611"/>
                </a:cubicBezTo>
                <a:cubicBezTo>
                  <a:pt x="1512" y="1593"/>
                  <a:pt x="1533" y="1573"/>
                  <a:pt x="1553" y="1553"/>
                </a:cubicBezTo>
                <a:cubicBezTo>
                  <a:pt x="1574" y="1533"/>
                  <a:pt x="1593" y="1511"/>
                  <a:pt x="1612" y="1489"/>
                </a:cubicBezTo>
                <a:cubicBezTo>
                  <a:pt x="1630" y="1467"/>
                  <a:pt x="1647" y="1443"/>
                  <a:pt x="1663" y="1419"/>
                </a:cubicBezTo>
                <a:cubicBezTo>
                  <a:pt x="1679" y="1395"/>
                  <a:pt x="1694" y="1371"/>
                  <a:pt x="1708" y="1344"/>
                </a:cubicBezTo>
                <a:cubicBezTo>
                  <a:pt x="1721" y="1319"/>
                  <a:pt x="1734" y="1293"/>
                  <a:pt x="1745" y="1266"/>
                </a:cubicBezTo>
                <a:cubicBezTo>
                  <a:pt x="1756" y="1239"/>
                  <a:pt x="1765" y="1212"/>
                  <a:pt x="1774" y="1184"/>
                </a:cubicBezTo>
                <a:cubicBezTo>
                  <a:pt x="1782" y="1157"/>
                  <a:pt x="1789" y="1129"/>
                  <a:pt x="1795" y="1100"/>
                </a:cubicBezTo>
                <a:cubicBezTo>
                  <a:pt x="1801" y="1072"/>
                  <a:pt x="1805" y="1043"/>
                  <a:pt x="1808" y="1015"/>
                </a:cubicBezTo>
                <a:cubicBezTo>
                  <a:pt x="1810" y="986"/>
                  <a:pt x="1812" y="957"/>
                  <a:pt x="1812" y="928"/>
                </a:cubicBezTo>
                <a:cubicBezTo>
                  <a:pt x="1812" y="899"/>
                  <a:pt x="1810" y="871"/>
                  <a:pt x="1808" y="842"/>
                </a:cubicBezTo>
                <a:cubicBezTo>
                  <a:pt x="1805" y="813"/>
                  <a:pt x="1801" y="785"/>
                  <a:pt x="1795" y="756"/>
                </a:cubicBezTo>
                <a:cubicBezTo>
                  <a:pt x="1789" y="728"/>
                  <a:pt x="1782" y="700"/>
                  <a:pt x="1774" y="672"/>
                </a:cubicBezTo>
                <a:cubicBezTo>
                  <a:pt x="1765" y="645"/>
                  <a:pt x="1756" y="617"/>
                  <a:pt x="1745" y="591"/>
                </a:cubicBezTo>
                <a:cubicBezTo>
                  <a:pt x="1734" y="564"/>
                  <a:pt x="1721" y="538"/>
                  <a:pt x="1708" y="512"/>
                </a:cubicBezTo>
                <a:cubicBezTo>
                  <a:pt x="1694" y="487"/>
                  <a:pt x="1679" y="462"/>
                  <a:pt x="1663" y="438"/>
                </a:cubicBezTo>
                <a:cubicBezTo>
                  <a:pt x="1647" y="414"/>
                  <a:pt x="1630" y="391"/>
                  <a:pt x="1612" y="369"/>
                </a:cubicBezTo>
                <a:cubicBezTo>
                  <a:pt x="1593" y="346"/>
                  <a:pt x="1574" y="325"/>
                  <a:pt x="1553" y="305"/>
                </a:cubicBezTo>
                <a:cubicBezTo>
                  <a:pt x="1533" y="284"/>
                  <a:pt x="1512" y="265"/>
                  <a:pt x="1489" y="246"/>
                </a:cubicBezTo>
                <a:cubicBezTo>
                  <a:pt x="1467" y="228"/>
                  <a:pt x="1444" y="211"/>
                  <a:pt x="1420" y="195"/>
                </a:cubicBezTo>
                <a:cubicBezTo>
                  <a:pt x="1396" y="179"/>
                  <a:pt x="1371" y="164"/>
                  <a:pt x="1346" y="150"/>
                </a:cubicBezTo>
                <a:cubicBezTo>
                  <a:pt x="1320" y="137"/>
                  <a:pt x="1294" y="124"/>
                  <a:pt x="1267" y="113"/>
                </a:cubicBezTo>
                <a:cubicBezTo>
                  <a:pt x="1241" y="102"/>
                  <a:pt x="1213" y="93"/>
                  <a:pt x="1186" y="84"/>
                </a:cubicBezTo>
                <a:cubicBezTo>
                  <a:pt x="1158" y="76"/>
                  <a:pt x="1130" y="69"/>
                  <a:pt x="1102" y="63"/>
                </a:cubicBezTo>
                <a:cubicBezTo>
                  <a:pt x="1073" y="57"/>
                  <a:pt x="1045" y="53"/>
                  <a:pt x="1016" y="50"/>
                </a:cubicBezTo>
                <a:cubicBezTo>
                  <a:pt x="987" y="48"/>
                  <a:pt x="959" y="46"/>
                  <a:pt x="930" y="46"/>
                </a:cubicBezTo>
                <a:close/>
              </a:path>
            </a:pathLst>
          </a:custGeom>
          <a:solidFill>
            <a:srgbClr val="3b82f6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16" name="" descr=""/>
          <p:cNvPicPr/>
          <p:nvPr/>
        </p:nvPicPr>
        <p:blipFill>
          <a:blip r:embed="rId5"/>
          <a:stretch/>
        </p:blipFill>
        <p:spPr>
          <a:xfrm>
            <a:off x="1662840" y="137052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7" name="" descr=""/>
          <p:cNvPicPr/>
          <p:nvPr/>
        </p:nvPicPr>
        <p:blipFill>
          <a:blip r:embed="rId6"/>
          <a:stretch/>
        </p:blipFill>
        <p:spPr>
          <a:xfrm>
            <a:off x="1186560" y="1955520"/>
            <a:ext cx="1269000" cy="26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8" name=""/>
          <p:cNvSpPr/>
          <p:nvPr/>
        </p:nvSpPr>
        <p:spPr>
          <a:xfrm>
            <a:off x="3735360" y="1796400"/>
            <a:ext cx="1069920" cy="9000"/>
          </a:xfrm>
          <a:custGeom>
            <a:avLst/>
            <a:gdLst/>
            <a:ahLst/>
            <a:rect l="0" t="0" r="r" b="b"/>
            <a:pathLst>
              <a:path w="2972" h="25">
                <a:moveTo>
                  <a:pt x="0" y="0"/>
                </a:moveTo>
                <a:lnTo>
                  <a:pt x="2972" y="0"/>
                </a:lnTo>
                <a:lnTo>
                  <a:pt x="29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4b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9" name=""/>
          <p:cNvSpPr txBox="1"/>
          <p:nvPr/>
        </p:nvSpPr>
        <p:spPr>
          <a:xfrm>
            <a:off x="1524960" y="226908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关键词驱动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5272920" y="1796400"/>
            <a:ext cx="1069920" cy="9000"/>
          </a:xfrm>
          <a:custGeom>
            <a:avLst/>
            <a:gdLst/>
            <a:ahLst/>
            <a:rect l="0" t="0" r="r" b="b"/>
            <a:pathLst>
              <a:path w="2972" h="25">
                <a:moveTo>
                  <a:pt x="0" y="0"/>
                </a:moveTo>
                <a:lnTo>
                  <a:pt x="2972" y="0"/>
                </a:lnTo>
                <a:lnTo>
                  <a:pt x="29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4b5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8247960" y="118656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0" y="928"/>
                </a:moveTo>
                <a:cubicBezTo>
                  <a:pt x="0" y="867"/>
                  <a:pt x="6" y="807"/>
                  <a:pt x="18" y="747"/>
                </a:cubicBezTo>
                <a:cubicBezTo>
                  <a:pt x="30" y="687"/>
                  <a:pt x="47" y="629"/>
                  <a:pt x="70" y="573"/>
                </a:cubicBezTo>
                <a:cubicBezTo>
                  <a:pt x="94" y="517"/>
                  <a:pt x="122" y="463"/>
                  <a:pt x="156" y="412"/>
                </a:cubicBezTo>
                <a:cubicBezTo>
                  <a:pt x="190" y="362"/>
                  <a:pt x="229" y="315"/>
                  <a:pt x="272" y="272"/>
                </a:cubicBezTo>
                <a:cubicBezTo>
                  <a:pt x="316" y="229"/>
                  <a:pt x="363" y="190"/>
                  <a:pt x="413" y="156"/>
                </a:cubicBezTo>
                <a:cubicBezTo>
                  <a:pt x="464" y="122"/>
                  <a:pt x="518" y="94"/>
                  <a:pt x="574" y="70"/>
                </a:cubicBezTo>
                <a:cubicBezTo>
                  <a:pt x="630" y="47"/>
                  <a:pt x="688" y="29"/>
                  <a:pt x="748" y="18"/>
                </a:cubicBezTo>
                <a:cubicBezTo>
                  <a:pt x="808" y="6"/>
                  <a:pt x="868" y="0"/>
                  <a:pt x="929" y="0"/>
                </a:cubicBezTo>
                <a:cubicBezTo>
                  <a:pt x="990" y="0"/>
                  <a:pt x="1051" y="6"/>
                  <a:pt x="1110" y="18"/>
                </a:cubicBezTo>
                <a:cubicBezTo>
                  <a:pt x="1170" y="29"/>
                  <a:pt x="1228" y="47"/>
                  <a:pt x="1285" y="70"/>
                </a:cubicBezTo>
                <a:cubicBezTo>
                  <a:pt x="1341" y="94"/>
                  <a:pt x="1394" y="122"/>
                  <a:pt x="1445" y="156"/>
                </a:cubicBezTo>
                <a:cubicBezTo>
                  <a:pt x="1496" y="190"/>
                  <a:pt x="1543" y="229"/>
                  <a:pt x="1586" y="272"/>
                </a:cubicBezTo>
                <a:cubicBezTo>
                  <a:pt x="1629" y="315"/>
                  <a:pt x="1667" y="362"/>
                  <a:pt x="1701" y="412"/>
                </a:cubicBezTo>
                <a:cubicBezTo>
                  <a:pt x="1735" y="463"/>
                  <a:pt x="1764" y="517"/>
                  <a:pt x="1787" y="573"/>
                </a:cubicBezTo>
                <a:cubicBezTo>
                  <a:pt x="1810" y="629"/>
                  <a:pt x="1828" y="687"/>
                  <a:pt x="1840" y="747"/>
                </a:cubicBezTo>
                <a:cubicBezTo>
                  <a:pt x="1852" y="807"/>
                  <a:pt x="1858" y="867"/>
                  <a:pt x="1858" y="928"/>
                </a:cubicBezTo>
                <a:cubicBezTo>
                  <a:pt x="1858" y="989"/>
                  <a:pt x="1852" y="1050"/>
                  <a:pt x="1840" y="1109"/>
                </a:cubicBezTo>
                <a:cubicBezTo>
                  <a:pt x="1828" y="1169"/>
                  <a:pt x="1810" y="1227"/>
                  <a:pt x="1787" y="1284"/>
                </a:cubicBezTo>
                <a:cubicBezTo>
                  <a:pt x="1764" y="1340"/>
                  <a:pt x="1735" y="1394"/>
                  <a:pt x="1701" y="1445"/>
                </a:cubicBezTo>
                <a:cubicBezTo>
                  <a:pt x="1667" y="1496"/>
                  <a:pt x="1629" y="1543"/>
                  <a:pt x="1586" y="1586"/>
                </a:cubicBezTo>
                <a:cubicBezTo>
                  <a:pt x="1543" y="1629"/>
                  <a:pt x="1496" y="1667"/>
                  <a:pt x="1445" y="1701"/>
                </a:cubicBezTo>
                <a:cubicBezTo>
                  <a:pt x="1394" y="1735"/>
                  <a:pt x="1341" y="1764"/>
                  <a:pt x="1285" y="1787"/>
                </a:cubicBezTo>
                <a:cubicBezTo>
                  <a:pt x="1228" y="1810"/>
                  <a:pt x="1170" y="1828"/>
                  <a:pt x="1110" y="1840"/>
                </a:cubicBezTo>
                <a:cubicBezTo>
                  <a:pt x="1051" y="1852"/>
                  <a:pt x="990" y="1858"/>
                  <a:pt x="929" y="1858"/>
                </a:cubicBezTo>
                <a:cubicBezTo>
                  <a:pt x="868" y="1858"/>
                  <a:pt x="808" y="1852"/>
                  <a:pt x="748" y="1840"/>
                </a:cubicBezTo>
                <a:cubicBezTo>
                  <a:pt x="688" y="1828"/>
                  <a:pt x="630" y="1810"/>
                  <a:pt x="574" y="1787"/>
                </a:cubicBezTo>
                <a:cubicBezTo>
                  <a:pt x="518" y="1764"/>
                  <a:pt x="464" y="1735"/>
                  <a:pt x="413" y="1701"/>
                </a:cubicBezTo>
                <a:cubicBezTo>
                  <a:pt x="363" y="1667"/>
                  <a:pt x="316" y="1629"/>
                  <a:pt x="272" y="1586"/>
                </a:cubicBezTo>
                <a:cubicBezTo>
                  <a:pt x="229" y="1543"/>
                  <a:pt x="190" y="1496"/>
                  <a:pt x="156" y="1445"/>
                </a:cubicBezTo>
                <a:cubicBezTo>
                  <a:pt x="122" y="1394"/>
                  <a:pt x="94" y="1340"/>
                  <a:pt x="70" y="1284"/>
                </a:cubicBezTo>
                <a:cubicBezTo>
                  <a:pt x="47" y="1227"/>
                  <a:pt x="30" y="1169"/>
                  <a:pt x="18" y="1109"/>
                </a:cubicBezTo>
                <a:cubicBezTo>
                  <a:pt x="6" y="1050"/>
                  <a:pt x="0" y="989"/>
                  <a:pt x="0" y="928"/>
                </a:cubicBezTo>
                <a:close/>
              </a:path>
            </a:pathLst>
          </a:custGeom>
          <a:solidFill>
            <a:srgbClr val="4cb944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8247960" y="118656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0" y="928"/>
                </a:moveTo>
                <a:cubicBezTo>
                  <a:pt x="0" y="867"/>
                  <a:pt x="6" y="807"/>
                  <a:pt x="18" y="747"/>
                </a:cubicBezTo>
                <a:cubicBezTo>
                  <a:pt x="30" y="687"/>
                  <a:pt x="47" y="629"/>
                  <a:pt x="70" y="573"/>
                </a:cubicBezTo>
                <a:cubicBezTo>
                  <a:pt x="94" y="517"/>
                  <a:pt x="122" y="463"/>
                  <a:pt x="156" y="412"/>
                </a:cubicBezTo>
                <a:cubicBezTo>
                  <a:pt x="190" y="362"/>
                  <a:pt x="229" y="315"/>
                  <a:pt x="272" y="272"/>
                </a:cubicBezTo>
                <a:cubicBezTo>
                  <a:pt x="316" y="229"/>
                  <a:pt x="363" y="190"/>
                  <a:pt x="413" y="156"/>
                </a:cubicBezTo>
                <a:cubicBezTo>
                  <a:pt x="464" y="122"/>
                  <a:pt x="518" y="94"/>
                  <a:pt x="574" y="70"/>
                </a:cubicBezTo>
                <a:cubicBezTo>
                  <a:pt x="630" y="47"/>
                  <a:pt x="688" y="29"/>
                  <a:pt x="748" y="18"/>
                </a:cubicBezTo>
                <a:cubicBezTo>
                  <a:pt x="808" y="6"/>
                  <a:pt x="868" y="0"/>
                  <a:pt x="929" y="0"/>
                </a:cubicBezTo>
                <a:cubicBezTo>
                  <a:pt x="990" y="0"/>
                  <a:pt x="1051" y="6"/>
                  <a:pt x="1110" y="18"/>
                </a:cubicBezTo>
                <a:cubicBezTo>
                  <a:pt x="1170" y="29"/>
                  <a:pt x="1228" y="47"/>
                  <a:pt x="1285" y="70"/>
                </a:cubicBezTo>
                <a:cubicBezTo>
                  <a:pt x="1341" y="94"/>
                  <a:pt x="1394" y="122"/>
                  <a:pt x="1445" y="156"/>
                </a:cubicBezTo>
                <a:cubicBezTo>
                  <a:pt x="1496" y="190"/>
                  <a:pt x="1543" y="229"/>
                  <a:pt x="1586" y="272"/>
                </a:cubicBezTo>
                <a:cubicBezTo>
                  <a:pt x="1629" y="315"/>
                  <a:pt x="1667" y="362"/>
                  <a:pt x="1701" y="412"/>
                </a:cubicBezTo>
                <a:cubicBezTo>
                  <a:pt x="1735" y="463"/>
                  <a:pt x="1764" y="517"/>
                  <a:pt x="1787" y="573"/>
                </a:cubicBezTo>
                <a:cubicBezTo>
                  <a:pt x="1810" y="629"/>
                  <a:pt x="1828" y="687"/>
                  <a:pt x="1840" y="747"/>
                </a:cubicBezTo>
                <a:cubicBezTo>
                  <a:pt x="1852" y="807"/>
                  <a:pt x="1858" y="867"/>
                  <a:pt x="1858" y="928"/>
                </a:cubicBezTo>
                <a:cubicBezTo>
                  <a:pt x="1858" y="989"/>
                  <a:pt x="1852" y="1050"/>
                  <a:pt x="1840" y="1109"/>
                </a:cubicBezTo>
                <a:cubicBezTo>
                  <a:pt x="1828" y="1169"/>
                  <a:pt x="1810" y="1227"/>
                  <a:pt x="1787" y="1284"/>
                </a:cubicBezTo>
                <a:cubicBezTo>
                  <a:pt x="1764" y="1340"/>
                  <a:pt x="1735" y="1394"/>
                  <a:pt x="1701" y="1445"/>
                </a:cubicBezTo>
                <a:cubicBezTo>
                  <a:pt x="1667" y="1496"/>
                  <a:pt x="1629" y="1543"/>
                  <a:pt x="1586" y="1586"/>
                </a:cubicBezTo>
                <a:cubicBezTo>
                  <a:pt x="1543" y="1629"/>
                  <a:pt x="1496" y="1667"/>
                  <a:pt x="1445" y="1701"/>
                </a:cubicBezTo>
                <a:cubicBezTo>
                  <a:pt x="1394" y="1735"/>
                  <a:pt x="1341" y="1764"/>
                  <a:pt x="1285" y="1787"/>
                </a:cubicBezTo>
                <a:cubicBezTo>
                  <a:pt x="1228" y="1810"/>
                  <a:pt x="1170" y="1828"/>
                  <a:pt x="1110" y="1840"/>
                </a:cubicBezTo>
                <a:cubicBezTo>
                  <a:pt x="1051" y="1852"/>
                  <a:pt x="990" y="1858"/>
                  <a:pt x="929" y="1858"/>
                </a:cubicBezTo>
                <a:cubicBezTo>
                  <a:pt x="868" y="1858"/>
                  <a:pt x="808" y="1852"/>
                  <a:pt x="748" y="1840"/>
                </a:cubicBezTo>
                <a:cubicBezTo>
                  <a:pt x="688" y="1828"/>
                  <a:pt x="630" y="1810"/>
                  <a:pt x="574" y="1787"/>
                </a:cubicBezTo>
                <a:cubicBezTo>
                  <a:pt x="518" y="1764"/>
                  <a:pt x="464" y="1735"/>
                  <a:pt x="413" y="1701"/>
                </a:cubicBezTo>
                <a:cubicBezTo>
                  <a:pt x="363" y="1667"/>
                  <a:pt x="316" y="1629"/>
                  <a:pt x="272" y="1586"/>
                </a:cubicBezTo>
                <a:cubicBezTo>
                  <a:pt x="229" y="1543"/>
                  <a:pt x="190" y="1496"/>
                  <a:pt x="156" y="1445"/>
                </a:cubicBezTo>
                <a:cubicBezTo>
                  <a:pt x="122" y="1394"/>
                  <a:pt x="94" y="1340"/>
                  <a:pt x="70" y="1284"/>
                </a:cubicBezTo>
                <a:cubicBezTo>
                  <a:pt x="47" y="1227"/>
                  <a:pt x="30" y="1169"/>
                  <a:pt x="18" y="1109"/>
                </a:cubicBezTo>
                <a:cubicBezTo>
                  <a:pt x="6" y="1050"/>
                  <a:pt x="0" y="989"/>
                  <a:pt x="0" y="928"/>
                </a:cubicBezTo>
                <a:moveTo>
                  <a:pt x="929" y="46"/>
                </a:moveTo>
                <a:cubicBezTo>
                  <a:pt x="900" y="46"/>
                  <a:pt x="872" y="48"/>
                  <a:pt x="843" y="50"/>
                </a:cubicBezTo>
                <a:cubicBezTo>
                  <a:pt x="814" y="53"/>
                  <a:pt x="786" y="57"/>
                  <a:pt x="757" y="63"/>
                </a:cubicBezTo>
                <a:cubicBezTo>
                  <a:pt x="729" y="69"/>
                  <a:pt x="701" y="76"/>
                  <a:pt x="673" y="84"/>
                </a:cubicBezTo>
                <a:cubicBezTo>
                  <a:pt x="646" y="93"/>
                  <a:pt x="618" y="102"/>
                  <a:pt x="592" y="113"/>
                </a:cubicBezTo>
                <a:cubicBezTo>
                  <a:pt x="565" y="124"/>
                  <a:pt x="539" y="137"/>
                  <a:pt x="513" y="150"/>
                </a:cubicBezTo>
                <a:cubicBezTo>
                  <a:pt x="488" y="164"/>
                  <a:pt x="463" y="179"/>
                  <a:pt x="439" y="195"/>
                </a:cubicBezTo>
                <a:cubicBezTo>
                  <a:pt x="415" y="211"/>
                  <a:pt x="392" y="228"/>
                  <a:pt x="370" y="246"/>
                </a:cubicBezTo>
                <a:cubicBezTo>
                  <a:pt x="347" y="265"/>
                  <a:pt x="326" y="284"/>
                  <a:pt x="306" y="305"/>
                </a:cubicBezTo>
                <a:cubicBezTo>
                  <a:pt x="284" y="325"/>
                  <a:pt x="265" y="346"/>
                  <a:pt x="246" y="369"/>
                </a:cubicBezTo>
                <a:cubicBezTo>
                  <a:pt x="228" y="391"/>
                  <a:pt x="211" y="414"/>
                  <a:pt x="195" y="438"/>
                </a:cubicBezTo>
                <a:cubicBezTo>
                  <a:pt x="179" y="462"/>
                  <a:pt x="164" y="487"/>
                  <a:pt x="150" y="512"/>
                </a:cubicBezTo>
                <a:cubicBezTo>
                  <a:pt x="137" y="538"/>
                  <a:pt x="124" y="564"/>
                  <a:pt x="113" y="591"/>
                </a:cubicBezTo>
                <a:cubicBezTo>
                  <a:pt x="102" y="617"/>
                  <a:pt x="93" y="645"/>
                  <a:pt x="84" y="672"/>
                </a:cubicBezTo>
                <a:cubicBezTo>
                  <a:pt x="76" y="700"/>
                  <a:pt x="69" y="728"/>
                  <a:pt x="63" y="756"/>
                </a:cubicBezTo>
                <a:cubicBezTo>
                  <a:pt x="58" y="785"/>
                  <a:pt x="53" y="813"/>
                  <a:pt x="50" y="842"/>
                </a:cubicBezTo>
                <a:cubicBezTo>
                  <a:pt x="48" y="871"/>
                  <a:pt x="46" y="899"/>
                  <a:pt x="46" y="928"/>
                </a:cubicBezTo>
                <a:cubicBezTo>
                  <a:pt x="46" y="957"/>
                  <a:pt x="48" y="986"/>
                  <a:pt x="50" y="1015"/>
                </a:cubicBezTo>
                <a:cubicBezTo>
                  <a:pt x="53" y="1043"/>
                  <a:pt x="58" y="1072"/>
                  <a:pt x="63" y="1100"/>
                </a:cubicBezTo>
                <a:cubicBezTo>
                  <a:pt x="69" y="1129"/>
                  <a:pt x="76" y="1157"/>
                  <a:pt x="84" y="1184"/>
                </a:cubicBezTo>
                <a:cubicBezTo>
                  <a:pt x="93" y="1212"/>
                  <a:pt x="102" y="1239"/>
                  <a:pt x="113" y="1266"/>
                </a:cubicBezTo>
                <a:cubicBezTo>
                  <a:pt x="124" y="1293"/>
                  <a:pt x="137" y="1319"/>
                  <a:pt x="150" y="1344"/>
                </a:cubicBezTo>
                <a:cubicBezTo>
                  <a:pt x="164" y="1371"/>
                  <a:pt x="179" y="1395"/>
                  <a:pt x="195" y="1419"/>
                </a:cubicBezTo>
                <a:cubicBezTo>
                  <a:pt x="211" y="1443"/>
                  <a:pt x="228" y="1467"/>
                  <a:pt x="246" y="1489"/>
                </a:cubicBezTo>
                <a:cubicBezTo>
                  <a:pt x="265" y="1511"/>
                  <a:pt x="284" y="1533"/>
                  <a:pt x="306" y="1553"/>
                </a:cubicBezTo>
                <a:cubicBezTo>
                  <a:pt x="326" y="1573"/>
                  <a:pt x="347" y="1593"/>
                  <a:pt x="370" y="1611"/>
                </a:cubicBezTo>
                <a:cubicBezTo>
                  <a:pt x="392" y="1629"/>
                  <a:pt x="415" y="1647"/>
                  <a:pt x="439" y="1663"/>
                </a:cubicBezTo>
                <a:cubicBezTo>
                  <a:pt x="463" y="1679"/>
                  <a:pt x="488" y="1694"/>
                  <a:pt x="513" y="1707"/>
                </a:cubicBezTo>
                <a:cubicBezTo>
                  <a:pt x="539" y="1721"/>
                  <a:pt x="565" y="1733"/>
                  <a:pt x="592" y="1744"/>
                </a:cubicBezTo>
                <a:cubicBezTo>
                  <a:pt x="618" y="1755"/>
                  <a:pt x="646" y="1765"/>
                  <a:pt x="673" y="1773"/>
                </a:cubicBezTo>
                <a:cubicBezTo>
                  <a:pt x="701" y="1782"/>
                  <a:pt x="729" y="1789"/>
                  <a:pt x="757" y="1794"/>
                </a:cubicBezTo>
                <a:cubicBezTo>
                  <a:pt x="786" y="1800"/>
                  <a:pt x="814" y="1804"/>
                  <a:pt x="843" y="1807"/>
                </a:cubicBezTo>
                <a:cubicBezTo>
                  <a:pt x="872" y="1810"/>
                  <a:pt x="900" y="1811"/>
                  <a:pt x="929" y="1811"/>
                </a:cubicBezTo>
                <a:cubicBezTo>
                  <a:pt x="958" y="1811"/>
                  <a:pt x="987" y="1810"/>
                  <a:pt x="1016" y="1807"/>
                </a:cubicBezTo>
                <a:cubicBezTo>
                  <a:pt x="1045" y="1804"/>
                  <a:pt x="1073" y="1800"/>
                  <a:pt x="1101" y="1794"/>
                </a:cubicBezTo>
                <a:cubicBezTo>
                  <a:pt x="1130" y="1789"/>
                  <a:pt x="1158" y="1782"/>
                  <a:pt x="1185" y="1773"/>
                </a:cubicBezTo>
                <a:cubicBezTo>
                  <a:pt x="1213" y="1765"/>
                  <a:pt x="1240" y="1755"/>
                  <a:pt x="1267" y="1744"/>
                </a:cubicBezTo>
                <a:cubicBezTo>
                  <a:pt x="1294" y="1733"/>
                  <a:pt x="1320" y="1721"/>
                  <a:pt x="1345" y="1707"/>
                </a:cubicBezTo>
                <a:cubicBezTo>
                  <a:pt x="1371" y="1694"/>
                  <a:pt x="1395" y="1679"/>
                  <a:pt x="1419" y="1663"/>
                </a:cubicBezTo>
                <a:cubicBezTo>
                  <a:pt x="1443" y="1647"/>
                  <a:pt x="1467" y="1629"/>
                  <a:pt x="1489" y="1611"/>
                </a:cubicBezTo>
                <a:cubicBezTo>
                  <a:pt x="1511" y="1593"/>
                  <a:pt x="1533" y="1573"/>
                  <a:pt x="1553" y="1553"/>
                </a:cubicBezTo>
                <a:cubicBezTo>
                  <a:pt x="1573" y="1533"/>
                  <a:pt x="1593" y="1511"/>
                  <a:pt x="1611" y="1489"/>
                </a:cubicBezTo>
                <a:cubicBezTo>
                  <a:pt x="1630" y="1467"/>
                  <a:pt x="1647" y="1443"/>
                  <a:pt x="1663" y="1419"/>
                </a:cubicBezTo>
                <a:cubicBezTo>
                  <a:pt x="1679" y="1395"/>
                  <a:pt x="1694" y="1371"/>
                  <a:pt x="1707" y="1344"/>
                </a:cubicBezTo>
                <a:cubicBezTo>
                  <a:pt x="1721" y="1319"/>
                  <a:pt x="1733" y="1293"/>
                  <a:pt x="1744" y="1266"/>
                </a:cubicBezTo>
                <a:cubicBezTo>
                  <a:pt x="1755" y="1239"/>
                  <a:pt x="1765" y="1212"/>
                  <a:pt x="1773" y="1184"/>
                </a:cubicBezTo>
                <a:cubicBezTo>
                  <a:pt x="1782" y="1157"/>
                  <a:pt x="1789" y="1129"/>
                  <a:pt x="1794" y="1100"/>
                </a:cubicBezTo>
                <a:cubicBezTo>
                  <a:pt x="1800" y="1072"/>
                  <a:pt x="1804" y="1043"/>
                  <a:pt x="1807" y="1015"/>
                </a:cubicBezTo>
                <a:cubicBezTo>
                  <a:pt x="1810" y="986"/>
                  <a:pt x="1811" y="957"/>
                  <a:pt x="1811" y="928"/>
                </a:cubicBezTo>
                <a:cubicBezTo>
                  <a:pt x="1811" y="899"/>
                  <a:pt x="1810" y="871"/>
                  <a:pt x="1807" y="842"/>
                </a:cubicBezTo>
                <a:cubicBezTo>
                  <a:pt x="1804" y="813"/>
                  <a:pt x="1800" y="785"/>
                  <a:pt x="1794" y="756"/>
                </a:cubicBezTo>
                <a:cubicBezTo>
                  <a:pt x="1789" y="728"/>
                  <a:pt x="1782" y="700"/>
                  <a:pt x="1773" y="672"/>
                </a:cubicBezTo>
                <a:cubicBezTo>
                  <a:pt x="1765" y="645"/>
                  <a:pt x="1755" y="617"/>
                  <a:pt x="1744" y="591"/>
                </a:cubicBezTo>
                <a:cubicBezTo>
                  <a:pt x="1733" y="564"/>
                  <a:pt x="1721" y="538"/>
                  <a:pt x="1707" y="512"/>
                </a:cubicBezTo>
                <a:cubicBezTo>
                  <a:pt x="1694" y="487"/>
                  <a:pt x="1679" y="462"/>
                  <a:pt x="1663" y="438"/>
                </a:cubicBezTo>
                <a:cubicBezTo>
                  <a:pt x="1647" y="414"/>
                  <a:pt x="1630" y="391"/>
                  <a:pt x="1611" y="369"/>
                </a:cubicBezTo>
                <a:cubicBezTo>
                  <a:pt x="1593" y="346"/>
                  <a:pt x="1573" y="325"/>
                  <a:pt x="1553" y="305"/>
                </a:cubicBezTo>
                <a:cubicBezTo>
                  <a:pt x="1533" y="284"/>
                  <a:pt x="1511" y="265"/>
                  <a:pt x="1489" y="246"/>
                </a:cubicBezTo>
                <a:cubicBezTo>
                  <a:pt x="1467" y="228"/>
                  <a:pt x="1443" y="211"/>
                  <a:pt x="1419" y="195"/>
                </a:cubicBezTo>
                <a:cubicBezTo>
                  <a:pt x="1395" y="179"/>
                  <a:pt x="1371" y="164"/>
                  <a:pt x="1345" y="150"/>
                </a:cubicBezTo>
                <a:cubicBezTo>
                  <a:pt x="1320" y="137"/>
                  <a:pt x="1294" y="124"/>
                  <a:pt x="1267" y="113"/>
                </a:cubicBezTo>
                <a:cubicBezTo>
                  <a:pt x="1240" y="102"/>
                  <a:pt x="1213" y="93"/>
                  <a:pt x="1185" y="84"/>
                </a:cubicBezTo>
                <a:cubicBezTo>
                  <a:pt x="1158" y="76"/>
                  <a:pt x="1130" y="69"/>
                  <a:pt x="1101" y="63"/>
                </a:cubicBezTo>
                <a:cubicBezTo>
                  <a:pt x="1073" y="57"/>
                  <a:pt x="1045" y="53"/>
                  <a:pt x="1016" y="50"/>
                </a:cubicBezTo>
                <a:cubicBezTo>
                  <a:pt x="987" y="48"/>
                  <a:pt x="958" y="46"/>
                  <a:pt x="929" y="46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3" name="" descr=""/>
          <p:cNvPicPr/>
          <p:nvPr/>
        </p:nvPicPr>
        <p:blipFill>
          <a:blip r:embed="rId7"/>
          <a:stretch/>
        </p:blipFill>
        <p:spPr>
          <a:xfrm>
            <a:off x="8431920" y="1370520"/>
            <a:ext cx="300600" cy="30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4" name="" descr=""/>
          <p:cNvPicPr/>
          <p:nvPr/>
        </p:nvPicPr>
        <p:blipFill>
          <a:blip r:embed="rId8"/>
          <a:stretch/>
        </p:blipFill>
        <p:spPr>
          <a:xfrm>
            <a:off x="7638120" y="1955520"/>
            <a:ext cx="1892160" cy="26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5" name=""/>
          <p:cNvSpPr txBox="1"/>
          <p:nvPr/>
        </p:nvSpPr>
        <p:spPr>
          <a:xfrm>
            <a:off x="4942080" y="1715760"/>
            <a:ext cx="199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6900"/>
                </a:solidFill>
                <a:effectLst/>
                <a:uFillTx/>
                <a:latin typeface="DejaVuSans"/>
                <a:ea typeface="DejaVuSans"/>
              </a:rPr>
              <a:t>VS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547200" y="1992960"/>
            <a:ext cx="9618840" cy="2816640"/>
          </a:xfrm>
          <a:custGeom>
            <a:avLst/>
            <a:gdLst/>
            <a:ahLst/>
            <a:rect l="0" t="0" r="r" b="b"/>
            <a:pathLst>
              <a:path w="26719" h="7824">
                <a:moveTo>
                  <a:pt x="0" y="765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5"/>
                  <a:pt x="26601" y="9"/>
                  <a:pt x="26612" y="13"/>
                </a:cubicBezTo>
                <a:cubicBezTo>
                  <a:pt x="26622" y="17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7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2"/>
                  <a:pt x="26719" y="174"/>
                </a:cubicBezTo>
                <a:lnTo>
                  <a:pt x="26719" y="7650"/>
                </a:lnTo>
                <a:cubicBezTo>
                  <a:pt x="26719" y="7661"/>
                  <a:pt x="26718" y="7672"/>
                  <a:pt x="26716" y="7683"/>
                </a:cubicBezTo>
                <a:cubicBezTo>
                  <a:pt x="26714" y="7695"/>
                  <a:pt x="26710" y="7706"/>
                  <a:pt x="26706" y="7716"/>
                </a:cubicBezTo>
                <a:cubicBezTo>
                  <a:pt x="26702" y="7727"/>
                  <a:pt x="26696" y="7737"/>
                  <a:pt x="26690" y="7746"/>
                </a:cubicBezTo>
                <a:cubicBezTo>
                  <a:pt x="26683" y="7756"/>
                  <a:pt x="26676" y="7765"/>
                  <a:pt x="26668" y="7773"/>
                </a:cubicBezTo>
                <a:cubicBezTo>
                  <a:pt x="26660" y="7781"/>
                  <a:pt x="26651" y="7788"/>
                  <a:pt x="26642" y="7794"/>
                </a:cubicBezTo>
                <a:cubicBezTo>
                  <a:pt x="26632" y="7801"/>
                  <a:pt x="26622" y="7806"/>
                  <a:pt x="26612" y="7810"/>
                </a:cubicBezTo>
                <a:cubicBezTo>
                  <a:pt x="26601" y="7815"/>
                  <a:pt x="26590" y="7818"/>
                  <a:pt x="26579" y="7820"/>
                </a:cubicBezTo>
                <a:cubicBezTo>
                  <a:pt x="26568" y="7822"/>
                  <a:pt x="26557" y="7824"/>
                  <a:pt x="26545" y="7824"/>
                </a:cubicBezTo>
                <a:lnTo>
                  <a:pt x="174" y="7824"/>
                </a:lnTo>
                <a:cubicBezTo>
                  <a:pt x="163" y="7824"/>
                  <a:pt x="151" y="7822"/>
                  <a:pt x="140" y="7820"/>
                </a:cubicBezTo>
                <a:cubicBezTo>
                  <a:pt x="129" y="7818"/>
                  <a:pt x="118" y="7815"/>
                  <a:pt x="107" y="7810"/>
                </a:cubicBezTo>
                <a:cubicBezTo>
                  <a:pt x="97" y="7806"/>
                  <a:pt x="87" y="7801"/>
                  <a:pt x="77" y="7794"/>
                </a:cubicBezTo>
                <a:cubicBezTo>
                  <a:pt x="68" y="7788"/>
                  <a:pt x="59" y="7781"/>
                  <a:pt x="51" y="7773"/>
                </a:cubicBezTo>
                <a:cubicBezTo>
                  <a:pt x="43" y="7765"/>
                  <a:pt x="36" y="7756"/>
                  <a:pt x="29" y="7746"/>
                </a:cubicBezTo>
                <a:cubicBezTo>
                  <a:pt x="23" y="7737"/>
                  <a:pt x="18" y="7727"/>
                  <a:pt x="13" y="7716"/>
                </a:cubicBezTo>
                <a:cubicBezTo>
                  <a:pt x="9" y="7706"/>
                  <a:pt x="6" y="7695"/>
                  <a:pt x="3" y="7683"/>
                </a:cubicBezTo>
                <a:cubicBezTo>
                  <a:pt x="1" y="7672"/>
                  <a:pt x="0" y="7661"/>
                  <a:pt x="0" y="765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547200" y="1992960"/>
            <a:ext cx="9618840" cy="2816640"/>
          </a:xfrm>
          <a:custGeom>
            <a:avLst/>
            <a:gdLst/>
            <a:ahLst/>
            <a:rect l="0" t="0" r="r" b="b"/>
            <a:pathLst>
              <a:path fill="none" w="26719" h="7824">
                <a:moveTo>
                  <a:pt x="0" y="7650"/>
                </a:moveTo>
                <a:lnTo>
                  <a:pt x="0" y="174"/>
                </a:lnTo>
                <a:cubicBezTo>
                  <a:pt x="0" y="162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7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5"/>
                  <a:pt x="26601" y="9"/>
                  <a:pt x="26612" y="13"/>
                </a:cubicBezTo>
                <a:cubicBezTo>
                  <a:pt x="26622" y="17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7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2"/>
                  <a:pt x="26719" y="174"/>
                </a:cubicBezTo>
                <a:lnTo>
                  <a:pt x="26719" y="7650"/>
                </a:lnTo>
                <a:cubicBezTo>
                  <a:pt x="26719" y="7661"/>
                  <a:pt x="26718" y="7672"/>
                  <a:pt x="26716" y="7683"/>
                </a:cubicBezTo>
                <a:cubicBezTo>
                  <a:pt x="26714" y="7695"/>
                  <a:pt x="26710" y="7706"/>
                  <a:pt x="26706" y="7716"/>
                </a:cubicBezTo>
                <a:cubicBezTo>
                  <a:pt x="26702" y="7727"/>
                  <a:pt x="26696" y="7737"/>
                  <a:pt x="26690" y="7746"/>
                </a:cubicBezTo>
                <a:cubicBezTo>
                  <a:pt x="26683" y="7756"/>
                  <a:pt x="26676" y="7765"/>
                  <a:pt x="26668" y="7773"/>
                </a:cubicBezTo>
                <a:cubicBezTo>
                  <a:pt x="26660" y="7781"/>
                  <a:pt x="26651" y="7788"/>
                  <a:pt x="26642" y="7794"/>
                </a:cubicBezTo>
                <a:cubicBezTo>
                  <a:pt x="26632" y="7801"/>
                  <a:pt x="26622" y="7806"/>
                  <a:pt x="26612" y="7810"/>
                </a:cubicBezTo>
                <a:cubicBezTo>
                  <a:pt x="26601" y="7815"/>
                  <a:pt x="26590" y="7818"/>
                  <a:pt x="26579" y="7820"/>
                </a:cubicBezTo>
                <a:cubicBezTo>
                  <a:pt x="26568" y="7822"/>
                  <a:pt x="26557" y="7824"/>
                  <a:pt x="26545" y="7824"/>
                </a:cubicBezTo>
                <a:lnTo>
                  <a:pt x="174" y="7824"/>
                </a:lnTo>
                <a:cubicBezTo>
                  <a:pt x="163" y="7824"/>
                  <a:pt x="151" y="7822"/>
                  <a:pt x="140" y="7820"/>
                </a:cubicBezTo>
                <a:cubicBezTo>
                  <a:pt x="129" y="7818"/>
                  <a:pt x="118" y="7815"/>
                  <a:pt x="107" y="7810"/>
                </a:cubicBezTo>
                <a:cubicBezTo>
                  <a:pt x="97" y="7806"/>
                  <a:pt x="87" y="7801"/>
                  <a:pt x="77" y="7794"/>
                </a:cubicBezTo>
                <a:cubicBezTo>
                  <a:pt x="68" y="7788"/>
                  <a:pt x="59" y="7781"/>
                  <a:pt x="51" y="7773"/>
                </a:cubicBezTo>
                <a:cubicBezTo>
                  <a:pt x="43" y="7765"/>
                  <a:pt x="36" y="7756"/>
                  <a:pt x="29" y="7746"/>
                </a:cubicBezTo>
                <a:cubicBezTo>
                  <a:pt x="23" y="7737"/>
                  <a:pt x="18" y="7727"/>
                  <a:pt x="13" y="7716"/>
                </a:cubicBezTo>
                <a:cubicBezTo>
                  <a:pt x="9" y="7706"/>
                  <a:pt x="6" y="7695"/>
                  <a:pt x="3" y="7683"/>
                </a:cubicBezTo>
                <a:cubicBezTo>
                  <a:pt x="1" y="7672"/>
                  <a:pt x="0" y="7661"/>
                  <a:pt x="0" y="7650"/>
                </a:cubicBezTo>
              </a:path>
            </a:pathLst>
          </a:custGeom>
          <a:ln w="8280">
            <a:solidFill>
              <a:srgbClr val="374151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551520" y="1996920"/>
            <a:ext cx="9610560" cy="401760"/>
          </a:xfrm>
          <a:custGeom>
            <a:avLst/>
            <a:gdLst/>
            <a:ahLst/>
            <a:rect l="0" t="0" r="r" b="b"/>
            <a:pathLst>
              <a:path w="26696" h="1116">
                <a:moveTo>
                  <a:pt x="12" y="101"/>
                </a:moveTo>
                <a:cubicBezTo>
                  <a:pt x="20" y="81"/>
                  <a:pt x="32" y="63"/>
                  <a:pt x="47" y="48"/>
                </a:cubicBezTo>
                <a:cubicBezTo>
                  <a:pt x="62" y="33"/>
                  <a:pt x="80" y="21"/>
                  <a:pt x="100" y="13"/>
                </a:cubicBezTo>
                <a:cubicBezTo>
                  <a:pt x="120" y="5"/>
                  <a:pt x="140" y="0"/>
                  <a:pt x="162" y="0"/>
                </a:cubicBezTo>
                <a:lnTo>
                  <a:pt x="26533" y="0"/>
                </a:lnTo>
                <a:cubicBezTo>
                  <a:pt x="26555" y="0"/>
                  <a:pt x="26575" y="5"/>
                  <a:pt x="26595" y="13"/>
                </a:cubicBezTo>
                <a:cubicBezTo>
                  <a:pt x="26615" y="21"/>
                  <a:pt x="26633" y="33"/>
                  <a:pt x="26648" y="48"/>
                </a:cubicBezTo>
                <a:cubicBezTo>
                  <a:pt x="26663" y="63"/>
                  <a:pt x="26675" y="81"/>
                  <a:pt x="26683" y="101"/>
                </a:cubicBezTo>
                <a:cubicBezTo>
                  <a:pt x="26691" y="121"/>
                  <a:pt x="26696" y="141"/>
                  <a:pt x="26696" y="163"/>
                </a:cubicBezTo>
                <a:lnTo>
                  <a:pt x="26696" y="1116"/>
                </a:lnTo>
                <a:lnTo>
                  <a:pt x="0" y="1116"/>
                </a:lnTo>
                <a:lnTo>
                  <a:pt x="0" y="163"/>
                </a:lnTo>
                <a:cubicBezTo>
                  <a:pt x="0" y="141"/>
                  <a:pt x="4" y="121"/>
                  <a:pt x="12" y="101"/>
                </a:cubicBezTo>
                <a:close/>
              </a:path>
            </a:pathLst>
          </a:custGeom>
          <a:solidFill>
            <a:srgbClr val="1f2937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551520" y="2398320"/>
            <a:ext cx="9610560" cy="401400"/>
          </a:xfrm>
          <a:custGeom>
            <a:avLst/>
            <a:gdLst/>
            <a:ahLst/>
            <a:rect l="0" t="0" r="r" b="b"/>
            <a:pathLst>
              <a:path w="26696" h="1115">
                <a:moveTo>
                  <a:pt x="26696" y="1115"/>
                </a:moveTo>
                <a:lnTo>
                  <a:pt x="0" y="1115"/>
                </a:lnTo>
                <a:lnTo>
                  <a:pt x="0" y="0"/>
                </a:lnTo>
                <a:lnTo>
                  <a:pt x="26696" y="0"/>
                </a:lnTo>
                <a:lnTo>
                  <a:pt x="26696" y="1115"/>
                </a:lnTo>
                <a:close/>
              </a:path>
            </a:pathLst>
          </a:custGeom>
          <a:solidFill>
            <a:srgbClr val="ffffff">
              <a:alpha val="1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551520" y="2799360"/>
            <a:ext cx="9610560" cy="401400"/>
          </a:xfrm>
          <a:custGeom>
            <a:avLst/>
            <a:gdLst/>
            <a:ahLst/>
            <a:rect l="0" t="0" r="r" b="b"/>
            <a:pathLst>
              <a:path w="26696" h="1115">
                <a:moveTo>
                  <a:pt x="26696" y="1115"/>
                </a:moveTo>
                <a:lnTo>
                  <a:pt x="0" y="1115"/>
                </a:lnTo>
                <a:lnTo>
                  <a:pt x="0" y="0"/>
                </a:lnTo>
                <a:lnTo>
                  <a:pt x="26696" y="0"/>
                </a:lnTo>
                <a:lnTo>
                  <a:pt x="26696" y="1115"/>
                </a:lnTo>
                <a:close/>
              </a:path>
            </a:pathLst>
          </a:custGeom>
          <a:solidFill>
            <a:srgbClr val="ffffff">
              <a:alpha val="3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551520" y="3200400"/>
            <a:ext cx="9610560" cy="401400"/>
          </a:xfrm>
          <a:custGeom>
            <a:avLst/>
            <a:gdLst/>
            <a:ahLst/>
            <a:rect l="0" t="0" r="r" b="b"/>
            <a:pathLst>
              <a:path w="26696" h="1115">
                <a:moveTo>
                  <a:pt x="26696" y="1115"/>
                </a:moveTo>
                <a:lnTo>
                  <a:pt x="0" y="1115"/>
                </a:lnTo>
                <a:lnTo>
                  <a:pt x="0" y="0"/>
                </a:lnTo>
                <a:lnTo>
                  <a:pt x="26696" y="0"/>
                </a:lnTo>
                <a:lnTo>
                  <a:pt x="26696" y="1115"/>
                </a:lnTo>
                <a:close/>
              </a:path>
            </a:pathLst>
          </a:custGeom>
          <a:solidFill>
            <a:srgbClr val="ffffff">
              <a:alpha val="1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551520" y="3601440"/>
            <a:ext cx="9610560" cy="401760"/>
          </a:xfrm>
          <a:custGeom>
            <a:avLst/>
            <a:gdLst/>
            <a:ahLst/>
            <a:rect l="0" t="0" r="r" b="b"/>
            <a:pathLst>
              <a:path w="26696" h="1116">
                <a:moveTo>
                  <a:pt x="26696" y="1116"/>
                </a:moveTo>
                <a:lnTo>
                  <a:pt x="0" y="1116"/>
                </a:lnTo>
                <a:lnTo>
                  <a:pt x="0" y="0"/>
                </a:lnTo>
                <a:lnTo>
                  <a:pt x="26696" y="0"/>
                </a:lnTo>
                <a:lnTo>
                  <a:pt x="26696" y="1116"/>
                </a:lnTo>
                <a:close/>
              </a:path>
            </a:pathLst>
          </a:custGeom>
          <a:solidFill>
            <a:srgbClr val="ffffff">
              <a:alpha val="3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551520" y="4002840"/>
            <a:ext cx="9610560" cy="401400"/>
          </a:xfrm>
          <a:custGeom>
            <a:avLst/>
            <a:gdLst/>
            <a:ahLst/>
            <a:rect l="0" t="0" r="r" b="b"/>
            <a:pathLst>
              <a:path w="26696" h="1115">
                <a:moveTo>
                  <a:pt x="26696" y="1115"/>
                </a:moveTo>
                <a:lnTo>
                  <a:pt x="0" y="1115"/>
                </a:lnTo>
                <a:lnTo>
                  <a:pt x="0" y="0"/>
                </a:lnTo>
                <a:lnTo>
                  <a:pt x="26696" y="0"/>
                </a:lnTo>
                <a:lnTo>
                  <a:pt x="26696" y="1115"/>
                </a:lnTo>
                <a:close/>
              </a:path>
            </a:pathLst>
          </a:custGeom>
          <a:solidFill>
            <a:srgbClr val="ffffff">
              <a:alpha val="1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551520" y="4403880"/>
            <a:ext cx="9610560" cy="401400"/>
          </a:xfrm>
          <a:custGeom>
            <a:avLst/>
            <a:gdLst/>
            <a:ahLst/>
            <a:rect l="0" t="0" r="r" b="b"/>
            <a:pathLst>
              <a:path w="26696" h="1115">
                <a:moveTo>
                  <a:pt x="26696" y="953"/>
                </a:moveTo>
                <a:cubicBezTo>
                  <a:pt x="26696" y="974"/>
                  <a:pt x="26691" y="995"/>
                  <a:pt x="26683" y="1015"/>
                </a:cubicBezTo>
                <a:cubicBezTo>
                  <a:pt x="26675" y="1035"/>
                  <a:pt x="26663" y="1052"/>
                  <a:pt x="26648" y="1067"/>
                </a:cubicBezTo>
                <a:cubicBezTo>
                  <a:pt x="26633" y="1083"/>
                  <a:pt x="26615" y="1094"/>
                  <a:pt x="26595" y="1103"/>
                </a:cubicBezTo>
                <a:cubicBezTo>
                  <a:pt x="26575" y="1111"/>
                  <a:pt x="26555" y="1115"/>
                  <a:pt x="26533" y="1115"/>
                </a:cubicBezTo>
                <a:lnTo>
                  <a:pt x="162" y="1115"/>
                </a:lnTo>
                <a:cubicBezTo>
                  <a:pt x="141" y="1115"/>
                  <a:pt x="120" y="1111"/>
                  <a:pt x="100" y="1103"/>
                </a:cubicBezTo>
                <a:cubicBezTo>
                  <a:pt x="80" y="1094"/>
                  <a:pt x="62" y="1083"/>
                  <a:pt x="47" y="1067"/>
                </a:cubicBezTo>
                <a:cubicBezTo>
                  <a:pt x="32" y="1052"/>
                  <a:pt x="20" y="1035"/>
                  <a:pt x="12" y="1015"/>
                </a:cubicBezTo>
                <a:cubicBezTo>
                  <a:pt x="4" y="995"/>
                  <a:pt x="0" y="974"/>
                  <a:pt x="0" y="953"/>
                </a:cubicBezTo>
                <a:lnTo>
                  <a:pt x="0" y="0"/>
                </a:lnTo>
                <a:lnTo>
                  <a:pt x="26696" y="0"/>
                </a:lnTo>
                <a:lnTo>
                  <a:pt x="26696" y="953"/>
                </a:lnTo>
                <a:close/>
              </a:path>
            </a:pathLst>
          </a:custGeom>
          <a:solidFill>
            <a:srgbClr val="ffffff">
              <a:alpha val="3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8229600" y="22690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基于知识图谱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970560" y="21106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特性对比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3579120" y="21106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传统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3846600" y="211536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4120920" y="21106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7410960" y="2115360"/>
            <a:ext cx="1121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AIreadsU 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8526240" y="21106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6ee7b7"/>
                </a:solidFill>
                <a:effectLst/>
                <a:uFillTx/>
                <a:latin typeface="WenQuanYiZenHei"/>
                <a:ea typeface="WenQuanYiZenHei"/>
              </a:rPr>
              <a:t>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2" name="" descr=""/>
          <p:cNvPicPr/>
          <p:nvPr/>
        </p:nvPicPr>
        <p:blipFill>
          <a:blip r:embed="rId9"/>
          <a:stretch/>
        </p:blipFill>
        <p:spPr>
          <a:xfrm>
            <a:off x="3075120" y="2523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3" name=""/>
          <p:cNvSpPr txBox="1"/>
          <p:nvPr/>
        </p:nvSpPr>
        <p:spPr>
          <a:xfrm>
            <a:off x="1027800" y="25120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327312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3315600" y="251208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搜索引擎排名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411768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4212360" y="25120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关键词驱动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8" name="" descr=""/>
          <p:cNvPicPr/>
          <p:nvPr/>
        </p:nvPicPr>
        <p:blipFill>
          <a:blip r:embed="rId10"/>
          <a:stretch/>
        </p:blipFill>
        <p:spPr>
          <a:xfrm>
            <a:off x="6936120" y="2523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9" name=""/>
          <p:cNvSpPr txBox="1"/>
          <p:nvPr/>
        </p:nvSpPr>
        <p:spPr>
          <a:xfrm>
            <a:off x="488088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713520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7177680" y="25120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744516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7575840" y="25120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生成答案的信源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851184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8606520" y="25120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语义驱动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141480" y="2516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7" name="" descr=""/>
          <p:cNvPicPr/>
          <p:nvPr/>
        </p:nvPicPr>
        <p:blipFill>
          <a:blip r:embed="rId11"/>
          <a:stretch/>
        </p:blipFill>
        <p:spPr>
          <a:xfrm>
            <a:off x="3092040" y="292500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8" name=""/>
          <p:cNvSpPr txBox="1"/>
          <p:nvPr/>
        </p:nvSpPr>
        <p:spPr>
          <a:xfrm>
            <a:off x="1027800" y="29131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优化对象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3263040" y="29178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0" name="" descr=""/>
          <p:cNvPicPr/>
          <p:nvPr/>
        </p:nvPicPr>
        <p:blipFill>
          <a:blip r:embed="rId12"/>
          <a:stretch/>
        </p:blipFill>
        <p:spPr>
          <a:xfrm>
            <a:off x="6652080" y="29250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1" name=""/>
          <p:cNvSpPr txBox="1"/>
          <p:nvPr/>
        </p:nvSpPr>
        <p:spPr>
          <a:xfrm>
            <a:off x="3305520" y="291312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网页内容、链接、技术参数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6889680" y="29178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6932160" y="291312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内容的结构化知识、语义关联、数据可信度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4" name=""/>
          <p:cNvSpPr txBox="1"/>
          <p:nvPr/>
        </p:nvSpPr>
        <p:spPr>
          <a:xfrm>
            <a:off x="1029240" y="3318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5" name="" descr=""/>
          <p:cNvPicPr/>
          <p:nvPr/>
        </p:nvPicPr>
        <p:blipFill>
          <a:blip r:embed="rId13"/>
          <a:stretch/>
        </p:blipFill>
        <p:spPr>
          <a:xfrm>
            <a:off x="2741040" y="332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6" name=""/>
          <p:cNvSpPr txBox="1"/>
          <p:nvPr/>
        </p:nvSpPr>
        <p:spPr>
          <a:xfrm>
            <a:off x="1159920" y="33141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理解度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2945520" y="3318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8" name="" descr=""/>
          <p:cNvPicPr/>
          <p:nvPr/>
        </p:nvPicPr>
        <p:blipFill>
          <a:blip r:embed="rId14"/>
          <a:stretch/>
        </p:blipFill>
        <p:spPr>
          <a:xfrm>
            <a:off x="6401160" y="332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9" name=""/>
          <p:cNvSpPr txBox="1"/>
          <p:nvPr/>
        </p:nvSpPr>
        <p:spPr>
          <a:xfrm>
            <a:off x="2988000" y="331416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间接影响，主要依赖算法猜测用户意图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6615360" y="3318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6657840" y="331416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直接提升，通过结构化数据和知识图谱使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9064440" y="3318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9195480" y="33141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精准理解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4" name="" descr=""/>
          <p:cNvPicPr/>
          <p:nvPr/>
        </p:nvPicPr>
        <p:blipFill>
          <a:blip r:embed="rId15"/>
          <a:stretch/>
        </p:blipFill>
        <p:spPr>
          <a:xfrm>
            <a:off x="2791080" y="37270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5" name=""/>
          <p:cNvSpPr txBox="1"/>
          <p:nvPr/>
        </p:nvSpPr>
        <p:spPr>
          <a:xfrm>
            <a:off x="961200" y="37152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内容权威性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6" name=""/>
          <p:cNvSpPr txBox="1"/>
          <p:nvPr/>
        </p:nvSpPr>
        <p:spPr>
          <a:xfrm>
            <a:off x="3029040" y="37198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7" name="" descr=""/>
          <p:cNvPicPr/>
          <p:nvPr/>
        </p:nvPicPr>
        <p:blipFill>
          <a:blip r:embed="rId16"/>
          <a:stretch/>
        </p:blipFill>
        <p:spPr>
          <a:xfrm>
            <a:off x="6668640" y="372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8" name=""/>
          <p:cNvSpPr txBox="1"/>
          <p:nvPr/>
        </p:nvSpPr>
        <p:spPr>
          <a:xfrm>
            <a:off x="3071520" y="371520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依赖外部链接、域名权重等间接信号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 txBox="1"/>
          <p:nvPr/>
        </p:nvSpPr>
        <p:spPr>
          <a:xfrm>
            <a:off x="6873120" y="37198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"/>
          <p:cNvSpPr txBox="1"/>
          <p:nvPr/>
        </p:nvSpPr>
        <p:spPr>
          <a:xfrm>
            <a:off x="6915600" y="37152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通过嵌入权威数据、构建可验证的知识关联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"/>
          <p:cNvSpPr txBox="1"/>
          <p:nvPr/>
        </p:nvSpPr>
        <p:spPr>
          <a:xfrm>
            <a:off x="962280" y="41166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应对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2" name=""/>
          <p:cNvSpPr txBox="1"/>
          <p:nvPr/>
        </p:nvSpPr>
        <p:spPr>
          <a:xfrm>
            <a:off x="1229760" y="4121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3" name="" descr=""/>
          <p:cNvPicPr/>
          <p:nvPr/>
        </p:nvPicPr>
        <p:blipFill>
          <a:blip r:embed="rId17"/>
          <a:stretch/>
        </p:blipFill>
        <p:spPr>
          <a:xfrm>
            <a:off x="2799360" y="41281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4" name=""/>
          <p:cNvSpPr txBox="1"/>
          <p:nvPr/>
        </p:nvSpPr>
        <p:spPr>
          <a:xfrm>
            <a:off x="1360800" y="41166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"/>
          <p:cNvSpPr txBox="1"/>
          <p:nvPr/>
        </p:nvSpPr>
        <p:spPr>
          <a:xfrm>
            <a:off x="3030480" y="4121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"/>
          <p:cNvSpPr txBox="1"/>
          <p:nvPr/>
        </p:nvSpPr>
        <p:spPr>
          <a:xfrm>
            <a:off x="3072960" y="411660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效果有限，难以直接影响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7" name=""/>
          <p:cNvSpPr txBox="1"/>
          <p:nvPr/>
        </p:nvSpPr>
        <p:spPr>
          <a:xfrm>
            <a:off x="4543560" y="4121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8" name="" descr=""/>
          <p:cNvPicPr/>
          <p:nvPr/>
        </p:nvPicPr>
        <p:blipFill>
          <a:blip r:embed="rId18"/>
          <a:stretch/>
        </p:blipFill>
        <p:spPr>
          <a:xfrm>
            <a:off x="6610320" y="4128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9" name=""/>
          <p:cNvSpPr txBox="1"/>
          <p:nvPr/>
        </p:nvSpPr>
        <p:spPr>
          <a:xfrm>
            <a:off x="4674600" y="41166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生成答案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6807600" y="4121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1" name=""/>
          <p:cNvSpPr txBox="1"/>
          <p:nvPr/>
        </p:nvSpPr>
        <p:spPr>
          <a:xfrm>
            <a:off x="6850080" y="411660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主动优化内容以适配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"/>
          <p:cNvSpPr txBox="1"/>
          <p:nvPr/>
        </p:nvSpPr>
        <p:spPr>
          <a:xfrm>
            <a:off x="8053560" y="4121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 txBox="1"/>
          <p:nvPr/>
        </p:nvSpPr>
        <p:spPr>
          <a:xfrm>
            <a:off x="8184240" y="411660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生成逻辑，提升引用率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4" name="" descr=""/>
          <p:cNvPicPr/>
          <p:nvPr/>
        </p:nvPicPr>
        <p:blipFill>
          <a:blip r:embed="rId19"/>
          <a:stretch/>
        </p:blipFill>
        <p:spPr>
          <a:xfrm>
            <a:off x="2674080" y="45291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5" name=""/>
          <p:cNvSpPr txBox="1"/>
          <p:nvPr/>
        </p:nvSpPr>
        <p:spPr>
          <a:xfrm>
            <a:off x="961200" y="4517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未来适应性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"/>
          <p:cNvSpPr txBox="1"/>
          <p:nvPr/>
        </p:nvSpPr>
        <p:spPr>
          <a:xfrm>
            <a:off x="2888280" y="4522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2930760" y="45176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面对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3198240" y="4522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9" name="" descr=""/>
          <p:cNvPicPr/>
          <p:nvPr/>
        </p:nvPicPr>
        <p:blipFill>
          <a:blip r:embed="rId20"/>
          <a:stretch/>
        </p:blipFill>
        <p:spPr>
          <a:xfrm>
            <a:off x="6334200" y="45291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0" name=""/>
          <p:cNvSpPr txBox="1"/>
          <p:nvPr/>
        </p:nvSpPr>
        <p:spPr>
          <a:xfrm>
            <a:off x="3329280" y="451764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搜索占比提升，效果可能逐步减弱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1" name=""/>
          <p:cNvSpPr txBox="1"/>
          <p:nvPr/>
        </p:nvSpPr>
        <p:spPr>
          <a:xfrm>
            <a:off x="6548400" y="4522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6590880" y="45176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顺应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6858360" y="4522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547200" y="4750560"/>
            <a:ext cx="9618840" cy="978120"/>
          </a:xfrm>
          <a:custGeom>
            <a:avLst/>
            <a:gdLst/>
            <a:ahLst/>
            <a:rect l="0" t="0" r="r" b="b"/>
            <a:pathLst>
              <a:path w="26719" h="2717">
                <a:moveTo>
                  <a:pt x="0" y="254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6"/>
                  <a:pt x="26601" y="9"/>
                  <a:pt x="26612" y="13"/>
                </a:cubicBezTo>
                <a:cubicBezTo>
                  <a:pt x="26622" y="18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8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3"/>
                  <a:pt x="26719" y="174"/>
                </a:cubicBezTo>
                <a:lnTo>
                  <a:pt x="26719" y="2543"/>
                </a:lnTo>
                <a:cubicBezTo>
                  <a:pt x="26719" y="2554"/>
                  <a:pt x="26718" y="2566"/>
                  <a:pt x="26716" y="2577"/>
                </a:cubicBezTo>
                <a:cubicBezTo>
                  <a:pt x="26714" y="2588"/>
                  <a:pt x="26710" y="2599"/>
                  <a:pt x="26706" y="2610"/>
                </a:cubicBezTo>
                <a:cubicBezTo>
                  <a:pt x="26702" y="2620"/>
                  <a:pt x="26696" y="2630"/>
                  <a:pt x="26690" y="2640"/>
                </a:cubicBezTo>
                <a:cubicBezTo>
                  <a:pt x="26683" y="2649"/>
                  <a:pt x="26676" y="2658"/>
                  <a:pt x="26668" y="2666"/>
                </a:cubicBezTo>
                <a:cubicBezTo>
                  <a:pt x="26660" y="2674"/>
                  <a:pt x="26651" y="2681"/>
                  <a:pt x="26642" y="2688"/>
                </a:cubicBezTo>
                <a:cubicBezTo>
                  <a:pt x="26632" y="2694"/>
                  <a:pt x="26622" y="2699"/>
                  <a:pt x="26612" y="2704"/>
                </a:cubicBezTo>
                <a:cubicBezTo>
                  <a:pt x="26601" y="2708"/>
                  <a:pt x="26590" y="2711"/>
                  <a:pt x="26579" y="2714"/>
                </a:cubicBezTo>
                <a:cubicBezTo>
                  <a:pt x="26568" y="2716"/>
                  <a:pt x="26557" y="2717"/>
                  <a:pt x="26545" y="2717"/>
                </a:cubicBezTo>
                <a:lnTo>
                  <a:pt x="174" y="2717"/>
                </a:lnTo>
                <a:cubicBezTo>
                  <a:pt x="163" y="2717"/>
                  <a:pt x="151" y="2716"/>
                  <a:pt x="140" y="2714"/>
                </a:cubicBezTo>
                <a:cubicBezTo>
                  <a:pt x="129" y="2711"/>
                  <a:pt x="118" y="2708"/>
                  <a:pt x="107" y="2704"/>
                </a:cubicBezTo>
                <a:cubicBezTo>
                  <a:pt x="97" y="2699"/>
                  <a:pt x="87" y="2694"/>
                  <a:pt x="77" y="2688"/>
                </a:cubicBezTo>
                <a:cubicBezTo>
                  <a:pt x="68" y="2681"/>
                  <a:pt x="59" y="2674"/>
                  <a:pt x="51" y="2666"/>
                </a:cubicBezTo>
                <a:cubicBezTo>
                  <a:pt x="43" y="2658"/>
                  <a:pt x="36" y="2649"/>
                  <a:pt x="29" y="2640"/>
                </a:cubicBezTo>
                <a:cubicBezTo>
                  <a:pt x="23" y="2630"/>
                  <a:pt x="18" y="2620"/>
                  <a:pt x="13" y="2610"/>
                </a:cubicBezTo>
                <a:cubicBezTo>
                  <a:pt x="9" y="2599"/>
                  <a:pt x="6" y="2588"/>
                  <a:pt x="3" y="2577"/>
                </a:cubicBezTo>
                <a:cubicBezTo>
                  <a:pt x="1" y="2566"/>
                  <a:pt x="0" y="2554"/>
                  <a:pt x="0" y="254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547200" y="4750560"/>
            <a:ext cx="9618840" cy="978120"/>
          </a:xfrm>
          <a:custGeom>
            <a:avLst/>
            <a:gdLst/>
            <a:ahLst/>
            <a:rect l="0" t="0" r="r" b="b"/>
            <a:pathLst>
              <a:path fill="none" w="26719" h="2717">
                <a:moveTo>
                  <a:pt x="0" y="2543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8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6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6"/>
                  <a:pt x="26601" y="9"/>
                  <a:pt x="26612" y="13"/>
                </a:cubicBezTo>
                <a:cubicBezTo>
                  <a:pt x="26622" y="18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8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3"/>
                  <a:pt x="26719" y="174"/>
                </a:cubicBezTo>
                <a:lnTo>
                  <a:pt x="26719" y="2543"/>
                </a:lnTo>
                <a:cubicBezTo>
                  <a:pt x="26719" y="2554"/>
                  <a:pt x="26718" y="2566"/>
                  <a:pt x="26716" y="2577"/>
                </a:cubicBezTo>
                <a:cubicBezTo>
                  <a:pt x="26714" y="2588"/>
                  <a:pt x="26710" y="2599"/>
                  <a:pt x="26706" y="2610"/>
                </a:cubicBezTo>
                <a:cubicBezTo>
                  <a:pt x="26702" y="2620"/>
                  <a:pt x="26696" y="2630"/>
                  <a:pt x="26690" y="2640"/>
                </a:cubicBezTo>
                <a:cubicBezTo>
                  <a:pt x="26683" y="2649"/>
                  <a:pt x="26676" y="2658"/>
                  <a:pt x="26668" y="2666"/>
                </a:cubicBezTo>
                <a:cubicBezTo>
                  <a:pt x="26660" y="2674"/>
                  <a:pt x="26651" y="2681"/>
                  <a:pt x="26642" y="2688"/>
                </a:cubicBezTo>
                <a:cubicBezTo>
                  <a:pt x="26632" y="2694"/>
                  <a:pt x="26622" y="2699"/>
                  <a:pt x="26612" y="2704"/>
                </a:cubicBezTo>
                <a:cubicBezTo>
                  <a:pt x="26601" y="2708"/>
                  <a:pt x="26590" y="2711"/>
                  <a:pt x="26579" y="2714"/>
                </a:cubicBezTo>
                <a:cubicBezTo>
                  <a:pt x="26568" y="2716"/>
                  <a:pt x="26557" y="2717"/>
                  <a:pt x="26545" y="2717"/>
                </a:cubicBezTo>
                <a:lnTo>
                  <a:pt x="174" y="2717"/>
                </a:lnTo>
                <a:cubicBezTo>
                  <a:pt x="163" y="2717"/>
                  <a:pt x="151" y="2716"/>
                  <a:pt x="140" y="2714"/>
                </a:cubicBezTo>
                <a:cubicBezTo>
                  <a:pt x="129" y="2711"/>
                  <a:pt x="118" y="2708"/>
                  <a:pt x="107" y="2704"/>
                </a:cubicBezTo>
                <a:cubicBezTo>
                  <a:pt x="97" y="2699"/>
                  <a:pt x="87" y="2694"/>
                  <a:pt x="77" y="2688"/>
                </a:cubicBezTo>
                <a:cubicBezTo>
                  <a:pt x="68" y="2681"/>
                  <a:pt x="59" y="2674"/>
                  <a:pt x="51" y="2666"/>
                </a:cubicBezTo>
                <a:cubicBezTo>
                  <a:pt x="43" y="2658"/>
                  <a:pt x="36" y="2649"/>
                  <a:pt x="29" y="2640"/>
                </a:cubicBezTo>
                <a:cubicBezTo>
                  <a:pt x="23" y="2630"/>
                  <a:pt x="18" y="2620"/>
                  <a:pt x="13" y="2610"/>
                </a:cubicBezTo>
                <a:cubicBezTo>
                  <a:pt x="9" y="2599"/>
                  <a:pt x="6" y="2588"/>
                  <a:pt x="3" y="2577"/>
                </a:cubicBezTo>
                <a:cubicBezTo>
                  <a:pt x="1" y="2566"/>
                  <a:pt x="0" y="2554"/>
                  <a:pt x="0" y="2543"/>
                </a:cubicBezTo>
              </a:path>
            </a:pathLst>
          </a:custGeom>
          <a:ln w="8280">
            <a:solidFill>
              <a:srgbClr val="064e3b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6" name="" descr=""/>
          <p:cNvPicPr/>
          <p:nvPr/>
        </p:nvPicPr>
        <p:blipFill>
          <a:blip r:embed="rId21"/>
          <a:stretch/>
        </p:blipFill>
        <p:spPr>
          <a:xfrm>
            <a:off x="685080" y="4930560"/>
            <a:ext cx="11664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7" name=""/>
          <p:cNvSpPr txBox="1"/>
          <p:nvPr/>
        </p:nvSpPr>
        <p:spPr>
          <a:xfrm>
            <a:off x="6989400" y="4517640"/>
            <a:ext cx="2817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发展趋势，是企业在智能化搜索生态下的新范式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02520" y="4916160"/>
            <a:ext cx="772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1671840" y="491112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核心技术优势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685080" y="52074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284840" y="520272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通过深度语义理解与匹配、提升内容在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3557880" y="52074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3688560" y="520272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系统中的信任度与权威性、结构化数据驱动的动态优化，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031520" y="52074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7074000" y="52027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实现企业信息从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8010000" y="52074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8071560" y="52027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被看见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8472600" y="52074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9" name="" descr=""/>
          <p:cNvPicPr/>
          <p:nvPr/>
        </p:nvPicPr>
        <p:blipFill>
          <a:blip r:embed="rId22"/>
          <a:stretch/>
        </p:blipFill>
        <p:spPr>
          <a:xfrm>
            <a:off x="8665920" y="5206320"/>
            <a:ext cx="92952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0" name=""/>
          <p:cNvSpPr txBox="1"/>
          <p:nvPr/>
        </p:nvSpPr>
        <p:spPr>
          <a:xfrm>
            <a:off x="8534160" y="52027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592920" y="52027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685080" y="54032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变，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952560" y="54079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995040" y="540324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帮助企业构建真正的数字基建，赋能多场景应用。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5" name=""/>
          <p:cNvSpPr txBox="1"/>
          <p:nvPr/>
        </p:nvSpPr>
        <p:spPr>
          <a:xfrm>
            <a:off x="9959040" y="590004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10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7" name="" descr=""/>
          <p:cNvPicPr/>
          <p:nvPr/>
        </p:nvPicPr>
        <p:blipFill>
          <a:blip r:embed="rId1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8" name="" descr=""/>
          <p:cNvPicPr/>
          <p:nvPr/>
        </p:nvPicPr>
        <p:blipFill>
          <a:blip r:embed="rId2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9" name="" descr=""/>
          <p:cNvPicPr/>
          <p:nvPr/>
        </p:nvPicPr>
        <p:blipFill>
          <a:blip r:embed="rId3"/>
          <a:stretch/>
        </p:blipFill>
        <p:spPr>
          <a:xfrm>
            <a:off x="543240" y="5850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0" name="" descr=""/>
          <p:cNvPicPr/>
          <p:nvPr/>
        </p:nvPicPr>
        <p:blipFill>
          <a:blip r:embed="rId4"/>
          <a:stretch/>
        </p:blipFill>
        <p:spPr>
          <a:xfrm>
            <a:off x="543240" y="10530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1" name=""/>
          <p:cNvSpPr/>
          <p:nvPr/>
        </p:nvSpPr>
        <p:spPr>
          <a:xfrm>
            <a:off x="4796640" y="1922040"/>
            <a:ext cx="835920" cy="835920"/>
          </a:xfrm>
          <a:custGeom>
            <a:avLst/>
            <a:gdLst/>
            <a:ahLst/>
            <a:rect l="0" t="0" r="r" b="b"/>
            <a:pathLst>
              <a:path w="2322" h="2322">
                <a:moveTo>
                  <a:pt x="22" y="935"/>
                </a:moveTo>
                <a:cubicBezTo>
                  <a:pt x="37" y="860"/>
                  <a:pt x="59" y="787"/>
                  <a:pt x="88" y="717"/>
                </a:cubicBezTo>
                <a:cubicBezTo>
                  <a:pt x="117" y="647"/>
                  <a:pt x="153" y="580"/>
                  <a:pt x="195" y="516"/>
                </a:cubicBezTo>
                <a:cubicBezTo>
                  <a:pt x="238" y="452"/>
                  <a:pt x="286" y="393"/>
                  <a:pt x="340" y="339"/>
                </a:cubicBezTo>
                <a:cubicBezTo>
                  <a:pt x="394" y="286"/>
                  <a:pt x="452" y="237"/>
                  <a:pt x="516" y="195"/>
                </a:cubicBezTo>
                <a:cubicBezTo>
                  <a:pt x="579" y="153"/>
                  <a:pt x="646" y="117"/>
                  <a:pt x="716" y="88"/>
                </a:cubicBezTo>
                <a:cubicBezTo>
                  <a:pt x="787" y="59"/>
                  <a:pt x="859" y="37"/>
                  <a:pt x="934" y="22"/>
                </a:cubicBezTo>
                <a:cubicBezTo>
                  <a:pt x="1009" y="7"/>
                  <a:pt x="1084" y="0"/>
                  <a:pt x="1160" y="0"/>
                </a:cubicBezTo>
                <a:cubicBezTo>
                  <a:pt x="1237" y="0"/>
                  <a:pt x="1312" y="7"/>
                  <a:pt x="1387" y="22"/>
                </a:cubicBezTo>
                <a:cubicBezTo>
                  <a:pt x="1462" y="37"/>
                  <a:pt x="1534" y="59"/>
                  <a:pt x="1605" y="88"/>
                </a:cubicBezTo>
                <a:cubicBezTo>
                  <a:pt x="1675" y="117"/>
                  <a:pt x="1742" y="153"/>
                  <a:pt x="1806" y="195"/>
                </a:cubicBezTo>
                <a:cubicBezTo>
                  <a:pt x="1870" y="237"/>
                  <a:pt x="1928" y="286"/>
                  <a:pt x="1982" y="339"/>
                </a:cubicBezTo>
                <a:cubicBezTo>
                  <a:pt x="2036" y="393"/>
                  <a:pt x="2084" y="452"/>
                  <a:pt x="2126" y="516"/>
                </a:cubicBezTo>
                <a:cubicBezTo>
                  <a:pt x="2169" y="580"/>
                  <a:pt x="2205" y="647"/>
                  <a:pt x="2234" y="717"/>
                </a:cubicBezTo>
                <a:cubicBezTo>
                  <a:pt x="2263" y="787"/>
                  <a:pt x="2285" y="860"/>
                  <a:pt x="2300" y="935"/>
                </a:cubicBezTo>
                <a:cubicBezTo>
                  <a:pt x="2315" y="1009"/>
                  <a:pt x="2322" y="1085"/>
                  <a:pt x="2322" y="1161"/>
                </a:cubicBezTo>
                <a:cubicBezTo>
                  <a:pt x="2322" y="1237"/>
                  <a:pt x="2315" y="1313"/>
                  <a:pt x="2300" y="1388"/>
                </a:cubicBezTo>
                <a:cubicBezTo>
                  <a:pt x="2285" y="1462"/>
                  <a:pt x="2263" y="1535"/>
                  <a:pt x="2234" y="1605"/>
                </a:cubicBezTo>
                <a:cubicBezTo>
                  <a:pt x="2205" y="1676"/>
                  <a:pt x="2169" y="1743"/>
                  <a:pt x="2126" y="1806"/>
                </a:cubicBezTo>
                <a:cubicBezTo>
                  <a:pt x="2084" y="1869"/>
                  <a:pt x="2036" y="1928"/>
                  <a:pt x="1982" y="1982"/>
                </a:cubicBezTo>
                <a:cubicBezTo>
                  <a:pt x="1928" y="2036"/>
                  <a:pt x="1870" y="2084"/>
                  <a:pt x="1806" y="2126"/>
                </a:cubicBezTo>
                <a:cubicBezTo>
                  <a:pt x="1742" y="2169"/>
                  <a:pt x="1675" y="2204"/>
                  <a:pt x="1605" y="2233"/>
                </a:cubicBezTo>
                <a:cubicBezTo>
                  <a:pt x="1534" y="2263"/>
                  <a:pt x="1462" y="2285"/>
                  <a:pt x="1387" y="2300"/>
                </a:cubicBezTo>
                <a:cubicBezTo>
                  <a:pt x="1312" y="2314"/>
                  <a:pt x="1237" y="2322"/>
                  <a:pt x="1160" y="2322"/>
                </a:cubicBezTo>
                <a:cubicBezTo>
                  <a:pt x="1084" y="2322"/>
                  <a:pt x="1009" y="2314"/>
                  <a:pt x="934" y="2300"/>
                </a:cubicBezTo>
                <a:cubicBezTo>
                  <a:pt x="859" y="2285"/>
                  <a:pt x="787" y="2263"/>
                  <a:pt x="716" y="2233"/>
                </a:cubicBezTo>
                <a:cubicBezTo>
                  <a:pt x="646" y="2204"/>
                  <a:pt x="579" y="2169"/>
                  <a:pt x="516" y="2126"/>
                </a:cubicBezTo>
                <a:cubicBezTo>
                  <a:pt x="452" y="2084"/>
                  <a:pt x="394" y="2036"/>
                  <a:pt x="340" y="1982"/>
                </a:cubicBezTo>
                <a:cubicBezTo>
                  <a:pt x="286" y="1928"/>
                  <a:pt x="238" y="1869"/>
                  <a:pt x="195" y="1806"/>
                </a:cubicBezTo>
                <a:cubicBezTo>
                  <a:pt x="153" y="1743"/>
                  <a:pt x="117" y="1676"/>
                  <a:pt x="88" y="1605"/>
                </a:cubicBezTo>
                <a:cubicBezTo>
                  <a:pt x="59" y="1535"/>
                  <a:pt x="37" y="1462"/>
                  <a:pt x="22" y="1388"/>
                </a:cubicBezTo>
                <a:cubicBezTo>
                  <a:pt x="7" y="1313"/>
                  <a:pt x="0" y="1237"/>
                  <a:pt x="0" y="1161"/>
                </a:cubicBezTo>
                <a:cubicBezTo>
                  <a:pt x="0" y="1085"/>
                  <a:pt x="7" y="1009"/>
                  <a:pt x="22" y="935"/>
                </a:cubicBezTo>
                <a:close/>
              </a:path>
            </a:pathLst>
          </a:custGeom>
          <a:solidFill>
            <a:srgbClr val="4cb944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4796640" y="1922040"/>
            <a:ext cx="835920" cy="835920"/>
          </a:xfrm>
          <a:custGeom>
            <a:avLst/>
            <a:gdLst/>
            <a:ahLst/>
            <a:rect l="0" t="0" r="r" b="b"/>
            <a:pathLst>
              <a:path w="2322" h="2322">
                <a:moveTo>
                  <a:pt x="0" y="1161"/>
                </a:moveTo>
                <a:cubicBezTo>
                  <a:pt x="0" y="1085"/>
                  <a:pt x="7" y="1009"/>
                  <a:pt x="22" y="935"/>
                </a:cubicBezTo>
                <a:cubicBezTo>
                  <a:pt x="37" y="860"/>
                  <a:pt x="59" y="787"/>
                  <a:pt x="88" y="717"/>
                </a:cubicBezTo>
                <a:cubicBezTo>
                  <a:pt x="117" y="647"/>
                  <a:pt x="153" y="580"/>
                  <a:pt x="195" y="516"/>
                </a:cubicBezTo>
                <a:cubicBezTo>
                  <a:pt x="238" y="452"/>
                  <a:pt x="286" y="393"/>
                  <a:pt x="340" y="339"/>
                </a:cubicBezTo>
                <a:cubicBezTo>
                  <a:pt x="394" y="286"/>
                  <a:pt x="452" y="237"/>
                  <a:pt x="516" y="195"/>
                </a:cubicBezTo>
                <a:cubicBezTo>
                  <a:pt x="579" y="153"/>
                  <a:pt x="646" y="117"/>
                  <a:pt x="716" y="88"/>
                </a:cubicBezTo>
                <a:cubicBezTo>
                  <a:pt x="787" y="59"/>
                  <a:pt x="859" y="37"/>
                  <a:pt x="934" y="22"/>
                </a:cubicBezTo>
                <a:cubicBezTo>
                  <a:pt x="1009" y="7"/>
                  <a:pt x="1084" y="0"/>
                  <a:pt x="1160" y="0"/>
                </a:cubicBezTo>
                <a:cubicBezTo>
                  <a:pt x="1237" y="0"/>
                  <a:pt x="1312" y="7"/>
                  <a:pt x="1387" y="22"/>
                </a:cubicBezTo>
                <a:cubicBezTo>
                  <a:pt x="1462" y="37"/>
                  <a:pt x="1534" y="59"/>
                  <a:pt x="1605" y="88"/>
                </a:cubicBezTo>
                <a:cubicBezTo>
                  <a:pt x="1675" y="117"/>
                  <a:pt x="1742" y="153"/>
                  <a:pt x="1806" y="195"/>
                </a:cubicBezTo>
                <a:cubicBezTo>
                  <a:pt x="1870" y="237"/>
                  <a:pt x="1928" y="286"/>
                  <a:pt x="1982" y="339"/>
                </a:cubicBezTo>
                <a:cubicBezTo>
                  <a:pt x="2036" y="393"/>
                  <a:pt x="2084" y="452"/>
                  <a:pt x="2126" y="516"/>
                </a:cubicBezTo>
                <a:cubicBezTo>
                  <a:pt x="2169" y="580"/>
                  <a:pt x="2205" y="647"/>
                  <a:pt x="2234" y="717"/>
                </a:cubicBezTo>
                <a:cubicBezTo>
                  <a:pt x="2263" y="787"/>
                  <a:pt x="2285" y="860"/>
                  <a:pt x="2300" y="935"/>
                </a:cubicBezTo>
                <a:cubicBezTo>
                  <a:pt x="2315" y="1009"/>
                  <a:pt x="2322" y="1085"/>
                  <a:pt x="2322" y="1161"/>
                </a:cubicBezTo>
                <a:cubicBezTo>
                  <a:pt x="2322" y="1237"/>
                  <a:pt x="2315" y="1313"/>
                  <a:pt x="2300" y="1388"/>
                </a:cubicBezTo>
                <a:cubicBezTo>
                  <a:pt x="2285" y="1462"/>
                  <a:pt x="2263" y="1535"/>
                  <a:pt x="2234" y="1605"/>
                </a:cubicBezTo>
                <a:cubicBezTo>
                  <a:pt x="2205" y="1676"/>
                  <a:pt x="2169" y="1743"/>
                  <a:pt x="2126" y="1806"/>
                </a:cubicBezTo>
                <a:cubicBezTo>
                  <a:pt x="2084" y="1869"/>
                  <a:pt x="2036" y="1928"/>
                  <a:pt x="1982" y="1982"/>
                </a:cubicBezTo>
                <a:cubicBezTo>
                  <a:pt x="1928" y="2036"/>
                  <a:pt x="1870" y="2084"/>
                  <a:pt x="1806" y="2126"/>
                </a:cubicBezTo>
                <a:cubicBezTo>
                  <a:pt x="1742" y="2169"/>
                  <a:pt x="1675" y="2204"/>
                  <a:pt x="1605" y="2233"/>
                </a:cubicBezTo>
                <a:cubicBezTo>
                  <a:pt x="1534" y="2263"/>
                  <a:pt x="1462" y="2285"/>
                  <a:pt x="1387" y="2300"/>
                </a:cubicBezTo>
                <a:cubicBezTo>
                  <a:pt x="1312" y="2314"/>
                  <a:pt x="1237" y="2322"/>
                  <a:pt x="1160" y="2322"/>
                </a:cubicBezTo>
                <a:cubicBezTo>
                  <a:pt x="1084" y="2322"/>
                  <a:pt x="1009" y="2314"/>
                  <a:pt x="934" y="2300"/>
                </a:cubicBezTo>
                <a:cubicBezTo>
                  <a:pt x="859" y="2285"/>
                  <a:pt x="787" y="2263"/>
                  <a:pt x="716" y="2233"/>
                </a:cubicBezTo>
                <a:cubicBezTo>
                  <a:pt x="646" y="2204"/>
                  <a:pt x="579" y="2169"/>
                  <a:pt x="516" y="2126"/>
                </a:cubicBezTo>
                <a:cubicBezTo>
                  <a:pt x="452" y="2084"/>
                  <a:pt x="394" y="2036"/>
                  <a:pt x="340" y="1982"/>
                </a:cubicBezTo>
                <a:cubicBezTo>
                  <a:pt x="286" y="1928"/>
                  <a:pt x="238" y="1869"/>
                  <a:pt x="195" y="1806"/>
                </a:cubicBezTo>
                <a:cubicBezTo>
                  <a:pt x="153" y="1743"/>
                  <a:pt x="117" y="1676"/>
                  <a:pt x="88" y="1605"/>
                </a:cubicBezTo>
                <a:cubicBezTo>
                  <a:pt x="59" y="1535"/>
                  <a:pt x="37" y="1462"/>
                  <a:pt x="22" y="1388"/>
                </a:cubicBezTo>
                <a:cubicBezTo>
                  <a:pt x="7" y="1313"/>
                  <a:pt x="0" y="1237"/>
                  <a:pt x="0" y="1161"/>
                </a:cubicBezTo>
                <a:moveTo>
                  <a:pt x="1160" y="46"/>
                </a:moveTo>
                <a:cubicBezTo>
                  <a:pt x="1124" y="46"/>
                  <a:pt x="1088" y="48"/>
                  <a:pt x="1051" y="51"/>
                </a:cubicBezTo>
                <a:cubicBezTo>
                  <a:pt x="1015" y="55"/>
                  <a:pt x="979" y="60"/>
                  <a:pt x="943" y="67"/>
                </a:cubicBezTo>
                <a:cubicBezTo>
                  <a:pt x="907" y="74"/>
                  <a:pt x="872" y="83"/>
                  <a:pt x="837" y="94"/>
                </a:cubicBezTo>
                <a:cubicBezTo>
                  <a:pt x="802" y="105"/>
                  <a:pt x="768" y="117"/>
                  <a:pt x="734" y="131"/>
                </a:cubicBezTo>
                <a:cubicBezTo>
                  <a:pt x="700" y="145"/>
                  <a:pt x="667" y="160"/>
                  <a:pt x="635" y="177"/>
                </a:cubicBezTo>
                <a:cubicBezTo>
                  <a:pt x="603" y="195"/>
                  <a:pt x="572" y="213"/>
                  <a:pt x="541" y="234"/>
                </a:cubicBezTo>
                <a:cubicBezTo>
                  <a:pt x="511" y="254"/>
                  <a:pt x="482" y="276"/>
                  <a:pt x="454" y="299"/>
                </a:cubicBezTo>
                <a:cubicBezTo>
                  <a:pt x="425" y="322"/>
                  <a:pt x="398" y="346"/>
                  <a:pt x="373" y="372"/>
                </a:cubicBezTo>
                <a:cubicBezTo>
                  <a:pt x="347" y="398"/>
                  <a:pt x="322" y="425"/>
                  <a:pt x="299" y="453"/>
                </a:cubicBezTo>
                <a:cubicBezTo>
                  <a:pt x="276" y="483"/>
                  <a:pt x="254" y="512"/>
                  <a:pt x="234" y="542"/>
                </a:cubicBezTo>
                <a:cubicBezTo>
                  <a:pt x="214" y="572"/>
                  <a:pt x="195" y="604"/>
                  <a:pt x="178" y="636"/>
                </a:cubicBezTo>
                <a:cubicBezTo>
                  <a:pt x="161" y="668"/>
                  <a:pt x="145" y="701"/>
                  <a:pt x="131" y="735"/>
                </a:cubicBezTo>
                <a:cubicBezTo>
                  <a:pt x="117" y="768"/>
                  <a:pt x="105" y="803"/>
                  <a:pt x="94" y="838"/>
                </a:cubicBezTo>
                <a:cubicBezTo>
                  <a:pt x="84" y="873"/>
                  <a:pt x="75" y="908"/>
                  <a:pt x="68" y="944"/>
                </a:cubicBezTo>
                <a:cubicBezTo>
                  <a:pt x="61" y="980"/>
                  <a:pt x="55" y="1016"/>
                  <a:pt x="52" y="1052"/>
                </a:cubicBezTo>
                <a:cubicBezTo>
                  <a:pt x="48" y="1088"/>
                  <a:pt x="46" y="1125"/>
                  <a:pt x="46" y="1161"/>
                </a:cubicBezTo>
                <a:cubicBezTo>
                  <a:pt x="46" y="1198"/>
                  <a:pt x="48" y="1234"/>
                  <a:pt x="52" y="1270"/>
                </a:cubicBezTo>
                <a:cubicBezTo>
                  <a:pt x="55" y="1307"/>
                  <a:pt x="61" y="1343"/>
                  <a:pt x="68" y="1379"/>
                </a:cubicBezTo>
                <a:cubicBezTo>
                  <a:pt x="75" y="1414"/>
                  <a:pt x="84" y="1450"/>
                  <a:pt x="94" y="1485"/>
                </a:cubicBezTo>
                <a:cubicBezTo>
                  <a:pt x="105" y="1520"/>
                  <a:pt x="117" y="1554"/>
                  <a:pt x="131" y="1588"/>
                </a:cubicBezTo>
                <a:cubicBezTo>
                  <a:pt x="145" y="1621"/>
                  <a:pt x="161" y="1654"/>
                  <a:pt x="178" y="1686"/>
                </a:cubicBezTo>
                <a:cubicBezTo>
                  <a:pt x="195" y="1719"/>
                  <a:pt x="214" y="1750"/>
                  <a:pt x="234" y="1780"/>
                </a:cubicBezTo>
                <a:cubicBezTo>
                  <a:pt x="254" y="1811"/>
                  <a:pt x="276" y="1840"/>
                  <a:pt x="299" y="1868"/>
                </a:cubicBezTo>
                <a:cubicBezTo>
                  <a:pt x="322" y="1896"/>
                  <a:pt x="347" y="1923"/>
                  <a:pt x="373" y="1949"/>
                </a:cubicBezTo>
                <a:cubicBezTo>
                  <a:pt x="398" y="1975"/>
                  <a:pt x="425" y="1999"/>
                  <a:pt x="454" y="2022"/>
                </a:cubicBezTo>
                <a:cubicBezTo>
                  <a:pt x="482" y="2046"/>
                  <a:pt x="511" y="2067"/>
                  <a:pt x="541" y="2088"/>
                </a:cubicBezTo>
                <a:cubicBezTo>
                  <a:pt x="572" y="2108"/>
                  <a:pt x="603" y="2127"/>
                  <a:pt x="635" y="2144"/>
                </a:cubicBezTo>
                <a:cubicBezTo>
                  <a:pt x="667" y="2161"/>
                  <a:pt x="700" y="2177"/>
                  <a:pt x="734" y="2191"/>
                </a:cubicBezTo>
                <a:cubicBezTo>
                  <a:pt x="768" y="2205"/>
                  <a:pt x="802" y="2217"/>
                  <a:pt x="837" y="2227"/>
                </a:cubicBezTo>
                <a:cubicBezTo>
                  <a:pt x="872" y="2238"/>
                  <a:pt x="907" y="2247"/>
                  <a:pt x="943" y="2254"/>
                </a:cubicBezTo>
                <a:cubicBezTo>
                  <a:pt x="979" y="2261"/>
                  <a:pt x="1015" y="2266"/>
                  <a:pt x="1051" y="2270"/>
                </a:cubicBezTo>
                <a:cubicBezTo>
                  <a:pt x="1088" y="2274"/>
                  <a:pt x="1124" y="2275"/>
                  <a:pt x="1160" y="2275"/>
                </a:cubicBezTo>
                <a:cubicBezTo>
                  <a:pt x="1197" y="2275"/>
                  <a:pt x="1233" y="2274"/>
                  <a:pt x="1270" y="2270"/>
                </a:cubicBezTo>
                <a:cubicBezTo>
                  <a:pt x="1306" y="2266"/>
                  <a:pt x="1342" y="2261"/>
                  <a:pt x="1378" y="2254"/>
                </a:cubicBezTo>
                <a:cubicBezTo>
                  <a:pt x="1414" y="2247"/>
                  <a:pt x="1449" y="2238"/>
                  <a:pt x="1484" y="2227"/>
                </a:cubicBezTo>
                <a:cubicBezTo>
                  <a:pt x="1519" y="2217"/>
                  <a:pt x="1553" y="2205"/>
                  <a:pt x="1587" y="2191"/>
                </a:cubicBezTo>
                <a:cubicBezTo>
                  <a:pt x="1621" y="2177"/>
                  <a:pt x="1654" y="2161"/>
                  <a:pt x="1686" y="2144"/>
                </a:cubicBezTo>
                <a:cubicBezTo>
                  <a:pt x="1718" y="2127"/>
                  <a:pt x="1749" y="2108"/>
                  <a:pt x="1780" y="2088"/>
                </a:cubicBezTo>
                <a:cubicBezTo>
                  <a:pt x="1811" y="2067"/>
                  <a:pt x="1840" y="2046"/>
                  <a:pt x="1868" y="2022"/>
                </a:cubicBezTo>
                <a:cubicBezTo>
                  <a:pt x="1897" y="1999"/>
                  <a:pt x="1924" y="1975"/>
                  <a:pt x="1949" y="1949"/>
                </a:cubicBezTo>
                <a:cubicBezTo>
                  <a:pt x="1975" y="1923"/>
                  <a:pt x="2000" y="1896"/>
                  <a:pt x="2023" y="1868"/>
                </a:cubicBezTo>
                <a:cubicBezTo>
                  <a:pt x="2046" y="1840"/>
                  <a:pt x="2068" y="1811"/>
                  <a:pt x="2088" y="1780"/>
                </a:cubicBezTo>
                <a:cubicBezTo>
                  <a:pt x="2108" y="1750"/>
                  <a:pt x="2127" y="1719"/>
                  <a:pt x="2144" y="1686"/>
                </a:cubicBezTo>
                <a:cubicBezTo>
                  <a:pt x="2161" y="1654"/>
                  <a:pt x="2177" y="1621"/>
                  <a:pt x="2191" y="1588"/>
                </a:cubicBezTo>
                <a:cubicBezTo>
                  <a:pt x="2205" y="1554"/>
                  <a:pt x="2217" y="1520"/>
                  <a:pt x="2228" y="1485"/>
                </a:cubicBezTo>
                <a:cubicBezTo>
                  <a:pt x="2238" y="1450"/>
                  <a:pt x="2247" y="1414"/>
                  <a:pt x="2254" y="1379"/>
                </a:cubicBezTo>
                <a:cubicBezTo>
                  <a:pt x="2261" y="1343"/>
                  <a:pt x="2267" y="1307"/>
                  <a:pt x="2270" y="1270"/>
                </a:cubicBezTo>
                <a:cubicBezTo>
                  <a:pt x="2274" y="1234"/>
                  <a:pt x="2276" y="1198"/>
                  <a:pt x="2276" y="1161"/>
                </a:cubicBezTo>
                <a:cubicBezTo>
                  <a:pt x="2276" y="1125"/>
                  <a:pt x="2274" y="1088"/>
                  <a:pt x="2270" y="1052"/>
                </a:cubicBezTo>
                <a:cubicBezTo>
                  <a:pt x="2267" y="1016"/>
                  <a:pt x="2261" y="980"/>
                  <a:pt x="2254" y="944"/>
                </a:cubicBezTo>
                <a:cubicBezTo>
                  <a:pt x="2247" y="908"/>
                  <a:pt x="2238" y="873"/>
                  <a:pt x="2228" y="838"/>
                </a:cubicBezTo>
                <a:cubicBezTo>
                  <a:pt x="2217" y="803"/>
                  <a:pt x="2205" y="768"/>
                  <a:pt x="2191" y="735"/>
                </a:cubicBezTo>
                <a:cubicBezTo>
                  <a:pt x="2177" y="701"/>
                  <a:pt x="2161" y="668"/>
                  <a:pt x="2144" y="636"/>
                </a:cubicBezTo>
                <a:cubicBezTo>
                  <a:pt x="2127" y="604"/>
                  <a:pt x="2108" y="572"/>
                  <a:pt x="2088" y="542"/>
                </a:cubicBezTo>
                <a:cubicBezTo>
                  <a:pt x="2068" y="512"/>
                  <a:pt x="2046" y="483"/>
                  <a:pt x="2023" y="453"/>
                </a:cubicBezTo>
                <a:cubicBezTo>
                  <a:pt x="2000" y="425"/>
                  <a:pt x="1975" y="398"/>
                  <a:pt x="1949" y="372"/>
                </a:cubicBezTo>
                <a:cubicBezTo>
                  <a:pt x="1924" y="346"/>
                  <a:pt x="1897" y="322"/>
                  <a:pt x="1868" y="299"/>
                </a:cubicBezTo>
                <a:cubicBezTo>
                  <a:pt x="1840" y="276"/>
                  <a:pt x="1811" y="254"/>
                  <a:pt x="1780" y="234"/>
                </a:cubicBezTo>
                <a:cubicBezTo>
                  <a:pt x="1749" y="213"/>
                  <a:pt x="1718" y="195"/>
                  <a:pt x="1686" y="177"/>
                </a:cubicBezTo>
                <a:cubicBezTo>
                  <a:pt x="1654" y="160"/>
                  <a:pt x="1621" y="145"/>
                  <a:pt x="1587" y="131"/>
                </a:cubicBezTo>
                <a:cubicBezTo>
                  <a:pt x="1553" y="117"/>
                  <a:pt x="1519" y="105"/>
                  <a:pt x="1484" y="94"/>
                </a:cubicBezTo>
                <a:cubicBezTo>
                  <a:pt x="1449" y="83"/>
                  <a:pt x="1414" y="74"/>
                  <a:pt x="1378" y="67"/>
                </a:cubicBezTo>
                <a:cubicBezTo>
                  <a:pt x="1342" y="60"/>
                  <a:pt x="1306" y="55"/>
                  <a:pt x="1270" y="51"/>
                </a:cubicBezTo>
                <a:cubicBezTo>
                  <a:pt x="1233" y="48"/>
                  <a:pt x="1197" y="46"/>
                  <a:pt x="1160" y="46"/>
                </a:cubicBezTo>
                <a:close/>
              </a:path>
            </a:pathLst>
          </a:custGeom>
          <a:solidFill>
            <a:srgbClr val="4cb944">
              <a:alpha val="6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3" name="" descr=""/>
          <p:cNvPicPr/>
          <p:nvPr/>
        </p:nvPicPr>
        <p:blipFill>
          <a:blip r:embed="rId5"/>
          <a:stretch/>
        </p:blipFill>
        <p:spPr>
          <a:xfrm>
            <a:off x="5014080" y="2139480"/>
            <a:ext cx="400680" cy="40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4" name=""/>
          <p:cNvSpPr txBox="1"/>
          <p:nvPr/>
        </p:nvSpPr>
        <p:spPr>
          <a:xfrm>
            <a:off x="4929120" y="2878560"/>
            <a:ext cx="858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4798800" y="3108600"/>
            <a:ext cx="41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6" name="" descr=""/>
          <p:cNvPicPr/>
          <p:nvPr/>
        </p:nvPicPr>
        <p:blipFill>
          <a:blip r:embed="rId6"/>
          <a:stretch/>
        </p:blipFill>
        <p:spPr>
          <a:xfrm>
            <a:off x="5214600" y="2340000"/>
            <a:ext cx="12531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7" name="" descr=""/>
          <p:cNvPicPr/>
          <p:nvPr/>
        </p:nvPicPr>
        <p:blipFill>
          <a:blip r:embed="rId7"/>
          <a:stretch/>
        </p:blipFill>
        <p:spPr>
          <a:xfrm>
            <a:off x="5214600" y="2340000"/>
            <a:ext cx="12531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8" name="" descr=""/>
          <p:cNvPicPr/>
          <p:nvPr/>
        </p:nvPicPr>
        <p:blipFill>
          <a:blip r:embed="rId8"/>
          <a:stretch/>
        </p:blipFill>
        <p:spPr>
          <a:xfrm>
            <a:off x="5214600" y="2340000"/>
            <a:ext cx="12531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9" name="" descr=""/>
          <p:cNvPicPr/>
          <p:nvPr/>
        </p:nvPicPr>
        <p:blipFill>
          <a:blip r:embed="rId9"/>
          <a:stretch/>
        </p:blipFill>
        <p:spPr>
          <a:xfrm>
            <a:off x="5214600" y="2340000"/>
            <a:ext cx="1253160" cy="1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0" name="" descr=""/>
          <p:cNvPicPr/>
          <p:nvPr/>
        </p:nvPicPr>
        <p:blipFill>
          <a:blip r:embed="rId10"/>
          <a:stretch/>
        </p:blipFill>
        <p:spPr>
          <a:xfrm>
            <a:off x="5214600" y="2340000"/>
            <a:ext cx="1253160" cy="1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1" name=""/>
          <p:cNvSpPr/>
          <p:nvPr/>
        </p:nvSpPr>
        <p:spPr>
          <a:xfrm>
            <a:off x="342360" y="1587600"/>
            <a:ext cx="2674440" cy="1704960"/>
          </a:xfrm>
          <a:custGeom>
            <a:avLst/>
            <a:gdLst/>
            <a:ahLst/>
            <a:rect l="0" t="0" r="r" b="b"/>
            <a:pathLst>
              <a:path w="7429" h="4736">
                <a:moveTo>
                  <a:pt x="21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7" y="21"/>
                </a:cubicBezTo>
                <a:cubicBezTo>
                  <a:pt x="7292" y="35"/>
                  <a:pt x="7322" y="55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0"/>
                  <a:pt x="7408" y="4564"/>
                </a:cubicBezTo>
                <a:cubicBezTo>
                  <a:pt x="7394" y="4599"/>
                  <a:pt x="7374" y="4629"/>
                  <a:pt x="7348" y="4655"/>
                </a:cubicBezTo>
                <a:cubicBezTo>
                  <a:pt x="7322" y="4681"/>
                  <a:pt x="7292" y="4701"/>
                  <a:pt x="7257" y="4715"/>
                </a:cubicBezTo>
                <a:cubicBezTo>
                  <a:pt x="7223" y="4729"/>
                  <a:pt x="7188" y="4736"/>
                  <a:pt x="7151" y="4736"/>
                </a:cubicBezTo>
                <a:lnTo>
                  <a:pt x="279" y="4736"/>
                </a:lnTo>
                <a:cubicBezTo>
                  <a:pt x="242" y="4736"/>
                  <a:pt x="206" y="4729"/>
                  <a:pt x="172" y="4715"/>
                </a:cubicBezTo>
                <a:cubicBezTo>
                  <a:pt x="138" y="4701"/>
                  <a:pt x="108" y="4681"/>
                  <a:pt x="82" y="4655"/>
                </a:cubicBezTo>
                <a:cubicBezTo>
                  <a:pt x="56" y="4629"/>
                  <a:pt x="36" y="4599"/>
                  <a:pt x="21" y="4564"/>
                </a:cubicBezTo>
                <a:cubicBezTo>
                  <a:pt x="7" y="4530"/>
                  <a:pt x="0" y="4495"/>
                  <a:pt x="0" y="4458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342360" y="1587600"/>
            <a:ext cx="2674440" cy="1704960"/>
          </a:xfrm>
          <a:custGeom>
            <a:avLst/>
            <a:gdLst/>
            <a:ahLst/>
            <a:rect l="0" t="0" r="r" b="b"/>
            <a:pathLst>
              <a:path w="7429" h="4736">
                <a:moveTo>
                  <a:pt x="0" y="4458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7" y="21"/>
                </a:cubicBezTo>
                <a:cubicBezTo>
                  <a:pt x="7292" y="35"/>
                  <a:pt x="7322" y="55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0"/>
                  <a:pt x="7408" y="4564"/>
                </a:cubicBezTo>
                <a:cubicBezTo>
                  <a:pt x="7394" y="4599"/>
                  <a:pt x="7374" y="4629"/>
                  <a:pt x="7348" y="4655"/>
                </a:cubicBezTo>
                <a:cubicBezTo>
                  <a:pt x="7322" y="4681"/>
                  <a:pt x="7292" y="4701"/>
                  <a:pt x="7257" y="4715"/>
                </a:cubicBezTo>
                <a:cubicBezTo>
                  <a:pt x="7223" y="4729"/>
                  <a:pt x="7188" y="4736"/>
                  <a:pt x="7151" y="4736"/>
                </a:cubicBezTo>
                <a:lnTo>
                  <a:pt x="279" y="4736"/>
                </a:lnTo>
                <a:cubicBezTo>
                  <a:pt x="242" y="4736"/>
                  <a:pt x="206" y="4729"/>
                  <a:pt x="172" y="4715"/>
                </a:cubicBezTo>
                <a:cubicBezTo>
                  <a:pt x="138" y="4701"/>
                  <a:pt x="108" y="4681"/>
                  <a:pt x="82" y="4655"/>
                </a:cubicBezTo>
                <a:cubicBezTo>
                  <a:pt x="56" y="4629"/>
                  <a:pt x="36" y="4599"/>
                  <a:pt x="21" y="4564"/>
                </a:cubicBezTo>
                <a:cubicBezTo>
                  <a:pt x="7" y="4530"/>
                  <a:pt x="0" y="4495"/>
                  <a:pt x="0" y="4458"/>
                </a:cubicBezTo>
                <a:moveTo>
                  <a:pt x="23" y="279"/>
                </a:moveTo>
                <a:lnTo>
                  <a:pt x="23" y="4458"/>
                </a:lnTo>
                <a:cubicBezTo>
                  <a:pt x="23" y="4475"/>
                  <a:pt x="25" y="4491"/>
                  <a:pt x="28" y="4508"/>
                </a:cubicBezTo>
                <a:cubicBezTo>
                  <a:pt x="32" y="4524"/>
                  <a:pt x="36" y="4540"/>
                  <a:pt x="43" y="4556"/>
                </a:cubicBezTo>
                <a:cubicBezTo>
                  <a:pt x="49" y="4571"/>
                  <a:pt x="57" y="4586"/>
                  <a:pt x="66" y="4600"/>
                </a:cubicBezTo>
                <a:cubicBezTo>
                  <a:pt x="76" y="4614"/>
                  <a:pt x="86" y="4627"/>
                  <a:pt x="98" y="4638"/>
                </a:cubicBezTo>
                <a:cubicBezTo>
                  <a:pt x="110" y="4650"/>
                  <a:pt x="123" y="4661"/>
                  <a:pt x="137" y="4670"/>
                </a:cubicBezTo>
                <a:cubicBezTo>
                  <a:pt x="151" y="4680"/>
                  <a:pt x="166" y="4687"/>
                  <a:pt x="181" y="4694"/>
                </a:cubicBezTo>
                <a:cubicBezTo>
                  <a:pt x="197" y="4700"/>
                  <a:pt x="213" y="4705"/>
                  <a:pt x="229" y="4708"/>
                </a:cubicBezTo>
                <a:cubicBezTo>
                  <a:pt x="245" y="4712"/>
                  <a:pt x="262" y="4713"/>
                  <a:pt x="279" y="4713"/>
                </a:cubicBezTo>
                <a:lnTo>
                  <a:pt x="7151" y="4713"/>
                </a:lnTo>
                <a:cubicBezTo>
                  <a:pt x="7168" y="4713"/>
                  <a:pt x="7184" y="4712"/>
                  <a:pt x="7201" y="4708"/>
                </a:cubicBezTo>
                <a:cubicBezTo>
                  <a:pt x="7217" y="4705"/>
                  <a:pt x="7233" y="4700"/>
                  <a:pt x="7249" y="4694"/>
                </a:cubicBezTo>
                <a:cubicBezTo>
                  <a:pt x="7264" y="4687"/>
                  <a:pt x="7279" y="4680"/>
                  <a:pt x="7293" y="4670"/>
                </a:cubicBezTo>
                <a:cubicBezTo>
                  <a:pt x="7307" y="4661"/>
                  <a:pt x="7320" y="4650"/>
                  <a:pt x="7331" y="4638"/>
                </a:cubicBezTo>
                <a:cubicBezTo>
                  <a:pt x="7343" y="4627"/>
                  <a:pt x="7354" y="4614"/>
                  <a:pt x="7363" y="4600"/>
                </a:cubicBezTo>
                <a:cubicBezTo>
                  <a:pt x="7372" y="4586"/>
                  <a:pt x="7380" y="4571"/>
                  <a:pt x="7387" y="4556"/>
                </a:cubicBezTo>
                <a:cubicBezTo>
                  <a:pt x="7393" y="4540"/>
                  <a:pt x="7398" y="4524"/>
                  <a:pt x="7401" y="4508"/>
                </a:cubicBezTo>
                <a:cubicBezTo>
                  <a:pt x="7405" y="4491"/>
                  <a:pt x="7406" y="4475"/>
                  <a:pt x="7406" y="4458"/>
                </a:cubicBezTo>
                <a:lnTo>
                  <a:pt x="7406" y="279"/>
                </a:lnTo>
                <a:cubicBezTo>
                  <a:pt x="7406" y="262"/>
                  <a:pt x="7405" y="245"/>
                  <a:pt x="7401" y="229"/>
                </a:cubicBezTo>
                <a:cubicBezTo>
                  <a:pt x="7398" y="212"/>
                  <a:pt x="7393" y="196"/>
                  <a:pt x="7387" y="181"/>
                </a:cubicBezTo>
                <a:cubicBezTo>
                  <a:pt x="7380" y="165"/>
                  <a:pt x="7372" y="151"/>
                  <a:pt x="7363" y="137"/>
                </a:cubicBezTo>
                <a:cubicBezTo>
                  <a:pt x="7354" y="123"/>
                  <a:pt x="7343" y="110"/>
                  <a:pt x="7331" y="98"/>
                </a:cubicBezTo>
                <a:cubicBezTo>
                  <a:pt x="7320" y="86"/>
                  <a:pt x="7307" y="76"/>
                  <a:pt x="7293" y="66"/>
                </a:cubicBezTo>
                <a:cubicBezTo>
                  <a:pt x="7279" y="57"/>
                  <a:pt x="7264" y="49"/>
                  <a:pt x="7249" y="43"/>
                </a:cubicBezTo>
                <a:cubicBezTo>
                  <a:pt x="7233" y="36"/>
                  <a:pt x="7217" y="31"/>
                  <a:pt x="7201" y="28"/>
                </a:cubicBezTo>
                <a:cubicBezTo>
                  <a:pt x="7184" y="25"/>
                  <a:pt x="7168" y="23"/>
                  <a:pt x="7151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2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518040" y="176292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0" y="582"/>
                </a:moveTo>
                <a:cubicBezTo>
                  <a:pt x="0" y="544"/>
                  <a:pt x="3" y="506"/>
                  <a:pt x="11" y="469"/>
                </a:cubicBezTo>
                <a:cubicBezTo>
                  <a:pt x="18" y="431"/>
                  <a:pt x="29" y="395"/>
                  <a:pt x="44" y="360"/>
                </a:cubicBezTo>
                <a:cubicBezTo>
                  <a:pt x="58" y="324"/>
                  <a:pt x="76" y="290"/>
                  <a:pt x="98" y="258"/>
                </a:cubicBezTo>
                <a:cubicBezTo>
                  <a:pt x="119" y="227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7"/>
                  <a:pt x="324" y="59"/>
                  <a:pt x="359" y="45"/>
                </a:cubicBezTo>
                <a:cubicBezTo>
                  <a:pt x="394" y="30"/>
                  <a:pt x="430" y="19"/>
                  <a:pt x="468" y="12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2"/>
                </a:cubicBezTo>
                <a:cubicBezTo>
                  <a:pt x="732" y="19"/>
                  <a:pt x="768" y="30"/>
                  <a:pt x="803" y="45"/>
                </a:cubicBezTo>
                <a:cubicBezTo>
                  <a:pt x="838" y="59"/>
                  <a:pt x="872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7"/>
                  <a:pt x="1064" y="258"/>
                </a:cubicBezTo>
                <a:cubicBezTo>
                  <a:pt x="1085" y="290"/>
                  <a:pt x="1103" y="324"/>
                  <a:pt x="1117" y="360"/>
                </a:cubicBezTo>
                <a:cubicBezTo>
                  <a:pt x="1132" y="395"/>
                  <a:pt x="1143" y="431"/>
                  <a:pt x="1150" y="469"/>
                </a:cubicBezTo>
                <a:cubicBezTo>
                  <a:pt x="1158" y="506"/>
                  <a:pt x="1161" y="544"/>
                  <a:pt x="1161" y="582"/>
                </a:cubicBezTo>
                <a:cubicBezTo>
                  <a:pt x="1161" y="620"/>
                  <a:pt x="1158" y="658"/>
                  <a:pt x="1150" y="695"/>
                </a:cubicBezTo>
                <a:cubicBezTo>
                  <a:pt x="1143" y="732"/>
                  <a:pt x="1132" y="769"/>
                  <a:pt x="1117" y="804"/>
                </a:cubicBezTo>
                <a:cubicBezTo>
                  <a:pt x="1103" y="839"/>
                  <a:pt x="1085" y="873"/>
                  <a:pt x="1064" y="904"/>
                </a:cubicBezTo>
                <a:cubicBezTo>
                  <a:pt x="1042" y="936"/>
                  <a:pt x="1018" y="965"/>
                  <a:pt x="991" y="992"/>
                </a:cubicBezTo>
                <a:cubicBezTo>
                  <a:pt x="964" y="1019"/>
                  <a:pt x="935" y="1043"/>
                  <a:pt x="903" y="1064"/>
                </a:cubicBezTo>
                <a:cubicBezTo>
                  <a:pt x="872" y="1085"/>
                  <a:pt x="838" y="1103"/>
                  <a:pt x="803" y="1118"/>
                </a:cubicBezTo>
                <a:cubicBezTo>
                  <a:pt x="768" y="1133"/>
                  <a:pt x="732" y="1144"/>
                  <a:pt x="694" y="1151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8" y="1151"/>
                </a:cubicBezTo>
                <a:cubicBezTo>
                  <a:pt x="430" y="1144"/>
                  <a:pt x="394" y="1133"/>
                  <a:pt x="359" y="1118"/>
                </a:cubicBezTo>
                <a:cubicBezTo>
                  <a:pt x="324" y="1103"/>
                  <a:pt x="289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6"/>
                  <a:pt x="98" y="904"/>
                </a:cubicBezTo>
                <a:cubicBezTo>
                  <a:pt x="76" y="873"/>
                  <a:pt x="58" y="839"/>
                  <a:pt x="44" y="804"/>
                </a:cubicBezTo>
                <a:cubicBezTo>
                  <a:pt x="29" y="769"/>
                  <a:pt x="18" y="732"/>
                  <a:pt x="11" y="695"/>
                </a:cubicBezTo>
                <a:cubicBezTo>
                  <a:pt x="3" y="658"/>
                  <a:pt x="0" y="620"/>
                  <a:pt x="0" y="58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518040" y="176292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0" y="582"/>
                </a:moveTo>
                <a:cubicBezTo>
                  <a:pt x="0" y="544"/>
                  <a:pt x="3" y="506"/>
                  <a:pt x="11" y="469"/>
                </a:cubicBezTo>
                <a:cubicBezTo>
                  <a:pt x="18" y="431"/>
                  <a:pt x="29" y="395"/>
                  <a:pt x="44" y="360"/>
                </a:cubicBezTo>
                <a:cubicBezTo>
                  <a:pt x="58" y="324"/>
                  <a:pt x="76" y="290"/>
                  <a:pt x="98" y="258"/>
                </a:cubicBezTo>
                <a:cubicBezTo>
                  <a:pt x="119" y="227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7"/>
                  <a:pt x="324" y="59"/>
                  <a:pt x="359" y="45"/>
                </a:cubicBezTo>
                <a:cubicBezTo>
                  <a:pt x="394" y="30"/>
                  <a:pt x="430" y="19"/>
                  <a:pt x="468" y="12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2"/>
                </a:cubicBezTo>
                <a:cubicBezTo>
                  <a:pt x="732" y="19"/>
                  <a:pt x="768" y="30"/>
                  <a:pt x="803" y="45"/>
                </a:cubicBezTo>
                <a:cubicBezTo>
                  <a:pt x="838" y="59"/>
                  <a:pt x="872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7"/>
                  <a:pt x="1064" y="258"/>
                </a:cubicBezTo>
                <a:cubicBezTo>
                  <a:pt x="1085" y="290"/>
                  <a:pt x="1103" y="324"/>
                  <a:pt x="1117" y="360"/>
                </a:cubicBezTo>
                <a:cubicBezTo>
                  <a:pt x="1132" y="395"/>
                  <a:pt x="1143" y="431"/>
                  <a:pt x="1150" y="469"/>
                </a:cubicBezTo>
                <a:cubicBezTo>
                  <a:pt x="1158" y="506"/>
                  <a:pt x="1161" y="544"/>
                  <a:pt x="1161" y="582"/>
                </a:cubicBezTo>
                <a:cubicBezTo>
                  <a:pt x="1161" y="620"/>
                  <a:pt x="1158" y="658"/>
                  <a:pt x="1150" y="695"/>
                </a:cubicBezTo>
                <a:cubicBezTo>
                  <a:pt x="1143" y="732"/>
                  <a:pt x="1132" y="769"/>
                  <a:pt x="1117" y="804"/>
                </a:cubicBezTo>
                <a:cubicBezTo>
                  <a:pt x="1103" y="839"/>
                  <a:pt x="1085" y="873"/>
                  <a:pt x="1064" y="904"/>
                </a:cubicBezTo>
                <a:cubicBezTo>
                  <a:pt x="1042" y="936"/>
                  <a:pt x="1018" y="965"/>
                  <a:pt x="991" y="992"/>
                </a:cubicBezTo>
                <a:cubicBezTo>
                  <a:pt x="964" y="1019"/>
                  <a:pt x="935" y="1043"/>
                  <a:pt x="903" y="1064"/>
                </a:cubicBezTo>
                <a:cubicBezTo>
                  <a:pt x="872" y="1085"/>
                  <a:pt x="838" y="1103"/>
                  <a:pt x="803" y="1118"/>
                </a:cubicBezTo>
                <a:cubicBezTo>
                  <a:pt x="768" y="1133"/>
                  <a:pt x="732" y="1144"/>
                  <a:pt x="694" y="1151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8" y="1151"/>
                </a:cubicBezTo>
                <a:cubicBezTo>
                  <a:pt x="430" y="1144"/>
                  <a:pt x="394" y="1133"/>
                  <a:pt x="359" y="1118"/>
                </a:cubicBezTo>
                <a:cubicBezTo>
                  <a:pt x="324" y="1103"/>
                  <a:pt x="289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6"/>
                  <a:pt x="98" y="904"/>
                </a:cubicBezTo>
                <a:cubicBezTo>
                  <a:pt x="76" y="873"/>
                  <a:pt x="58" y="839"/>
                  <a:pt x="44" y="804"/>
                </a:cubicBezTo>
                <a:cubicBezTo>
                  <a:pt x="29" y="769"/>
                  <a:pt x="18" y="732"/>
                  <a:pt x="11" y="695"/>
                </a:cubicBezTo>
                <a:cubicBezTo>
                  <a:pt x="3" y="658"/>
                  <a:pt x="0" y="620"/>
                  <a:pt x="0" y="582"/>
                </a:cubicBezTo>
                <a:moveTo>
                  <a:pt x="581" y="47"/>
                </a:moveTo>
                <a:cubicBezTo>
                  <a:pt x="546" y="47"/>
                  <a:pt x="511" y="50"/>
                  <a:pt x="477" y="57"/>
                </a:cubicBezTo>
                <a:cubicBezTo>
                  <a:pt x="442" y="64"/>
                  <a:pt x="409" y="74"/>
                  <a:pt x="377" y="88"/>
                </a:cubicBezTo>
                <a:cubicBezTo>
                  <a:pt x="344" y="101"/>
                  <a:pt x="314" y="117"/>
                  <a:pt x="283" y="137"/>
                </a:cubicBezTo>
                <a:cubicBezTo>
                  <a:pt x="254" y="156"/>
                  <a:pt x="227" y="178"/>
                  <a:pt x="203" y="203"/>
                </a:cubicBezTo>
                <a:cubicBezTo>
                  <a:pt x="178" y="228"/>
                  <a:pt x="156" y="255"/>
                  <a:pt x="136" y="284"/>
                </a:cubicBezTo>
                <a:cubicBezTo>
                  <a:pt x="117" y="313"/>
                  <a:pt x="100" y="345"/>
                  <a:pt x="87" y="377"/>
                </a:cubicBezTo>
                <a:cubicBezTo>
                  <a:pt x="73" y="410"/>
                  <a:pt x="63" y="443"/>
                  <a:pt x="56" y="478"/>
                </a:cubicBezTo>
                <a:cubicBezTo>
                  <a:pt x="50" y="512"/>
                  <a:pt x="46" y="547"/>
                  <a:pt x="46" y="582"/>
                </a:cubicBezTo>
                <a:cubicBezTo>
                  <a:pt x="46" y="617"/>
                  <a:pt x="50" y="652"/>
                  <a:pt x="56" y="686"/>
                </a:cubicBezTo>
                <a:cubicBezTo>
                  <a:pt x="63" y="720"/>
                  <a:pt x="73" y="754"/>
                  <a:pt x="87" y="786"/>
                </a:cubicBezTo>
                <a:cubicBezTo>
                  <a:pt x="100" y="818"/>
                  <a:pt x="117" y="849"/>
                  <a:pt x="136" y="878"/>
                </a:cubicBezTo>
                <a:cubicBezTo>
                  <a:pt x="156" y="908"/>
                  <a:pt x="178" y="935"/>
                  <a:pt x="203" y="959"/>
                </a:cubicBezTo>
                <a:cubicBezTo>
                  <a:pt x="227" y="984"/>
                  <a:pt x="254" y="1006"/>
                  <a:pt x="283" y="1026"/>
                </a:cubicBezTo>
                <a:cubicBezTo>
                  <a:pt x="314" y="1045"/>
                  <a:pt x="344" y="1062"/>
                  <a:pt x="377" y="1075"/>
                </a:cubicBezTo>
                <a:cubicBezTo>
                  <a:pt x="409" y="1088"/>
                  <a:pt x="442" y="1099"/>
                  <a:pt x="477" y="1105"/>
                </a:cubicBezTo>
                <a:cubicBezTo>
                  <a:pt x="511" y="1112"/>
                  <a:pt x="546" y="1116"/>
                  <a:pt x="581" y="1116"/>
                </a:cubicBezTo>
                <a:cubicBezTo>
                  <a:pt x="616" y="1116"/>
                  <a:pt x="651" y="1112"/>
                  <a:pt x="685" y="1105"/>
                </a:cubicBezTo>
                <a:cubicBezTo>
                  <a:pt x="720" y="1099"/>
                  <a:pt x="753" y="1088"/>
                  <a:pt x="785" y="1075"/>
                </a:cubicBezTo>
                <a:cubicBezTo>
                  <a:pt x="818" y="1062"/>
                  <a:pt x="849" y="1045"/>
                  <a:pt x="878" y="1026"/>
                </a:cubicBezTo>
                <a:cubicBezTo>
                  <a:pt x="907" y="1006"/>
                  <a:pt x="934" y="984"/>
                  <a:pt x="959" y="959"/>
                </a:cubicBezTo>
                <a:cubicBezTo>
                  <a:pt x="983" y="935"/>
                  <a:pt x="1005" y="908"/>
                  <a:pt x="1025" y="878"/>
                </a:cubicBezTo>
                <a:cubicBezTo>
                  <a:pt x="1044" y="849"/>
                  <a:pt x="1061" y="818"/>
                  <a:pt x="1074" y="786"/>
                </a:cubicBezTo>
                <a:cubicBezTo>
                  <a:pt x="1088" y="754"/>
                  <a:pt x="1098" y="720"/>
                  <a:pt x="1105" y="686"/>
                </a:cubicBezTo>
                <a:cubicBezTo>
                  <a:pt x="1112" y="652"/>
                  <a:pt x="1115" y="617"/>
                  <a:pt x="1115" y="582"/>
                </a:cubicBezTo>
                <a:cubicBezTo>
                  <a:pt x="1115" y="547"/>
                  <a:pt x="1112" y="512"/>
                  <a:pt x="1105" y="478"/>
                </a:cubicBezTo>
                <a:cubicBezTo>
                  <a:pt x="1098" y="443"/>
                  <a:pt x="1088" y="410"/>
                  <a:pt x="1074" y="377"/>
                </a:cubicBezTo>
                <a:cubicBezTo>
                  <a:pt x="1061" y="345"/>
                  <a:pt x="1044" y="313"/>
                  <a:pt x="1025" y="284"/>
                </a:cubicBezTo>
                <a:cubicBezTo>
                  <a:pt x="1005" y="255"/>
                  <a:pt x="983" y="228"/>
                  <a:pt x="959" y="203"/>
                </a:cubicBezTo>
                <a:cubicBezTo>
                  <a:pt x="934" y="178"/>
                  <a:pt x="907" y="156"/>
                  <a:pt x="878" y="137"/>
                </a:cubicBezTo>
                <a:cubicBezTo>
                  <a:pt x="849" y="117"/>
                  <a:pt x="818" y="101"/>
                  <a:pt x="785" y="88"/>
                </a:cubicBezTo>
                <a:cubicBezTo>
                  <a:pt x="753" y="74"/>
                  <a:pt x="720" y="64"/>
                  <a:pt x="685" y="57"/>
                </a:cubicBezTo>
                <a:cubicBezTo>
                  <a:pt x="651" y="50"/>
                  <a:pt x="616" y="47"/>
                  <a:pt x="581" y="47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5" name="" descr=""/>
          <p:cNvPicPr/>
          <p:nvPr/>
        </p:nvPicPr>
        <p:blipFill>
          <a:blip r:embed="rId11"/>
          <a:stretch/>
        </p:blipFill>
        <p:spPr>
          <a:xfrm>
            <a:off x="626760" y="18885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6" name=""/>
          <p:cNvSpPr txBox="1"/>
          <p:nvPr/>
        </p:nvSpPr>
        <p:spPr>
          <a:xfrm>
            <a:off x="5212800" y="31046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认知数字基建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1069560" y="1790640"/>
            <a:ext cx="356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1423800" y="178560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1574280" y="1790640"/>
            <a:ext cx="173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1746720" y="178560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数字员工平台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1053000" y="229392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集成知识图谱构建、内容语义优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2" name=""/>
          <p:cNvSpPr txBox="1"/>
          <p:nvPr/>
        </p:nvSpPr>
        <p:spPr>
          <a:xfrm>
            <a:off x="1053000" y="246132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化、时序图谱洞察等能力，系统性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1053000" y="262836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提升企业信息在各类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"/>
          <p:cNvSpPr txBox="1"/>
          <p:nvPr/>
        </p:nvSpPr>
        <p:spPr>
          <a:xfrm>
            <a:off x="2106000" y="2632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2220480" y="26283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搜索引擎中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1053000" y="27954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的表现。让企业品牌信息成为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7" name=""/>
          <p:cNvSpPr txBox="1"/>
          <p:nvPr/>
        </p:nvSpPr>
        <p:spPr>
          <a:xfrm>
            <a:off x="2574000" y="2799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2688480" y="27954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1053000" y="2962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成答案时的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1638000" y="2966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1691640" y="29624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默认信源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2159640" y="2966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7696440" y="1587600"/>
            <a:ext cx="2674440" cy="1704960"/>
          </a:xfrm>
          <a:custGeom>
            <a:avLst/>
            <a:gdLst/>
            <a:ahLst/>
            <a:rect l="0" t="0" r="r" b="b"/>
            <a:pathLst>
              <a:path w="7429" h="4736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7150" y="0"/>
                </a:lnTo>
                <a:cubicBezTo>
                  <a:pt x="7187" y="0"/>
                  <a:pt x="7223" y="7"/>
                  <a:pt x="7257" y="21"/>
                </a:cubicBezTo>
                <a:cubicBezTo>
                  <a:pt x="7291" y="35"/>
                  <a:pt x="7321" y="55"/>
                  <a:pt x="7347" y="82"/>
                </a:cubicBezTo>
                <a:cubicBezTo>
                  <a:pt x="7373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0"/>
                  <a:pt x="7408" y="4564"/>
                </a:cubicBezTo>
                <a:cubicBezTo>
                  <a:pt x="7394" y="4599"/>
                  <a:pt x="7373" y="4629"/>
                  <a:pt x="7347" y="4655"/>
                </a:cubicBezTo>
                <a:cubicBezTo>
                  <a:pt x="7321" y="4681"/>
                  <a:pt x="7291" y="4701"/>
                  <a:pt x="7257" y="4715"/>
                </a:cubicBezTo>
                <a:cubicBezTo>
                  <a:pt x="7223" y="4729"/>
                  <a:pt x="7187" y="4736"/>
                  <a:pt x="7150" y="4736"/>
                </a:cubicBezTo>
                <a:lnTo>
                  <a:pt x="278" y="4736"/>
                </a:lnTo>
                <a:cubicBezTo>
                  <a:pt x="241" y="4736"/>
                  <a:pt x="206" y="4729"/>
                  <a:pt x="172" y="4715"/>
                </a:cubicBezTo>
                <a:cubicBezTo>
                  <a:pt x="138" y="4701"/>
                  <a:pt x="107" y="4681"/>
                  <a:pt x="81" y="4655"/>
                </a:cubicBezTo>
                <a:cubicBezTo>
                  <a:pt x="55" y="4629"/>
                  <a:pt x="35" y="4599"/>
                  <a:pt x="21" y="4564"/>
                </a:cubicBezTo>
                <a:cubicBezTo>
                  <a:pt x="7" y="4530"/>
                  <a:pt x="0" y="4495"/>
                  <a:pt x="0" y="4458"/>
                </a:cubicBezTo>
                <a:lnTo>
                  <a:pt x="0" y="278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7696440" y="1587600"/>
            <a:ext cx="2674440" cy="1704960"/>
          </a:xfrm>
          <a:custGeom>
            <a:avLst/>
            <a:gdLst/>
            <a:ahLst/>
            <a:rect l="0" t="0" r="r" b="b"/>
            <a:pathLst>
              <a:path w="7429" h="4736">
                <a:moveTo>
                  <a:pt x="0" y="4458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7150" y="0"/>
                </a:lnTo>
                <a:cubicBezTo>
                  <a:pt x="7187" y="0"/>
                  <a:pt x="7223" y="7"/>
                  <a:pt x="7257" y="21"/>
                </a:cubicBezTo>
                <a:cubicBezTo>
                  <a:pt x="7291" y="35"/>
                  <a:pt x="7321" y="55"/>
                  <a:pt x="7347" y="82"/>
                </a:cubicBezTo>
                <a:cubicBezTo>
                  <a:pt x="7373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0"/>
                  <a:pt x="7408" y="4564"/>
                </a:cubicBezTo>
                <a:cubicBezTo>
                  <a:pt x="7394" y="4599"/>
                  <a:pt x="7373" y="4629"/>
                  <a:pt x="7347" y="4655"/>
                </a:cubicBezTo>
                <a:cubicBezTo>
                  <a:pt x="7321" y="4681"/>
                  <a:pt x="7291" y="4701"/>
                  <a:pt x="7257" y="4715"/>
                </a:cubicBezTo>
                <a:cubicBezTo>
                  <a:pt x="7223" y="4729"/>
                  <a:pt x="7187" y="4736"/>
                  <a:pt x="7150" y="4736"/>
                </a:cubicBezTo>
                <a:lnTo>
                  <a:pt x="278" y="4736"/>
                </a:lnTo>
                <a:cubicBezTo>
                  <a:pt x="241" y="4736"/>
                  <a:pt x="206" y="4729"/>
                  <a:pt x="172" y="4715"/>
                </a:cubicBezTo>
                <a:cubicBezTo>
                  <a:pt x="138" y="4701"/>
                  <a:pt x="107" y="4681"/>
                  <a:pt x="81" y="4655"/>
                </a:cubicBezTo>
                <a:cubicBezTo>
                  <a:pt x="55" y="4629"/>
                  <a:pt x="35" y="4599"/>
                  <a:pt x="21" y="4564"/>
                </a:cubicBezTo>
                <a:cubicBezTo>
                  <a:pt x="7" y="4530"/>
                  <a:pt x="0" y="4495"/>
                  <a:pt x="0" y="4458"/>
                </a:cubicBezTo>
                <a:moveTo>
                  <a:pt x="23" y="279"/>
                </a:moveTo>
                <a:lnTo>
                  <a:pt x="23" y="4458"/>
                </a:lnTo>
                <a:cubicBezTo>
                  <a:pt x="23" y="4475"/>
                  <a:pt x="25" y="4491"/>
                  <a:pt x="28" y="4508"/>
                </a:cubicBezTo>
                <a:cubicBezTo>
                  <a:pt x="31" y="4524"/>
                  <a:pt x="36" y="4540"/>
                  <a:pt x="42" y="4556"/>
                </a:cubicBezTo>
                <a:cubicBezTo>
                  <a:pt x="49" y="4571"/>
                  <a:pt x="57" y="4586"/>
                  <a:pt x="66" y="4600"/>
                </a:cubicBezTo>
                <a:cubicBezTo>
                  <a:pt x="75" y="4614"/>
                  <a:pt x="86" y="4627"/>
                  <a:pt x="98" y="4638"/>
                </a:cubicBezTo>
                <a:cubicBezTo>
                  <a:pt x="110" y="4650"/>
                  <a:pt x="122" y="4661"/>
                  <a:pt x="136" y="4670"/>
                </a:cubicBezTo>
                <a:cubicBezTo>
                  <a:pt x="150" y="4680"/>
                  <a:pt x="165" y="4687"/>
                  <a:pt x="181" y="4694"/>
                </a:cubicBezTo>
                <a:cubicBezTo>
                  <a:pt x="196" y="4700"/>
                  <a:pt x="212" y="4705"/>
                  <a:pt x="228" y="4708"/>
                </a:cubicBezTo>
                <a:cubicBezTo>
                  <a:pt x="245" y="4712"/>
                  <a:pt x="262" y="4713"/>
                  <a:pt x="278" y="4713"/>
                </a:cubicBezTo>
                <a:lnTo>
                  <a:pt x="7150" y="4713"/>
                </a:lnTo>
                <a:cubicBezTo>
                  <a:pt x="7167" y="4713"/>
                  <a:pt x="7184" y="4712"/>
                  <a:pt x="7200" y="4708"/>
                </a:cubicBezTo>
                <a:cubicBezTo>
                  <a:pt x="7217" y="4705"/>
                  <a:pt x="7233" y="4700"/>
                  <a:pt x="7248" y="4694"/>
                </a:cubicBezTo>
                <a:cubicBezTo>
                  <a:pt x="7264" y="4687"/>
                  <a:pt x="7278" y="4680"/>
                  <a:pt x="7292" y="4670"/>
                </a:cubicBezTo>
                <a:cubicBezTo>
                  <a:pt x="7306" y="4661"/>
                  <a:pt x="7319" y="4650"/>
                  <a:pt x="7331" y="4638"/>
                </a:cubicBezTo>
                <a:cubicBezTo>
                  <a:pt x="7343" y="4627"/>
                  <a:pt x="7353" y="4614"/>
                  <a:pt x="7363" y="4600"/>
                </a:cubicBezTo>
                <a:cubicBezTo>
                  <a:pt x="7372" y="4586"/>
                  <a:pt x="7380" y="4571"/>
                  <a:pt x="7386" y="4556"/>
                </a:cubicBezTo>
                <a:cubicBezTo>
                  <a:pt x="7393" y="4540"/>
                  <a:pt x="7398" y="4524"/>
                  <a:pt x="7401" y="4508"/>
                </a:cubicBezTo>
                <a:cubicBezTo>
                  <a:pt x="7404" y="4491"/>
                  <a:pt x="7406" y="4475"/>
                  <a:pt x="7406" y="4458"/>
                </a:cubicBezTo>
                <a:lnTo>
                  <a:pt x="7406" y="279"/>
                </a:lnTo>
                <a:cubicBezTo>
                  <a:pt x="7406" y="262"/>
                  <a:pt x="7404" y="245"/>
                  <a:pt x="7401" y="229"/>
                </a:cubicBezTo>
                <a:cubicBezTo>
                  <a:pt x="7398" y="212"/>
                  <a:pt x="7393" y="196"/>
                  <a:pt x="7386" y="181"/>
                </a:cubicBezTo>
                <a:cubicBezTo>
                  <a:pt x="7380" y="165"/>
                  <a:pt x="7372" y="151"/>
                  <a:pt x="7363" y="137"/>
                </a:cubicBezTo>
                <a:cubicBezTo>
                  <a:pt x="7353" y="123"/>
                  <a:pt x="7343" y="110"/>
                  <a:pt x="7331" y="98"/>
                </a:cubicBezTo>
                <a:cubicBezTo>
                  <a:pt x="7319" y="86"/>
                  <a:pt x="7306" y="76"/>
                  <a:pt x="7292" y="66"/>
                </a:cubicBezTo>
                <a:cubicBezTo>
                  <a:pt x="7278" y="57"/>
                  <a:pt x="7264" y="49"/>
                  <a:pt x="7248" y="43"/>
                </a:cubicBezTo>
                <a:cubicBezTo>
                  <a:pt x="7233" y="36"/>
                  <a:pt x="7217" y="31"/>
                  <a:pt x="7200" y="28"/>
                </a:cubicBezTo>
                <a:cubicBezTo>
                  <a:pt x="7184" y="25"/>
                  <a:pt x="7167" y="23"/>
                  <a:pt x="7150" y="23"/>
                </a:cubicBezTo>
                <a:lnTo>
                  <a:pt x="278" y="23"/>
                </a:lnTo>
                <a:cubicBezTo>
                  <a:pt x="262" y="23"/>
                  <a:pt x="245" y="25"/>
                  <a:pt x="228" y="28"/>
                </a:cubicBezTo>
                <a:cubicBezTo>
                  <a:pt x="212" y="31"/>
                  <a:pt x="196" y="36"/>
                  <a:pt x="181" y="43"/>
                </a:cubicBezTo>
                <a:cubicBezTo>
                  <a:pt x="165" y="49"/>
                  <a:pt x="150" y="57"/>
                  <a:pt x="136" y="66"/>
                </a:cubicBezTo>
                <a:cubicBezTo>
                  <a:pt x="122" y="76"/>
                  <a:pt x="110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2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7871760" y="176292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11" y="469"/>
                </a:moveTo>
                <a:cubicBezTo>
                  <a:pt x="19" y="431"/>
                  <a:pt x="30" y="395"/>
                  <a:pt x="44" y="360"/>
                </a:cubicBezTo>
                <a:cubicBezTo>
                  <a:pt x="59" y="324"/>
                  <a:pt x="77" y="290"/>
                  <a:pt x="98" y="258"/>
                </a:cubicBezTo>
                <a:cubicBezTo>
                  <a:pt x="119" y="227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7"/>
                  <a:pt x="323" y="59"/>
                  <a:pt x="358" y="45"/>
                </a:cubicBezTo>
                <a:cubicBezTo>
                  <a:pt x="394" y="30"/>
                  <a:pt x="430" y="19"/>
                  <a:pt x="467" y="12"/>
                </a:cubicBezTo>
                <a:cubicBezTo>
                  <a:pt x="505" y="4"/>
                  <a:pt x="542" y="0"/>
                  <a:pt x="581" y="0"/>
                </a:cubicBezTo>
                <a:cubicBezTo>
                  <a:pt x="619" y="0"/>
                  <a:pt x="656" y="4"/>
                  <a:pt x="694" y="12"/>
                </a:cubicBezTo>
                <a:cubicBezTo>
                  <a:pt x="731" y="19"/>
                  <a:pt x="768" y="30"/>
                  <a:pt x="804" y="45"/>
                </a:cubicBezTo>
                <a:cubicBezTo>
                  <a:pt x="839" y="59"/>
                  <a:pt x="872" y="77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7"/>
                  <a:pt x="1064" y="258"/>
                </a:cubicBezTo>
                <a:cubicBezTo>
                  <a:pt x="1085" y="290"/>
                  <a:pt x="1103" y="324"/>
                  <a:pt x="1118" y="360"/>
                </a:cubicBezTo>
                <a:cubicBezTo>
                  <a:pt x="1132" y="395"/>
                  <a:pt x="1143" y="431"/>
                  <a:pt x="1151" y="469"/>
                </a:cubicBezTo>
                <a:cubicBezTo>
                  <a:pt x="1158" y="506"/>
                  <a:pt x="1162" y="544"/>
                  <a:pt x="1162" y="582"/>
                </a:cubicBezTo>
                <a:cubicBezTo>
                  <a:pt x="1162" y="620"/>
                  <a:pt x="1158" y="658"/>
                  <a:pt x="1151" y="695"/>
                </a:cubicBezTo>
                <a:cubicBezTo>
                  <a:pt x="1143" y="732"/>
                  <a:pt x="1132" y="769"/>
                  <a:pt x="1118" y="804"/>
                </a:cubicBezTo>
                <a:cubicBezTo>
                  <a:pt x="1103" y="839"/>
                  <a:pt x="1085" y="873"/>
                  <a:pt x="1064" y="904"/>
                </a:cubicBezTo>
                <a:cubicBezTo>
                  <a:pt x="1043" y="936"/>
                  <a:pt x="1019" y="965"/>
                  <a:pt x="992" y="992"/>
                </a:cubicBezTo>
                <a:cubicBezTo>
                  <a:pt x="965" y="1019"/>
                  <a:pt x="936" y="1043"/>
                  <a:pt x="904" y="1064"/>
                </a:cubicBezTo>
                <a:cubicBezTo>
                  <a:pt x="872" y="1085"/>
                  <a:pt x="839" y="1103"/>
                  <a:pt x="804" y="1118"/>
                </a:cubicBezTo>
                <a:cubicBezTo>
                  <a:pt x="768" y="1133"/>
                  <a:pt x="731" y="1144"/>
                  <a:pt x="694" y="1151"/>
                </a:cubicBezTo>
                <a:cubicBezTo>
                  <a:pt x="656" y="1158"/>
                  <a:pt x="619" y="1162"/>
                  <a:pt x="581" y="1162"/>
                </a:cubicBezTo>
                <a:cubicBezTo>
                  <a:pt x="542" y="1162"/>
                  <a:pt x="505" y="1158"/>
                  <a:pt x="467" y="1151"/>
                </a:cubicBezTo>
                <a:cubicBezTo>
                  <a:pt x="430" y="1144"/>
                  <a:pt x="394" y="1133"/>
                  <a:pt x="358" y="1118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6"/>
                  <a:pt x="98" y="904"/>
                </a:cubicBezTo>
                <a:cubicBezTo>
                  <a:pt x="77" y="873"/>
                  <a:pt x="59" y="839"/>
                  <a:pt x="44" y="804"/>
                </a:cubicBezTo>
                <a:cubicBezTo>
                  <a:pt x="30" y="769"/>
                  <a:pt x="19" y="732"/>
                  <a:pt x="11" y="695"/>
                </a:cubicBezTo>
                <a:cubicBezTo>
                  <a:pt x="4" y="658"/>
                  <a:pt x="0" y="620"/>
                  <a:pt x="0" y="582"/>
                </a:cubicBezTo>
                <a:cubicBezTo>
                  <a:pt x="0" y="544"/>
                  <a:pt x="4" y="506"/>
                  <a:pt x="11" y="46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7871760" y="176292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2"/>
                </a:moveTo>
                <a:cubicBezTo>
                  <a:pt x="0" y="544"/>
                  <a:pt x="4" y="506"/>
                  <a:pt x="11" y="469"/>
                </a:cubicBezTo>
                <a:cubicBezTo>
                  <a:pt x="19" y="431"/>
                  <a:pt x="30" y="395"/>
                  <a:pt x="44" y="360"/>
                </a:cubicBezTo>
                <a:cubicBezTo>
                  <a:pt x="59" y="324"/>
                  <a:pt x="77" y="290"/>
                  <a:pt x="98" y="258"/>
                </a:cubicBezTo>
                <a:cubicBezTo>
                  <a:pt x="119" y="227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7"/>
                  <a:pt x="323" y="59"/>
                  <a:pt x="358" y="45"/>
                </a:cubicBezTo>
                <a:cubicBezTo>
                  <a:pt x="394" y="30"/>
                  <a:pt x="430" y="19"/>
                  <a:pt x="467" y="12"/>
                </a:cubicBezTo>
                <a:cubicBezTo>
                  <a:pt x="505" y="4"/>
                  <a:pt x="542" y="0"/>
                  <a:pt x="581" y="0"/>
                </a:cubicBezTo>
                <a:cubicBezTo>
                  <a:pt x="619" y="0"/>
                  <a:pt x="656" y="4"/>
                  <a:pt x="694" y="12"/>
                </a:cubicBezTo>
                <a:cubicBezTo>
                  <a:pt x="731" y="19"/>
                  <a:pt x="768" y="30"/>
                  <a:pt x="804" y="45"/>
                </a:cubicBezTo>
                <a:cubicBezTo>
                  <a:pt x="839" y="59"/>
                  <a:pt x="872" y="77"/>
                  <a:pt x="904" y="98"/>
                </a:cubicBezTo>
                <a:cubicBezTo>
                  <a:pt x="936" y="119"/>
                  <a:pt x="965" y="143"/>
                  <a:pt x="992" y="170"/>
                </a:cubicBezTo>
                <a:cubicBezTo>
                  <a:pt x="1019" y="197"/>
                  <a:pt x="1043" y="227"/>
                  <a:pt x="1064" y="258"/>
                </a:cubicBezTo>
                <a:cubicBezTo>
                  <a:pt x="1085" y="290"/>
                  <a:pt x="1103" y="324"/>
                  <a:pt x="1118" y="360"/>
                </a:cubicBezTo>
                <a:cubicBezTo>
                  <a:pt x="1132" y="395"/>
                  <a:pt x="1143" y="431"/>
                  <a:pt x="1151" y="469"/>
                </a:cubicBezTo>
                <a:cubicBezTo>
                  <a:pt x="1158" y="506"/>
                  <a:pt x="1162" y="544"/>
                  <a:pt x="1162" y="582"/>
                </a:cubicBezTo>
                <a:cubicBezTo>
                  <a:pt x="1162" y="620"/>
                  <a:pt x="1158" y="658"/>
                  <a:pt x="1151" y="695"/>
                </a:cubicBezTo>
                <a:cubicBezTo>
                  <a:pt x="1143" y="732"/>
                  <a:pt x="1132" y="769"/>
                  <a:pt x="1118" y="804"/>
                </a:cubicBezTo>
                <a:cubicBezTo>
                  <a:pt x="1103" y="839"/>
                  <a:pt x="1085" y="873"/>
                  <a:pt x="1064" y="904"/>
                </a:cubicBezTo>
                <a:cubicBezTo>
                  <a:pt x="1043" y="936"/>
                  <a:pt x="1019" y="965"/>
                  <a:pt x="992" y="992"/>
                </a:cubicBezTo>
                <a:cubicBezTo>
                  <a:pt x="965" y="1019"/>
                  <a:pt x="936" y="1043"/>
                  <a:pt x="904" y="1064"/>
                </a:cubicBezTo>
                <a:cubicBezTo>
                  <a:pt x="872" y="1085"/>
                  <a:pt x="839" y="1103"/>
                  <a:pt x="804" y="1118"/>
                </a:cubicBezTo>
                <a:cubicBezTo>
                  <a:pt x="768" y="1133"/>
                  <a:pt x="731" y="1144"/>
                  <a:pt x="694" y="1151"/>
                </a:cubicBezTo>
                <a:cubicBezTo>
                  <a:pt x="656" y="1158"/>
                  <a:pt x="619" y="1162"/>
                  <a:pt x="581" y="1162"/>
                </a:cubicBezTo>
                <a:cubicBezTo>
                  <a:pt x="542" y="1162"/>
                  <a:pt x="505" y="1158"/>
                  <a:pt x="467" y="1151"/>
                </a:cubicBezTo>
                <a:cubicBezTo>
                  <a:pt x="430" y="1144"/>
                  <a:pt x="394" y="1133"/>
                  <a:pt x="358" y="1118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6"/>
                  <a:pt x="98" y="904"/>
                </a:cubicBezTo>
                <a:cubicBezTo>
                  <a:pt x="77" y="873"/>
                  <a:pt x="59" y="839"/>
                  <a:pt x="44" y="804"/>
                </a:cubicBezTo>
                <a:cubicBezTo>
                  <a:pt x="30" y="769"/>
                  <a:pt x="19" y="732"/>
                  <a:pt x="11" y="695"/>
                </a:cubicBezTo>
                <a:cubicBezTo>
                  <a:pt x="4" y="658"/>
                  <a:pt x="0" y="620"/>
                  <a:pt x="0" y="582"/>
                </a:cubicBezTo>
                <a:moveTo>
                  <a:pt x="581" y="47"/>
                </a:moveTo>
                <a:cubicBezTo>
                  <a:pt x="545" y="47"/>
                  <a:pt x="511" y="50"/>
                  <a:pt x="476" y="57"/>
                </a:cubicBezTo>
                <a:cubicBezTo>
                  <a:pt x="442" y="64"/>
                  <a:pt x="409" y="74"/>
                  <a:pt x="376" y="88"/>
                </a:cubicBezTo>
                <a:cubicBezTo>
                  <a:pt x="344" y="101"/>
                  <a:pt x="313" y="117"/>
                  <a:pt x="284" y="137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8"/>
                  <a:pt x="156" y="255"/>
                  <a:pt x="137" y="284"/>
                </a:cubicBezTo>
                <a:cubicBezTo>
                  <a:pt x="117" y="313"/>
                  <a:pt x="101" y="345"/>
                  <a:pt x="87" y="377"/>
                </a:cubicBezTo>
                <a:cubicBezTo>
                  <a:pt x="74" y="410"/>
                  <a:pt x="64" y="443"/>
                  <a:pt x="57" y="478"/>
                </a:cubicBezTo>
                <a:cubicBezTo>
                  <a:pt x="50" y="512"/>
                  <a:pt x="47" y="547"/>
                  <a:pt x="47" y="582"/>
                </a:cubicBezTo>
                <a:cubicBezTo>
                  <a:pt x="47" y="617"/>
                  <a:pt x="50" y="652"/>
                  <a:pt x="57" y="686"/>
                </a:cubicBezTo>
                <a:cubicBezTo>
                  <a:pt x="64" y="720"/>
                  <a:pt x="74" y="754"/>
                  <a:pt x="87" y="786"/>
                </a:cubicBezTo>
                <a:cubicBezTo>
                  <a:pt x="101" y="818"/>
                  <a:pt x="117" y="849"/>
                  <a:pt x="137" y="878"/>
                </a:cubicBezTo>
                <a:cubicBezTo>
                  <a:pt x="156" y="908"/>
                  <a:pt x="178" y="935"/>
                  <a:pt x="203" y="959"/>
                </a:cubicBezTo>
                <a:cubicBezTo>
                  <a:pt x="228" y="984"/>
                  <a:pt x="255" y="1006"/>
                  <a:pt x="284" y="1026"/>
                </a:cubicBezTo>
                <a:cubicBezTo>
                  <a:pt x="313" y="1045"/>
                  <a:pt x="344" y="1062"/>
                  <a:pt x="376" y="1075"/>
                </a:cubicBezTo>
                <a:cubicBezTo>
                  <a:pt x="409" y="1088"/>
                  <a:pt x="442" y="1099"/>
                  <a:pt x="476" y="1105"/>
                </a:cubicBezTo>
                <a:cubicBezTo>
                  <a:pt x="511" y="1112"/>
                  <a:pt x="545" y="1116"/>
                  <a:pt x="581" y="1116"/>
                </a:cubicBezTo>
                <a:cubicBezTo>
                  <a:pt x="616" y="1116"/>
                  <a:pt x="650" y="1112"/>
                  <a:pt x="685" y="1105"/>
                </a:cubicBezTo>
                <a:cubicBezTo>
                  <a:pt x="719" y="1099"/>
                  <a:pt x="752" y="1088"/>
                  <a:pt x="786" y="1075"/>
                </a:cubicBezTo>
                <a:cubicBezTo>
                  <a:pt x="818" y="1062"/>
                  <a:pt x="849" y="1045"/>
                  <a:pt x="878" y="1026"/>
                </a:cubicBezTo>
                <a:cubicBezTo>
                  <a:pt x="907" y="1006"/>
                  <a:pt x="934" y="984"/>
                  <a:pt x="959" y="959"/>
                </a:cubicBezTo>
                <a:cubicBezTo>
                  <a:pt x="984" y="935"/>
                  <a:pt x="1006" y="908"/>
                  <a:pt x="1025" y="878"/>
                </a:cubicBezTo>
                <a:cubicBezTo>
                  <a:pt x="1045" y="849"/>
                  <a:pt x="1061" y="818"/>
                  <a:pt x="1075" y="786"/>
                </a:cubicBezTo>
                <a:cubicBezTo>
                  <a:pt x="1088" y="754"/>
                  <a:pt x="1098" y="720"/>
                  <a:pt x="1105" y="686"/>
                </a:cubicBezTo>
                <a:cubicBezTo>
                  <a:pt x="1112" y="652"/>
                  <a:pt x="1115" y="617"/>
                  <a:pt x="1115" y="582"/>
                </a:cubicBezTo>
                <a:cubicBezTo>
                  <a:pt x="1115" y="547"/>
                  <a:pt x="1112" y="512"/>
                  <a:pt x="1105" y="478"/>
                </a:cubicBezTo>
                <a:cubicBezTo>
                  <a:pt x="1098" y="443"/>
                  <a:pt x="1088" y="410"/>
                  <a:pt x="1075" y="377"/>
                </a:cubicBezTo>
                <a:cubicBezTo>
                  <a:pt x="1061" y="345"/>
                  <a:pt x="1045" y="313"/>
                  <a:pt x="1025" y="284"/>
                </a:cubicBezTo>
                <a:cubicBezTo>
                  <a:pt x="1006" y="255"/>
                  <a:pt x="984" y="228"/>
                  <a:pt x="959" y="203"/>
                </a:cubicBezTo>
                <a:cubicBezTo>
                  <a:pt x="934" y="178"/>
                  <a:pt x="907" y="156"/>
                  <a:pt x="878" y="137"/>
                </a:cubicBezTo>
                <a:cubicBezTo>
                  <a:pt x="849" y="117"/>
                  <a:pt x="818" y="101"/>
                  <a:pt x="786" y="88"/>
                </a:cubicBezTo>
                <a:cubicBezTo>
                  <a:pt x="752" y="74"/>
                  <a:pt x="719" y="64"/>
                  <a:pt x="685" y="57"/>
                </a:cubicBezTo>
                <a:cubicBezTo>
                  <a:pt x="650" y="50"/>
                  <a:pt x="616" y="47"/>
                  <a:pt x="581" y="47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7" name="" descr=""/>
          <p:cNvPicPr/>
          <p:nvPr/>
        </p:nvPicPr>
        <p:blipFill>
          <a:blip r:embed="rId12"/>
          <a:stretch/>
        </p:blipFill>
        <p:spPr>
          <a:xfrm>
            <a:off x="7989120" y="188856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8" name=""/>
          <p:cNvSpPr txBox="1"/>
          <p:nvPr/>
        </p:nvSpPr>
        <p:spPr>
          <a:xfrm>
            <a:off x="2213640" y="2962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8423640" y="1785600"/>
            <a:ext cx="1660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企业知识图谱构建与管理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"/>
          <p:cNvSpPr txBox="1"/>
          <p:nvPr/>
        </p:nvSpPr>
        <p:spPr>
          <a:xfrm>
            <a:off x="8406720" y="229392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提供从数据采集、知识抽取、图谱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8406720" y="246132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建模到存储、更新与应用的全周期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8406720" y="26283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服务。强调知识的语义关联和结构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8406720" y="27954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化表达，使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8991720" y="2799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9106200" y="27954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能够更深刻地理解企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342360" y="2924640"/>
            <a:ext cx="2674440" cy="2172960"/>
          </a:xfrm>
          <a:custGeom>
            <a:avLst/>
            <a:gdLst/>
            <a:ahLst/>
            <a:rect l="0" t="0" r="r" b="b"/>
            <a:pathLst>
              <a:path w="7429" h="6036">
                <a:moveTo>
                  <a:pt x="21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7" y="21"/>
                </a:cubicBezTo>
                <a:cubicBezTo>
                  <a:pt x="7292" y="35"/>
                  <a:pt x="7322" y="56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5758"/>
                </a:lnTo>
                <a:cubicBezTo>
                  <a:pt x="7429" y="5795"/>
                  <a:pt x="7422" y="5830"/>
                  <a:pt x="7408" y="5865"/>
                </a:cubicBezTo>
                <a:cubicBezTo>
                  <a:pt x="7394" y="5899"/>
                  <a:pt x="7374" y="5929"/>
                  <a:pt x="7348" y="5955"/>
                </a:cubicBezTo>
                <a:cubicBezTo>
                  <a:pt x="7322" y="5981"/>
                  <a:pt x="7292" y="6001"/>
                  <a:pt x="7257" y="6015"/>
                </a:cubicBezTo>
                <a:cubicBezTo>
                  <a:pt x="7223" y="6029"/>
                  <a:pt x="7188" y="6036"/>
                  <a:pt x="7151" y="6036"/>
                </a:cubicBezTo>
                <a:lnTo>
                  <a:pt x="279" y="6036"/>
                </a:lnTo>
                <a:cubicBezTo>
                  <a:pt x="242" y="6036"/>
                  <a:pt x="206" y="6029"/>
                  <a:pt x="172" y="6015"/>
                </a:cubicBezTo>
                <a:cubicBezTo>
                  <a:pt x="138" y="6001"/>
                  <a:pt x="108" y="5981"/>
                  <a:pt x="82" y="5955"/>
                </a:cubicBezTo>
                <a:cubicBezTo>
                  <a:pt x="56" y="5929"/>
                  <a:pt x="36" y="5899"/>
                  <a:pt x="21" y="5865"/>
                </a:cubicBezTo>
                <a:cubicBezTo>
                  <a:pt x="7" y="5830"/>
                  <a:pt x="0" y="5795"/>
                  <a:pt x="0" y="5758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342360" y="2924640"/>
            <a:ext cx="2674440" cy="2172960"/>
          </a:xfrm>
          <a:custGeom>
            <a:avLst/>
            <a:gdLst/>
            <a:ahLst/>
            <a:rect l="0" t="0" r="r" b="b"/>
            <a:pathLst>
              <a:path w="7429" h="6036">
                <a:moveTo>
                  <a:pt x="0" y="5758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7" y="21"/>
                </a:cubicBezTo>
                <a:cubicBezTo>
                  <a:pt x="7292" y="35"/>
                  <a:pt x="7322" y="56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5758"/>
                </a:lnTo>
                <a:cubicBezTo>
                  <a:pt x="7429" y="5795"/>
                  <a:pt x="7422" y="5830"/>
                  <a:pt x="7408" y="5865"/>
                </a:cubicBezTo>
                <a:cubicBezTo>
                  <a:pt x="7394" y="5899"/>
                  <a:pt x="7374" y="5929"/>
                  <a:pt x="7348" y="5955"/>
                </a:cubicBezTo>
                <a:cubicBezTo>
                  <a:pt x="7322" y="5981"/>
                  <a:pt x="7292" y="6001"/>
                  <a:pt x="7257" y="6015"/>
                </a:cubicBezTo>
                <a:cubicBezTo>
                  <a:pt x="7223" y="6029"/>
                  <a:pt x="7188" y="6036"/>
                  <a:pt x="7151" y="6036"/>
                </a:cubicBezTo>
                <a:lnTo>
                  <a:pt x="279" y="6036"/>
                </a:lnTo>
                <a:cubicBezTo>
                  <a:pt x="242" y="6036"/>
                  <a:pt x="206" y="6029"/>
                  <a:pt x="172" y="6015"/>
                </a:cubicBezTo>
                <a:cubicBezTo>
                  <a:pt x="138" y="6001"/>
                  <a:pt x="108" y="5981"/>
                  <a:pt x="82" y="5955"/>
                </a:cubicBezTo>
                <a:cubicBezTo>
                  <a:pt x="56" y="5929"/>
                  <a:pt x="36" y="5899"/>
                  <a:pt x="21" y="5865"/>
                </a:cubicBezTo>
                <a:cubicBezTo>
                  <a:pt x="7" y="5830"/>
                  <a:pt x="0" y="5795"/>
                  <a:pt x="0" y="5758"/>
                </a:cubicBezTo>
                <a:moveTo>
                  <a:pt x="23" y="279"/>
                </a:moveTo>
                <a:lnTo>
                  <a:pt x="23" y="5758"/>
                </a:lnTo>
                <a:cubicBezTo>
                  <a:pt x="23" y="5775"/>
                  <a:pt x="25" y="5791"/>
                  <a:pt x="28" y="5808"/>
                </a:cubicBezTo>
                <a:cubicBezTo>
                  <a:pt x="32" y="5824"/>
                  <a:pt x="36" y="5840"/>
                  <a:pt x="43" y="5856"/>
                </a:cubicBezTo>
                <a:cubicBezTo>
                  <a:pt x="49" y="5871"/>
                  <a:pt x="57" y="5886"/>
                  <a:pt x="66" y="5900"/>
                </a:cubicBezTo>
                <a:cubicBezTo>
                  <a:pt x="76" y="5914"/>
                  <a:pt x="86" y="5927"/>
                  <a:pt x="98" y="5938"/>
                </a:cubicBezTo>
                <a:cubicBezTo>
                  <a:pt x="110" y="5950"/>
                  <a:pt x="123" y="5961"/>
                  <a:pt x="137" y="5970"/>
                </a:cubicBezTo>
                <a:cubicBezTo>
                  <a:pt x="151" y="5980"/>
                  <a:pt x="166" y="5987"/>
                  <a:pt x="181" y="5994"/>
                </a:cubicBezTo>
                <a:cubicBezTo>
                  <a:pt x="197" y="6000"/>
                  <a:pt x="213" y="6005"/>
                  <a:pt x="229" y="6008"/>
                </a:cubicBezTo>
                <a:cubicBezTo>
                  <a:pt x="245" y="6012"/>
                  <a:pt x="262" y="6013"/>
                  <a:pt x="279" y="6013"/>
                </a:cubicBezTo>
                <a:lnTo>
                  <a:pt x="7151" y="6013"/>
                </a:lnTo>
                <a:cubicBezTo>
                  <a:pt x="7168" y="6013"/>
                  <a:pt x="7184" y="6012"/>
                  <a:pt x="7201" y="6008"/>
                </a:cubicBezTo>
                <a:cubicBezTo>
                  <a:pt x="7217" y="6005"/>
                  <a:pt x="7233" y="6000"/>
                  <a:pt x="7249" y="5994"/>
                </a:cubicBezTo>
                <a:cubicBezTo>
                  <a:pt x="7264" y="5987"/>
                  <a:pt x="7279" y="5980"/>
                  <a:pt x="7293" y="5970"/>
                </a:cubicBezTo>
                <a:cubicBezTo>
                  <a:pt x="7307" y="5961"/>
                  <a:pt x="7320" y="5950"/>
                  <a:pt x="7331" y="5938"/>
                </a:cubicBezTo>
                <a:cubicBezTo>
                  <a:pt x="7343" y="5927"/>
                  <a:pt x="7354" y="5914"/>
                  <a:pt x="7363" y="5900"/>
                </a:cubicBezTo>
                <a:cubicBezTo>
                  <a:pt x="7372" y="5886"/>
                  <a:pt x="7380" y="5871"/>
                  <a:pt x="7387" y="5856"/>
                </a:cubicBezTo>
                <a:cubicBezTo>
                  <a:pt x="7393" y="5840"/>
                  <a:pt x="7398" y="5824"/>
                  <a:pt x="7401" y="5808"/>
                </a:cubicBezTo>
                <a:cubicBezTo>
                  <a:pt x="7405" y="5791"/>
                  <a:pt x="7406" y="5775"/>
                  <a:pt x="7406" y="5758"/>
                </a:cubicBezTo>
                <a:lnTo>
                  <a:pt x="7406" y="279"/>
                </a:lnTo>
                <a:cubicBezTo>
                  <a:pt x="7406" y="262"/>
                  <a:pt x="7405" y="245"/>
                  <a:pt x="7401" y="229"/>
                </a:cubicBezTo>
                <a:cubicBezTo>
                  <a:pt x="7398" y="212"/>
                  <a:pt x="7393" y="196"/>
                  <a:pt x="7387" y="181"/>
                </a:cubicBezTo>
                <a:cubicBezTo>
                  <a:pt x="7380" y="165"/>
                  <a:pt x="7372" y="151"/>
                  <a:pt x="7363" y="137"/>
                </a:cubicBezTo>
                <a:cubicBezTo>
                  <a:pt x="7354" y="123"/>
                  <a:pt x="7343" y="110"/>
                  <a:pt x="7331" y="98"/>
                </a:cubicBezTo>
                <a:cubicBezTo>
                  <a:pt x="7320" y="86"/>
                  <a:pt x="7307" y="76"/>
                  <a:pt x="7293" y="66"/>
                </a:cubicBezTo>
                <a:cubicBezTo>
                  <a:pt x="7279" y="57"/>
                  <a:pt x="7264" y="49"/>
                  <a:pt x="7249" y="43"/>
                </a:cubicBezTo>
                <a:cubicBezTo>
                  <a:pt x="7233" y="36"/>
                  <a:pt x="7217" y="31"/>
                  <a:pt x="7201" y="28"/>
                </a:cubicBezTo>
                <a:cubicBezTo>
                  <a:pt x="7184" y="25"/>
                  <a:pt x="7168" y="23"/>
                  <a:pt x="7151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2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518040" y="310032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0" y="581"/>
                </a:moveTo>
                <a:cubicBezTo>
                  <a:pt x="0" y="543"/>
                  <a:pt x="3" y="505"/>
                  <a:pt x="11" y="468"/>
                </a:cubicBezTo>
                <a:cubicBezTo>
                  <a:pt x="18" y="430"/>
                  <a:pt x="29" y="394"/>
                  <a:pt x="44" y="359"/>
                </a:cubicBezTo>
                <a:cubicBezTo>
                  <a:pt x="58" y="324"/>
                  <a:pt x="76" y="290"/>
                  <a:pt x="98" y="258"/>
                </a:cubicBezTo>
                <a:cubicBezTo>
                  <a:pt x="119" y="227"/>
                  <a:pt x="143" y="197"/>
                  <a:pt x="170" y="171"/>
                </a:cubicBezTo>
                <a:cubicBezTo>
                  <a:pt x="197" y="144"/>
                  <a:pt x="226" y="120"/>
                  <a:pt x="258" y="98"/>
                </a:cubicBezTo>
                <a:cubicBezTo>
                  <a:pt x="289" y="76"/>
                  <a:pt x="324" y="58"/>
                  <a:pt x="359" y="44"/>
                </a:cubicBezTo>
                <a:cubicBezTo>
                  <a:pt x="394" y="29"/>
                  <a:pt x="430" y="18"/>
                  <a:pt x="468" y="11"/>
                </a:cubicBezTo>
                <a:cubicBezTo>
                  <a:pt x="505" y="3"/>
                  <a:pt x="543" y="0"/>
                  <a:pt x="581" y="0"/>
                </a:cubicBezTo>
                <a:cubicBezTo>
                  <a:pt x="619" y="0"/>
                  <a:pt x="657" y="3"/>
                  <a:pt x="694" y="11"/>
                </a:cubicBezTo>
                <a:cubicBezTo>
                  <a:pt x="732" y="18"/>
                  <a:pt x="768" y="29"/>
                  <a:pt x="803" y="44"/>
                </a:cubicBezTo>
                <a:cubicBezTo>
                  <a:pt x="838" y="58"/>
                  <a:pt x="872" y="76"/>
                  <a:pt x="903" y="98"/>
                </a:cubicBezTo>
                <a:cubicBezTo>
                  <a:pt x="935" y="120"/>
                  <a:pt x="964" y="144"/>
                  <a:pt x="991" y="171"/>
                </a:cubicBezTo>
                <a:cubicBezTo>
                  <a:pt x="1018" y="197"/>
                  <a:pt x="1042" y="227"/>
                  <a:pt x="1064" y="258"/>
                </a:cubicBezTo>
                <a:cubicBezTo>
                  <a:pt x="1085" y="290"/>
                  <a:pt x="1103" y="324"/>
                  <a:pt x="1117" y="359"/>
                </a:cubicBezTo>
                <a:cubicBezTo>
                  <a:pt x="1132" y="394"/>
                  <a:pt x="1143" y="430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1"/>
                  <a:pt x="1132" y="768"/>
                  <a:pt x="1117" y="803"/>
                </a:cubicBezTo>
                <a:cubicBezTo>
                  <a:pt x="1103" y="838"/>
                  <a:pt x="1085" y="872"/>
                  <a:pt x="1064" y="903"/>
                </a:cubicBezTo>
                <a:cubicBezTo>
                  <a:pt x="1042" y="935"/>
                  <a:pt x="1018" y="964"/>
                  <a:pt x="991" y="991"/>
                </a:cubicBezTo>
                <a:cubicBezTo>
                  <a:pt x="964" y="1018"/>
                  <a:pt x="935" y="1042"/>
                  <a:pt x="903" y="1063"/>
                </a:cubicBezTo>
                <a:cubicBezTo>
                  <a:pt x="872" y="1085"/>
                  <a:pt x="838" y="1102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7"/>
                  <a:pt x="619" y="1161"/>
                  <a:pt x="581" y="1161"/>
                </a:cubicBezTo>
                <a:cubicBezTo>
                  <a:pt x="543" y="1161"/>
                  <a:pt x="505" y="1157"/>
                  <a:pt x="468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4" y="1102"/>
                  <a:pt x="289" y="1085"/>
                  <a:pt x="258" y="1063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4"/>
                  <a:pt x="119" y="935"/>
                  <a:pt x="98" y="903"/>
                </a:cubicBezTo>
                <a:cubicBezTo>
                  <a:pt x="76" y="872"/>
                  <a:pt x="58" y="838"/>
                  <a:pt x="44" y="803"/>
                </a:cubicBezTo>
                <a:cubicBezTo>
                  <a:pt x="29" y="768"/>
                  <a:pt x="18" y="731"/>
                  <a:pt x="11" y="694"/>
                </a:cubicBezTo>
                <a:cubicBezTo>
                  <a:pt x="3" y="657"/>
                  <a:pt x="0" y="619"/>
                  <a:pt x="0" y="58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518040" y="310032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0" y="581"/>
                </a:moveTo>
                <a:cubicBezTo>
                  <a:pt x="0" y="543"/>
                  <a:pt x="3" y="505"/>
                  <a:pt x="11" y="468"/>
                </a:cubicBezTo>
                <a:cubicBezTo>
                  <a:pt x="18" y="430"/>
                  <a:pt x="29" y="394"/>
                  <a:pt x="44" y="359"/>
                </a:cubicBezTo>
                <a:cubicBezTo>
                  <a:pt x="58" y="324"/>
                  <a:pt x="76" y="290"/>
                  <a:pt x="98" y="258"/>
                </a:cubicBezTo>
                <a:cubicBezTo>
                  <a:pt x="119" y="227"/>
                  <a:pt x="143" y="197"/>
                  <a:pt x="170" y="171"/>
                </a:cubicBezTo>
                <a:cubicBezTo>
                  <a:pt x="197" y="144"/>
                  <a:pt x="226" y="120"/>
                  <a:pt x="258" y="98"/>
                </a:cubicBezTo>
                <a:cubicBezTo>
                  <a:pt x="289" y="76"/>
                  <a:pt x="324" y="58"/>
                  <a:pt x="359" y="44"/>
                </a:cubicBezTo>
                <a:cubicBezTo>
                  <a:pt x="394" y="29"/>
                  <a:pt x="430" y="18"/>
                  <a:pt x="468" y="11"/>
                </a:cubicBezTo>
                <a:cubicBezTo>
                  <a:pt x="505" y="3"/>
                  <a:pt x="543" y="0"/>
                  <a:pt x="581" y="0"/>
                </a:cubicBezTo>
                <a:cubicBezTo>
                  <a:pt x="619" y="0"/>
                  <a:pt x="657" y="3"/>
                  <a:pt x="694" y="11"/>
                </a:cubicBezTo>
                <a:cubicBezTo>
                  <a:pt x="732" y="18"/>
                  <a:pt x="768" y="29"/>
                  <a:pt x="803" y="44"/>
                </a:cubicBezTo>
                <a:cubicBezTo>
                  <a:pt x="838" y="58"/>
                  <a:pt x="872" y="76"/>
                  <a:pt x="903" y="98"/>
                </a:cubicBezTo>
                <a:cubicBezTo>
                  <a:pt x="935" y="120"/>
                  <a:pt x="964" y="144"/>
                  <a:pt x="991" y="171"/>
                </a:cubicBezTo>
                <a:cubicBezTo>
                  <a:pt x="1018" y="197"/>
                  <a:pt x="1042" y="227"/>
                  <a:pt x="1064" y="258"/>
                </a:cubicBezTo>
                <a:cubicBezTo>
                  <a:pt x="1085" y="290"/>
                  <a:pt x="1103" y="324"/>
                  <a:pt x="1117" y="359"/>
                </a:cubicBezTo>
                <a:cubicBezTo>
                  <a:pt x="1132" y="394"/>
                  <a:pt x="1143" y="430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1"/>
                  <a:pt x="1132" y="768"/>
                  <a:pt x="1117" y="803"/>
                </a:cubicBezTo>
                <a:cubicBezTo>
                  <a:pt x="1103" y="838"/>
                  <a:pt x="1085" y="872"/>
                  <a:pt x="1064" y="903"/>
                </a:cubicBezTo>
                <a:cubicBezTo>
                  <a:pt x="1042" y="935"/>
                  <a:pt x="1018" y="964"/>
                  <a:pt x="991" y="991"/>
                </a:cubicBezTo>
                <a:cubicBezTo>
                  <a:pt x="964" y="1018"/>
                  <a:pt x="935" y="1042"/>
                  <a:pt x="903" y="1063"/>
                </a:cubicBezTo>
                <a:cubicBezTo>
                  <a:pt x="872" y="1085"/>
                  <a:pt x="838" y="1102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7"/>
                  <a:pt x="619" y="1161"/>
                  <a:pt x="581" y="1161"/>
                </a:cubicBezTo>
                <a:cubicBezTo>
                  <a:pt x="543" y="1161"/>
                  <a:pt x="505" y="1157"/>
                  <a:pt x="468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4" y="1102"/>
                  <a:pt x="289" y="1085"/>
                  <a:pt x="258" y="1063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4"/>
                  <a:pt x="119" y="935"/>
                  <a:pt x="98" y="903"/>
                </a:cubicBezTo>
                <a:cubicBezTo>
                  <a:pt x="76" y="872"/>
                  <a:pt x="58" y="838"/>
                  <a:pt x="44" y="803"/>
                </a:cubicBezTo>
                <a:cubicBezTo>
                  <a:pt x="29" y="768"/>
                  <a:pt x="18" y="731"/>
                  <a:pt x="11" y="694"/>
                </a:cubicBezTo>
                <a:cubicBezTo>
                  <a:pt x="3" y="657"/>
                  <a:pt x="0" y="619"/>
                  <a:pt x="0" y="581"/>
                </a:cubicBezTo>
                <a:moveTo>
                  <a:pt x="581" y="46"/>
                </a:moveTo>
                <a:cubicBezTo>
                  <a:pt x="546" y="46"/>
                  <a:pt x="511" y="49"/>
                  <a:pt x="477" y="56"/>
                </a:cubicBezTo>
                <a:cubicBezTo>
                  <a:pt x="442" y="63"/>
                  <a:pt x="409" y="73"/>
                  <a:pt x="377" y="87"/>
                </a:cubicBezTo>
                <a:cubicBezTo>
                  <a:pt x="344" y="101"/>
                  <a:pt x="314" y="117"/>
                  <a:pt x="283" y="137"/>
                </a:cubicBezTo>
                <a:cubicBezTo>
                  <a:pt x="254" y="156"/>
                  <a:pt x="227" y="179"/>
                  <a:pt x="203" y="203"/>
                </a:cubicBezTo>
                <a:cubicBezTo>
                  <a:pt x="178" y="228"/>
                  <a:pt x="156" y="255"/>
                  <a:pt x="136" y="284"/>
                </a:cubicBezTo>
                <a:cubicBezTo>
                  <a:pt x="117" y="313"/>
                  <a:pt x="100" y="344"/>
                  <a:pt x="87" y="377"/>
                </a:cubicBezTo>
                <a:cubicBezTo>
                  <a:pt x="73" y="409"/>
                  <a:pt x="63" y="442"/>
                  <a:pt x="56" y="477"/>
                </a:cubicBezTo>
                <a:cubicBezTo>
                  <a:pt x="50" y="511"/>
                  <a:pt x="46" y="546"/>
                  <a:pt x="46" y="581"/>
                </a:cubicBezTo>
                <a:cubicBezTo>
                  <a:pt x="46" y="616"/>
                  <a:pt x="50" y="651"/>
                  <a:pt x="56" y="685"/>
                </a:cubicBezTo>
                <a:cubicBezTo>
                  <a:pt x="63" y="719"/>
                  <a:pt x="73" y="753"/>
                  <a:pt x="87" y="785"/>
                </a:cubicBezTo>
                <a:cubicBezTo>
                  <a:pt x="100" y="818"/>
                  <a:pt x="117" y="848"/>
                  <a:pt x="136" y="877"/>
                </a:cubicBezTo>
                <a:cubicBezTo>
                  <a:pt x="156" y="907"/>
                  <a:pt x="178" y="934"/>
                  <a:pt x="203" y="958"/>
                </a:cubicBezTo>
                <a:cubicBezTo>
                  <a:pt x="227" y="983"/>
                  <a:pt x="254" y="1005"/>
                  <a:pt x="283" y="1025"/>
                </a:cubicBezTo>
                <a:cubicBezTo>
                  <a:pt x="314" y="1044"/>
                  <a:pt x="344" y="1061"/>
                  <a:pt x="377" y="1074"/>
                </a:cubicBezTo>
                <a:cubicBezTo>
                  <a:pt x="409" y="1088"/>
                  <a:pt x="442" y="1098"/>
                  <a:pt x="477" y="1105"/>
                </a:cubicBezTo>
                <a:cubicBezTo>
                  <a:pt x="511" y="1111"/>
                  <a:pt x="546" y="1115"/>
                  <a:pt x="581" y="1115"/>
                </a:cubicBezTo>
                <a:cubicBezTo>
                  <a:pt x="616" y="1115"/>
                  <a:pt x="651" y="1111"/>
                  <a:pt x="685" y="1105"/>
                </a:cubicBezTo>
                <a:cubicBezTo>
                  <a:pt x="720" y="1098"/>
                  <a:pt x="753" y="1088"/>
                  <a:pt x="785" y="1074"/>
                </a:cubicBezTo>
                <a:cubicBezTo>
                  <a:pt x="818" y="1061"/>
                  <a:pt x="849" y="1044"/>
                  <a:pt x="878" y="1025"/>
                </a:cubicBezTo>
                <a:cubicBezTo>
                  <a:pt x="907" y="1005"/>
                  <a:pt x="934" y="983"/>
                  <a:pt x="959" y="958"/>
                </a:cubicBezTo>
                <a:cubicBezTo>
                  <a:pt x="983" y="934"/>
                  <a:pt x="1005" y="907"/>
                  <a:pt x="1025" y="877"/>
                </a:cubicBezTo>
                <a:cubicBezTo>
                  <a:pt x="1044" y="848"/>
                  <a:pt x="1061" y="818"/>
                  <a:pt x="1074" y="785"/>
                </a:cubicBezTo>
                <a:cubicBezTo>
                  <a:pt x="1088" y="753"/>
                  <a:pt x="1098" y="719"/>
                  <a:pt x="1105" y="685"/>
                </a:cubicBezTo>
                <a:cubicBezTo>
                  <a:pt x="1112" y="651"/>
                  <a:pt x="1115" y="616"/>
                  <a:pt x="1115" y="581"/>
                </a:cubicBezTo>
                <a:cubicBezTo>
                  <a:pt x="1115" y="546"/>
                  <a:pt x="1112" y="511"/>
                  <a:pt x="1105" y="477"/>
                </a:cubicBezTo>
                <a:cubicBezTo>
                  <a:pt x="1098" y="442"/>
                  <a:pt x="1088" y="409"/>
                  <a:pt x="1074" y="377"/>
                </a:cubicBezTo>
                <a:cubicBezTo>
                  <a:pt x="1061" y="344"/>
                  <a:pt x="1044" y="313"/>
                  <a:pt x="1025" y="284"/>
                </a:cubicBezTo>
                <a:cubicBezTo>
                  <a:pt x="1005" y="255"/>
                  <a:pt x="983" y="228"/>
                  <a:pt x="959" y="203"/>
                </a:cubicBezTo>
                <a:cubicBezTo>
                  <a:pt x="934" y="179"/>
                  <a:pt x="907" y="156"/>
                  <a:pt x="878" y="137"/>
                </a:cubicBezTo>
                <a:cubicBezTo>
                  <a:pt x="849" y="117"/>
                  <a:pt x="818" y="101"/>
                  <a:pt x="785" y="87"/>
                </a:cubicBezTo>
                <a:cubicBezTo>
                  <a:pt x="753" y="73"/>
                  <a:pt x="720" y="63"/>
                  <a:pt x="685" y="56"/>
                </a:cubicBezTo>
                <a:cubicBezTo>
                  <a:pt x="651" y="49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0" name="" descr=""/>
          <p:cNvPicPr/>
          <p:nvPr/>
        </p:nvPicPr>
        <p:blipFill>
          <a:blip r:embed="rId13"/>
          <a:stretch/>
        </p:blipFill>
        <p:spPr>
          <a:xfrm>
            <a:off x="643320" y="3225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1" name=""/>
          <p:cNvSpPr txBox="1"/>
          <p:nvPr/>
        </p:nvSpPr>
        <p:spPr>
          <a:xfrm>
            <a:off x="8406720" y="29624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业业务与产品特性。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1069560" y="3122640"/>
            <a:ext cx="12078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时序图谱洞察引擎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1053000" y="36309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专注于分析和挖掘知识图谱中实体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053000" y="37983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间关系随时间变化的动态模式。应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1053000" y="396540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用于企业发展脉络分析、市场趋势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1053000" y="41324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预测、用户行为演变追踪等场景，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1053000" y="42998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170000" y="43038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9" name="" descr=""/>
          <p:cNvPicPr/>
          <p:nvPr/>
        </p:nvPicPr>
        <p:blipFill>
          <a:blip r:embed="rId14"/>
          <a:stretch/>
        </p:blipFill>
        <p:spPr>
          <a:xfrm>
            <a:off x="1053000" y="4537800"/>
            <a:ext cx="9144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0" name=""/>
          <p:cNvSpPr txBox="1"/>
          <p:nvPr/>
        </p:nvSpPr>
        <p:spPr>
          <a:xfrm>
            <a:off x="1426680" y="42998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策略提供动态优化依据。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1178280" y="4524840"/>
            <a:ext cx="6040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ffb86a"/>
                </a:solidFill>
                <a:effectLst/>
                <a:uFillTx/>
                <a:latin typeface="WenQuanYiZenHei"/>
                <a:ea typeface="WenQuanYiZenHei"/>
              </a:rPr>
              <a:t>部分已开源于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2" name=""/>
          <p:cNvSpPr txBox="1"/>
          <p:nvPr/>
        </p:nvSpPr>
        <p:spPr>
          <a:xfrm>
            <a:off x="1779840" y="4528080"/>
            <a:ext cx="4176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GitHub -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1053000" y="4662000"/>
            <a:ext cx="11948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AIreadsU/ChronoGraph-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1679400" y="3091680"/>
            <a:ext cx="2674800" cy="1705320"/>
          </a:xfrm>
          <a:custGeom>
            <a:avLst/>
            <a:gdLst/>
            <a:ahLst/>
            <a:rect l="0" t="0" r="r" b="b"/>
            <a:pathLst>
              <a:path w="7430" h="4737">
                <a:moveTo>
                  <a:pt x="0" y="4458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8" y="22"/>
                </a:cubicBezTo>
                <a:cubicBezTo>
                  <a:pt x="7292" y="36"/>
                  <a:pt x="7322" y="56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30" y="242"/>
                  <a:pt x="7430" y="279"/>
                </a:cubicBezTo>
                <a:lnTo>
                  <a:pt x="7430" y="4458"/>
                </a:lnTo>
                <a:cubicBezTo>
                  <a:pt x="7430" y="4495"/>
                  <a:pt x="7422" y="4531"/>
                  <a:pt x="7408" y="4565"/>
                </a:cubicBezTo>
                <a:cubicBezTo>
                  <a:pt x="7394" y="4599"/>
                  <a:pt x="7374" y="4629"/>
                  <a:pt x="7348" y="4655"/>
                </a:cubicBezTo>
                <a:cubicBezTo>
                  <a:pt x="7322" y="4681"/>
                  <a:pt x="7292" y="4701"/>
                  <a:pt x="7258" y="4716"/>
                </a:cubicBezTo>
                <a:cubicBezTo>
                  <a:pt x="7223" y="4730"/>
                  <a:pt x="7188" y="4737"/>
                  <a:pt x="7151" y="4737"/>
                </a:cubicBezTo>
                <a:lnTo>
                  <a:pt x="279" y="4737"/>
                </a:lnTo>
                <a:cubicBezTo>
                  <a:pt x="242" y="4737"/>
                  <a:pt x="206" y="4730"/>
                  <a:pt x="172" y="4716"/>
                </a:cubicBezTo>
                <a:cubicBezTo>
                  <a:pt x="138" y="4701"/>
                  <a:pt x="108" y="4681"/>
                  <a:pt x="82" y="4655"/>
                </a:cubicBezTo>
                <a:cubicBezTo>
                  <a:pt x="56" y="4629"/>
                  <a:pt x="36" y="4599"/>
                  <a:pt x="22" y="4565"/>
                </a:cubicBezTo>
                <a:cubicBezTo>
                  <a:pt x="7" y="4531"/>
                  <a:pt x="0" y="4495"/>
                  <a:pt x="0" y="445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1679400" y="3091680"/>
            <a:ext cx="2674800" cy="1705320"/>
          </a:xfrm>
          <a:custGeom>
            <a:avLst/>
            <a:gdLst/>
            <a:ahLst/>
            <a:rect l="0" t="0" r="r" b="b"/>
            <a:pathLst>
              <a:path w="7430" h="4737">
                <a:moveTo>
                  <a:pt x="0" y="4458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7151" y="0"/>
                </a:lnTo>
                <a:cubicBezTo>
                  <a:pt x="7188" y="0"/>
                  <a:pt x="7223" y="7"/>
                  <a:pt x="7258" y="22"/>
                </a:cubicBezTo>
                <a:cubicBezTo>
                  <a:pt x="7292" y="36"/>
                  <a:pt x="7322" y="56"/>
                  <a:pt x="7348" y="82"/>
                </a:cubicBezTo>
                <a:cubicBezTo>
                  <a:pt x="7374" y="108"/>
                  <a:pt x="7394" y="138"/>
                  <a:pt x="7408" y="172"/>
                </a:cubicBezTo>
                <a:cubicBezTo>
                  <a:pt x="7422" y="206"/>
                  <a:pt x="7430" y="242"/>
                  <a:pt x="7430" y="279"/>
                </a:cubicBezTo>
                <a:lnTo>
                  <a:pt x="7430" y="4458"/>
                </a:lnTo>
                <a:cubicBezTo>
                  <a:pt x="7430" y="4495"/>
                  <a:pt x="7422" y="4531"/>
                  <a:pt x="7408" y="4565"/>
                </a:cubicBezTo>
                <a:cubicBezTo>
                  <a:pt x="7394" y="4599"/>
                  <a:pt x="7374" y="4629"/>
                  <a:pt x="7348" y="4655"/>
                </a:cubicBezTo>
                <a:cubicBezTo>
                  <a:pt x="7322" y="4681"/>
                  <a:pt x="7292" y="4701"/>
                  <a:pt x="7258" y="4716"/>
                </a:cubicBezTo>
                <a:cubicBezTo>
                  <a:pt x="7223" y="4730"/>
                  <a:pt x="7188" y="4737"/>
                  <a:pt x="7151" y="4737"/>
                </a:cubicBezTo>
                <a:lnTo>
                  <a:pt x="279" y="4737"/>
                </a:lnTo>
                <a:cubicBezTo>
                  <a:pt x="242" y="4737"/>
                  <a:pt x="206" y="4730"/>
                  <a:pt x="172" y="4716"/>
                </a:cubicBezTo>
                <a:cubicBezTo>
                  <a:pt x="138" y="4701"/>
                  <a:pt x="108" y="4681"/>
                  <a:pt x="82" y="4655"/>
                </a:cubicBezTo>
                <a:cubicBezTo>
                  <a:pt x="56" y="4629"/>
                  <a:pt x="36" y="4599"/>
                  <a:pt x="22" y="4565"/>
                </a:cubicBezTo>
                <a:cubicBezTo>
                  <a:pt x="7" y="4531"/>
                  <a:pt x="0" y="4495"/>
                  <a:pt x="0" y="4458"/>
                </a:cubicBezTo>
                <a:moveTo>
                  <a:pt x="24" y="279"/>
                </a:moveTo>
                <a:lnTo>
                  <a:pt x="24" y="4458"/>
                </a:lnTo>
                <a:cubicBezTo>
                  <a:pt x="24" y="4475"/>
                  <a:pt x="25" y="4492"/>
                  <a:pt x="28" y="4508"/>
                </a:cubicBezTo>
                <a:cubicBezTo>
                  <a:pt x="32" y="4524"/>
                  <a:pt x="37" y="4540"/>
                  <a:pt x="43" y="4556"/>
                </a:cubicBezTo>
                <a:cubicBezTo>
                  <a:pt x="49" y="4571"/>
                  <a:pt x="57" y="4586"/>
                  <a:pt x="67" y="4600"/>
                </a:cubicBezTo>
                <a:cubicBezTo>
                  <a:pt x="76" y="4614"/>
                  <a:pt x="86" y="4627"/>
                  <a:pt x="98" y="4639"/>
                </a:cubicBezTo>
                <a:cubicBezTo>
                  <a:pt x="110" y="4651"/>
                  <a:pt x="123" y="4661"/>
                  <a:pt x="137" y="4671"/>
                </a:cubicBezTo>
                <a:cubicBezTo>
                  <a:pt x="151" y="4680"/>
                  <a:pt x="166" y="4688"/>
                  <a:pt x="181" y="4694"/>
                </a:cubicBezTo>
                <a:cubicBezTo>
                  <a:pt x="197" y="4701"/>
                  <a:pt x="213" y="4705"/>
                  <a:pt x="229" y="4709"/>
                </a:cubicBezTo>
                <a:cubicBezTo>
                  <a:pt x="246" y="4712"/>
                  <a:pt x="262" y="4714"/>
                  <a:pt x="279" y="4714"/>
                </a:cubicBezTo>
                <a:lnTo>
                  <a:pt x="7151" y="4714"/>
                </a:lnTo>
                <a:cubicBezTo>
                  <a:pt x="7168" y="4714"/>
                  <a:pt x="7184" y="4712"/>
                  <a:pt x="7201" y="4709"/>
                </a:cubicBezTo>
                <a:cubicBezTo>
                  <a:pt x="7217" y="4705"/>
                  <a:pt x="7233" y="4701"/>
                  <a:pt x="7249" y="4694"/>
                </a:cubicBezTo>
                <a:cubicBezTo>
                  <a:pt x="7264" y="4688"/>
                  <a:pt x="7279" y="4680"/>
                  <a:pt x="7293" y="4671"/>
                </a:cubicBezTo>
                <a:cubicBezTo>
                  <a:pt x="7307" y="4661"/>
                  <a:pt x="7320" y="4651"/>
                  <a:pt x="7331" y="4639"/>
                </a:cubicBezTo>
                <a:cubicBezTo>
                  <a:pt x="7343" y="4627"/>
                  <a:pt x="7354" y="4614"/>
                  <a:pt x="7363" y="4600"/>
                </a:cubicBezTo>
                <a:cubicBezTo>
                  <a:pt x="7373" y="4586"/>
                  <a:pt x="7380" y="4571"/>
                  <a:pt x="7387" y="4556"/>
                </a:cubicBezTo>
                <a:cubicBezTo>
                  <a:pt x="7393" y="4540"/>
                  <a:pt x="7398" y="4524"/>
                  <a:pt x="7401" y="4508"/>
                </a:cubicBezTo>
                <a:cubicBezTo>
                  <a:pt x="7405" y="4492"/>
                  <a:pt x="7406" y="4475"/>
                  <a:pt x="7406" y="4458"/>
                </a:cubicBezTo>
                <a:lnTo>
                  <a:pt x="7406" y="279"/>
                </a:lnTo>
                <a:cubicBezTo>
                  <a:pt x="7406" y="262"/>
                  <a:pt x="7405" y="246"/>
                  <a:pt x="7401" y="229"/>
                </a:cubicBezTo>
                <a:cubicBezTo>
                  <a:pt x="7398" y="213"/>
                  <a:pt x="7393" y="197"/>
                  <a:pt x="7387" y="181"/>
                </a:cubicBezTo>
                <a:cubicBezTo>
                  <a:pt x="7380" y="166"/>
                  <a:pt x="7373" y="151"/>
                  <a:pt x="7363" y="137"/>
                </a:cubicBezTo>
                <a:cubicBezTo>
                  <a:pt x="7354" y="123"/>
                  <a:pt x="7343" y="110"/>
                  <a:pt x="7331" y="98"/>
                </a:cubicBezTo>
                <a:cubicBezTo>
                  <a:pt x="7320" y="86"/>
                  <a:pt x="7307" y="76"/>
                  <a:pt x="7293" y="67"/>
                </a:cubicBezTo>
                <a:cubicBezTo>
                  <a:pt x="7279" y="57"/>
                  <a:pt x="7264" y="49"/>
                  <a:pt x="7249" y="43"/>
                </a:cubicBezTo>
                <a:cubicBezTo>
                  <a:pt x="7233" y="37"/>
                  <a:pt x="7217" y="32"/>
                  <a:pt x="7201" y="28"/>
                </a:cubicBezTo>
                <a:cubicBezTo>
                  <a:pt x="7184" y="25"/>
                  <a:pt x="7168" y="24"/>
                  <a:pt x="7151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1855080" y="326736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8" y="430"/>
                  <a:pt x="29" y="393"/>
                  <a:pt x="44" y="358"/>
                </a:cubicBezTo>
                <a:cubicBezTo>
                  <a:pt x="59" y="323"/>
                  <a:pt x="77" y="289"/>
                  <a:pt x="99" y="258"/>
                </a:cubicBezTo>
                <a:cubicBezTo>
                  <a:pt x="120" y="226"/>
                  <a:pt x="144" y="197"/>
                  <a:pt x="171" y="170"/>
                </a:cubicBezTo>
                <a:cubicBezTo>
                  <a:pt x="198" y="143"/>
                  <a:pt x="227" y="119"/>
                  <a:pt x="259" y="98"/>
                </a:cubicBezTo>
                <a:cubicBezTo>
                  <a:pt x="290" y="76"/>
                  <a:pt x="324" y="59"/>
                  <a:pt x="359" y="44"/>
                </a:cubicBezTo>
                <a:cubicBezTo>
                  <a:pt x="394" y="29"/>
                  <a:pt x="431" y="18"/>
                  <a:pt x="468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2" y="18"/>
                  <a:pt x="768" y="29"/>
                  <a:pt x="803" y="44"/>
                </a:cubicBezTo>
                <a:cubicBezTo>
                  <a:pt x="838" y="59"/>
                  <a:pt x="872" y="76"/>
                  <a:pt x="904" y="98"/>
                </a:cubicBezTo>
                <a:cubicBezTo>
                  <a:pt x="935" y="119"/>
                  <a:pt x="965" y="143"/>
                  <a:pt x="991" y="170"/>
                </a:cubicBezTo>
                <a:cubicBezTo>
                  <a:pt x="1018" y="197"/>
                  <a:pt x="1042" y="226"/>
                  <a:pt x="1064" y="258"/>
                </a:cubicBezTo>
                <a:cubicBezTo>
                  <a:pt x="1085" y="289"/>
                  <a:pt x="1103" y="323"/>
                  <a:pt x="1117" y="358"/>
                </a:cubicBezTo>
                <a:cubicBezTo>
                  <a:pt x="1132" y="393"/>
                  <a:pt x="1143" y="430"/>
                  <a:pt x="1150" y="467"/>
                </a:cubicBezTo>
                <a:cubicBezTo>
                  <a:pt x="1158" y="504"/>
                  <a:pt x="1161" y="542"/>
                  <a:pt x="1161" y="580"/>
                </a:cubicBezTo>
                <a:cubicBezTo>
                  <a:pt x="1161" y="618"/>
                  <a:pt x="1158" y="656"/>
                  <a:pt x="1150" y="693"/>
                </a:cubicBezTo>
                <a:cubicBezTo>
                  <a:pt x="1143" y="731"/>
                  <a:pt x="1132" y="767"/>
                  <a:pt x="1117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2" y="935"/>
                  <a:pt x="1018" y="965"/>
                  <a:pt x="991" y="991"/>
                </a:cubicBezTo>
                <a:cubicBezTo>
                  <a:pt x="965" y="1018"/>
                  <a:pt x="935" y="1042"/>
                  <a:pt x="904" y="1064"/>
                </a:cubicBezTo>
                <a:cubicBezTo>
                  <a:pt x="872" y="1085"/>
                  <a:pt x="838" y="1103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8"/>
                  <a:pt x="619" y="1161"/>
                  <a:pt x="581" y="1161"/>
                </a:cubicBezTo>
                <a:cubicBezTo>
                  <a:pt x="543" y="1161"/>
                  <a:pt x="505" y="1158"/>
                  <a:pt x="468" y="1150"/>
                </a:cubicBezTo>
                <a:cubicBezTo>
                  <a:pt x="431" y="1143"/>
                  <a:pt x="394" y="1132"/>
                  <a:pt x="359" y="1117"/>
                </a:cubicBezTo>
                <a:cubicBezTo>
                  <a:pt x="324" y="1103"/>
                  <a:pt x="290" y="1085"/>
                  <a:pt x="259" y="1064"/>
                </a:cubicBezTo>
                <a:cubicBezTo>
                  <a:pt x="227" y="1042"/>
                  <a:pt x="198" y="1018"/>
                  <a:pt x="171" y="991"/>
                </a:cubicBezTo>
                <a:cubicBezTo>
                  <a:pt x="144" y="965"/>
                  <a:pt x="120" y="935"/>
                  <a:pt x="99" y="904"/>
                </a:cubicBezTo>
                <a:cubicBezTo>
                  <a:pt x="77" y="872"/>
                  <a:pt x="59" y="838"/>
                  <a:pt x="44" y="803"/>
                </a:cubicBezTo>
                <a:cubicBezTo>
                  <a:pt x="29" y="767"/>
                  <a:pt x="18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1855080" y="326736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8" y="430"/>
                  <a:pt x="29" y="393"/>
                  <a:pt x="44" y="358"/>
                </a:cubicBezTo>
                <a:cubicBezTo>
                  <a:pt x="59" y="323"/>
                  <a:pt x="77" y="289"/>
                  <a:pt x="99" y="258"/>
                </a:cubicBezTo>
                <a:cubicBezTo>
                  <a:pt x="120" y="226"/>
                  <a:pt x="144" y="197"/>
                  <a:pt x="171" y="170"/>
                </a:cubicBezTo>
                <a:cubicBezTo>
                  <a:pt x="198" y="143"/>
                  <a:pt x="227" y="119"/>
                  <a:pt x="259" y="98"/>
                </a:cubicBezTo>
                <a:cubicBezTo>
                  <a:pt x="290" y="76"/>
                  <a:pt x="324" y="59"/>
                  <a:pt x="359" y="44"/>
                </a:cubicBezTo>
                <a:cubicBezTo>
                  <a:pt x="394" y="29"/>
                  <a:pt x="431" y="18"/>
                  <a:pt x="468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2" y="18"/>
                  <a:pt x="768" y="29"/>
                  <a:pt x="803" y="44"/>
                </a:cubicBezTo>
                <a:cubicBezTo>
                  <a:pt x="838" y="59"/>
                  <a:pt x="872" y="76"/>
                  <a:pt x="904" y="98"/>
                </a:cubicBezTo>
                <a:cubicBezTo>
                  <a:pt x="935" y="119"/>
                  <a:pt x="965" y="143"/>
                  <a:pt x="991" y="170"/>
                </a:cubicBezTo>
                <a:cubicBezTo>
                  <a:pt x="1018" y="197"/>
                  <a:pt x="1042" y="226"/>
                  <a:pt x="1064" y="258"/>
                </a:cubicBezTo>
                <a:cubicBezTo>
                  <a:pt x="1085" y="289"/>
                  <a:pt x="1103" y="323"/>
                  <a:pt x="1117" y="358"/>
                </a:cubicBezTo>
                <a:cubicBezTo>
                  <a:pt x="1132" y="393"/>
                  <a:pt x="1143" y="430"/>
                  <a:pt x="1150" y="467"/>
                </a:cubicBezTo>
                <a:cubicBezTo>
                  <a:pt x="1158" y="504"/>
                  <a:pt x="1161" y="542"/>
                  <a:pt x="1161" y="580"/>
                </a:cubicBezTo>
                <a:cubicBezTo>
                  <a:pt x="1161" y="618"/>
                  <a:pt x="1158" y="656"/>
                  <a:pt x="1150" y="693"/>
                </a:cubicBezTo>
                <a:cubicBezTo>
                  <a:pt x="1143" y="731"/>
                  <a:pt x="1132" y="767"/>
                  <a:pt x="1117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2" y="935"/>
                  <a:pt x="1018" y="965"/>
                  <a:pt x="991" y="991"/>
                </a:cubicBezTo>
                <a:cubicBezTo>
                  <a:pt x="965" y="1018"/>
                  <a:pt x="935" y="1042"/>
                  <a:pt x="904" y="1064"/>
                </a:cubicBezTo>
                <a:cubicBezTo>
                  <a:pt x="872" y="1085"/>
                  <a:pt x="838" y="1103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8"/>
                  <a:pt x="619" y="1161"/>
                  <a:pt x="581" y="1161"/>
                </a:cubicBezTo>
                <a:cubicBezTo>
                  <a:pt x="543" y="1161"/>
                  <a:pt x="505" y="1158"/>
                  <a:pt x="468" y="1150"/>
                </a:cubicBezTo>
                <a:cubicBezTo>
                  <a:pt x="431" y="1143"/>
                  <a:pt x="394" y="1132"/>
                  <a:pt x="359" y="1117"/>
                </a:cubicBezTo>
                <a:cubicBezTo>
                  <a:pt x="324" y="1103"/>
                  <a:pt x="290" y="1085"/>
                  <a:pt x="259" y="1064"/>
                </a:cubicBezTo>
                <a:cubicBezTo>
                  <a:pt x="227" y="1042"/>
                  <a:pt x="198" y="1018"/>
                  <a:pt x="171" y="991"/>
                </a:cubicBezTo>
                <a:cubicBezTo>
                  <a:pt x="144" y="965"/>
                  <a:pt x="120" y="935"/>
                  <a:pt x="99" y="904"/>
                </a:cubicBezTo>
                <a:cubicBezTo>
                  <a:pt x="77" y="872"/>
                  <a:pt x="59" y="838"/>
                  <a:pt x="44" y="803"/>
                </a:cubicBezTo>
                <a:cubicBezTo>
                  <a:pt x="29" y="767"/>
                  <a:pt x="18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6"/>
                </a:cubicBezTo>
                <a:cubicBezTo>
                  <a:pt x="443" y="63"/>
                  <a:pt x="409" y="73"/>
                  <a:pt x="377" y="87"/>
                </a:cubicBezTo>
                <a:cubicBezTo>
                  <a:pt x="344" y="100"/>
                  <a:pt x="314" y="117"/>
                  <a:pt x="285" y="136"/>
                </a:cubicBezTo>
                <a:cubicBezTo>
                  <a:pt x="255" y="156"/>
                  <a:pt x="228" y="178"/>
                  <a:pt x="204" y="203"/>
                </a:cubicBezTo>
                <a:cubicBezTo>
                  <a:pt x="179" y="227"/>
                  <a:pt x="157" y="254"/>
                  <a:pt x="137" y="284"/>
                </a:cubicBezTo>
                <a:cubicBezTo>
                  <a:pt x="118" y="313"/>
                  <a:pt x="101" y="343"/>
                  <a:pt x="88" y="376"/>
                </a:cubicBezTo>
                <a:cubicBezTo>
                  <a:pt x="74" y="408"/>
                  <a:pt x="63" y="442"/>
                  <a:pt x="56" y="476"/>
                </a:cubicBezTo>
                <a:cubicBezTo>
                  <a:pt x="50" y="510"/>
                  <a:pt x="46" y="545"/>
                  <a:pt x="46" y="580"/>
                </a:cubicBezTo>
                <a:cubicBezTo>
                  <a:pt x="46" y="615"/>
                  <a:pt x="50" y="650"/>
                  <a:pt x="56" y="684"/>
                </a:cubicBezTo>
                <a:cubicBezTo>
                  <a:pt x="63" y="719"/>
                  <a:pt x="74" y="752"/>
                  <a:pt x="88" y="785"/>
                </a:cubicBezTo>
                <a:cubicBezTo>
                  <a:pt x="101" y="818"/>
                  <a:pt x="118" y="849"/>
                  <a:pt x="137" y="878"/>
                </a:cubicBezTo>
                <a:cubicBezTo>
                  <a:pt x="157" y="907"/>
                  <a:pt x="179" y="934"/>
                  <a:pt x="204" y="959"/>
                </a:cubicBezTo>
                <a:cubicBezTo>
                  <a:pt x="228" y="983"/>
                  <a:pt x="255" y="1006"/>
                  <a:pt x="285" y="1025"/>
                </a:cubicBezTo>
                <a:cubicBezTo>
                  <a:pt x="314" y="1045"/>
                  <a:pt x="344" y="1061"/>
                  <a:pt x="377" y="1074"/>
                </a:cubicBezTo>
                <a:cubicBezTo>
                  <a:pt x="409" y="1088"/>
                  <a:pt x="443" y="1098"/>
                  <a:pt x="477" y="1105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1" y="1112"/>
                  <a:pt x="685" y="1105"/>
                </a:cubicBezTo>
                <a:cubicBezTo>
                  <a:pt x="720" y="1098"/>
                  <a:pt x="753" y="1088"/>
                  <a:pt x="785" y="1074"/>
                </a:cubicBezTo>
                <a:cubicBezTo>
                  <a:pt x="818" y="1061"/>
                  <a:pt x="849" y="1045"/>
                  <a:pt x="878" y="1025"/>
                </a:cubicBezTo>
                <a:cubicBezTo>
                  <a:pt x="907" y="1006"/>
                  <a:pt x="934" y="983"/>
                  <a:pt x="959" y="959"/>
                </a:cubicBezTo>
                <a:cubicBezTo>
                  <a:pt x="983" y="934"/>
                  <a:pt x="1006" y="907"/>
                  <a:pt x="1025" y="878"/>
                </a:cubicBezTo>
                <a:cubicBezTo>
                  <a:pt x="1045" y="849"/>
                  <a:pt x="1061" y="818"/>
                  <a:pt x="1074" y="785"/>
                </a:cubicBezTo>
                <a:cubicBezTo>
                  <a:pt x="1088" y="752"/>
                  <a:pt x="1098" y="719"/>
                  <a:pt x="1105" y="684"/>
                </a:cubicBezTo>
                <a:cubicBezTo>
                  <a:pt x="1112" y="650"/>
                  <a:pt x="1115" y="615"/>
                  <a:pt x="1115" y="580"/>
                </a:cubicBezTo>
                <a:cubicBezTo>
                  <a:pt x="1115" y="545"/>
                  <a:pt x="1112" y="510"/>
                  <a:pt x="1105" y="476"/>
                </a:cubicBezTo>
                <a:cubicBezTo>
                  <a:pt x="1098" y="442"/>
                  <a:pt x="1088" y="408"/>
                  <a:pt x="1074" y="376"/>
                </a:cubicBezTo>
                <a:cubicBezTo>
                  <a:pt x="1061" y="343"/>
                  <a:pt x="1045" y="313"/>
                  <a:pt x="1025" y="284"/>
                </a:cubicBezTo>
                <a:cubicBezTo>
                  <a:pt x="1006" y="254"/>
                  <a:pt x="983" y="227"/>
                  <a:pt x="959" y="203"/>
                </a:cubicBezTo>
                <a:cubicBezTo>
                  <a:pt x="934" y="178"/>
                  <a:pt x="907" y="156"/>
                  <a:pt x="878" y="136"/>
                </a:cubicBezTo>
                <a:cubicBezTo>
                  <a:pt x="849" y="117"/>
                  <a:pt x="818" y="100"/>
                  <a:pt x="785" y="87"/>
                </a:cubicBezTo>
                <a:cubicBezTo>
                  <a:pt x="753" y="73"/>
                  <a:pt x="720" y="63"/>
                  <a:pt x="685" y="56"/>
                </a:cubicBezTo>
                <a:cubicBezTo>
                  <a:pt x="651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8" name="" descr=""/>
          <p:cNvPicPr/>
          <p:nvPr/>
        </p:nvPicPr>
        <p:blipFill>
          <a:blip r:embed="rId15"/>
          <a:stretch/>
        </p:blipFill>
        <p:spPr>
          <a:xfrm>
            <a:off x="1972080" y="33930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9" name=""/>
          <p:cNvSpPr txBox="1"/>
          <p:nvPr/>
        </p:nvSpPr>
        <p:spPr>
          <a:xfrm>
            <a:off x="1053000" y="4795560"/>
            <a:ext cx="689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InsightSearch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2406600" y="328968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多模态内容优化与生成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2390040" y="37983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针对文本、图像、音视频等多种内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2390040" y="39654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容形式进行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2975040" y="39693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3231720" y="39654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优化，确保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3816720" y="39693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3931200" y="39654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2390040" y="41324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理解和整合这些多模态信息。包括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2390040" y="42998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存量内容的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2975040" y="4303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3089520" y="42998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可读性改造，以及生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2390040" y="44668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成符合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2741040" y="447084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6359400" y="3091680"/>
            <a:ext cx="2674440" cy="1705320"/>
          </a:xfrm>
          <a:custGeom>
            <a:avLst/>
            <a:gdLst/>
            <a:ahLst/>
            <a:rect l="0" t="0" r="r" b="b"/>
            <a:pathLst>
              <a:path w="7429" h="4737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7150" y="0"/>
                </a:lnTo>
                <a:cubicBezTo>
                  <a:pt x="7187" y="0"/>
                  <a:pt x="7223" y="7"/>
                  <a:pt x="7257" y="22"/>
                </a:cubicBezTo>
                <a:cubicBezTo>
                  <a:pt x="7291" y="36"/>
                  <a:pt x="7321" y="56"/>
                  <a:pt x="7347" y="82"/>
                </a:cubicBezTo>
                <a:cubicBezTo>
                  <a:pt x="7373" y="108"/>
                  <a:pt x="7393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1"/>
                  <a:pt x="7408" y="4565"/>
                </a:cubicBezTo>
                <a:cubicBezTo>
                  <a:pt x="7393" y="4599"/>
                  <a:pt x="7373" y="4629"/>
                  <a:pt x="7347" y="4655"/>
                </a:cubicBezTo>
                <a:cubicBezTo>
                  <a:pt x="7321" y="4681"/>
                  <a:pt x="7291" y="4701"/>
                  <a:pt x="7257" y="4716"/>
                </a:cubicBezTo>
                <a:cubicBezTo>
                  <a:pt x="7223" y="4730"/>
                  <a:pt x="7187" y="4737"/>
                  <a:pt x="7150" y="4737"/>
                </a:cubicBezTo>
                <a:lnTo>
                  <a:pt x="278" y="4737"/>
                </a:lnTo>
                <a:cubicBezTo>
                  <a:pt x="241" y="4737"/>
                  <a:pt x="206" y="4730"/>
                  <a:pt x="172" y="4716"/>
                </a:cubicBezTo>
                <a:cubicBezTo>
                  <a:pt x="137" y="4701"/>
                  <a:pt x="107" y="4681"/>
                  <a:pt x="81" y="4655"/>
                </a:cubicBezTo>
                <a:cubicBezTo>
                  <a:pt x="55" y="4629"/>
                  <a:pt x="35" y="4599"/>
                  <a:pt x="21" y="4565"/>
                </a:cubicBezTo>
                <a:cubicBezTo>
                  <a:pt x="7" y="4531"/>
                  <a:pt x="0" y="4495"/>
                  <a:pt x="0" y="4458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6359400" y="3091680"/>
            <a:ext cx="2674440" cy="1705320"/>
          </a:xfrm>
          <a:custGeom>
            <a:avLst/>
            <a:gdLst/>
            <a:ahLst/>
            <a:rect l="0" t="0" r="r" b="b"/>
            <a:pathLst>
              <a:path w="7429" h="4737">
                <a:moveTo>
                  <a:pt x="0" y="4458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7150" y="0"/>
                </a:lnTo>
                <a:cubicBezTo>
                  <a:pt x="7187" y="0"/>
                  <a:pt x="7223" y="7"/>
                  <a:pt x="7257" y="22"/>
                </a:cubicBezTo>
                <a:cubicBezTo>
                  <a:pt x="7291" y="36"/>
                  <a:pt x="7321" y="56"/>
                  <a:pt x="7347" y="82"/>
                </a:cubicBezTo>
                <a:cubicBezTo>
                  <a:pt x="7373" y="108"/>
                  <a:pt x="7393" y="138"/>
                  <a:pt x="7408" y="172"/>
                </a:cubicBezTo>
                <a:cubicBezTo>
                  <a:pt x="7422" y="206"/>
                  <a:pt x="7429" y="242"/>
                  <a:pt x="7429" y="279"/>
                </a:cubicBezTo>
                <a:lnTo>
                  <a:pt x="7429" y="4458"/>
                </a:lnTo>
                <a:cubicBezTo>
                  <a:pt x="7429" y="4495"/>
                  <a:pt x="7422" y="4531"/>
                  <a:pt x="7408" y="4565"/>
                </a:cubicBezTo>
                <a:cubicBezTo>
                  <a:pt x="7393" y="4599"/>
                  <a:pt x="7373" y="4629"/>
                  <a:pt x="7347" y="4655"/>
                </a:cubicBezTo>
                <a:cubicBezTo>
                  <a:pt x="7321" y="4681"/>
                  <a:pt x="7291" y="4701"/>
                  <a:pt x="7257" y="4716"/>
                </a:cubicBezTo>
                <a:cubicBezTo>
                  <a:pt x="7223" y="4730"/>
                  <a:pt x="7187" y="4737"/>
                  <a:pt x="7150" y="4737"/>
                </a:cubicBezTo>
                <a:lnTo>
                  <a:pt x="278" y="4737"/>
                </a:lnTo>
                <a:cubicBezTo>
                  <a:pt x="241" y="4737"/>
                  <a:pt x="206" y="4730"/>
                  <a:pt x="172" y="4716"/>
                </a:cubicBezTo>
                <a:cubicBezTo>
                  <a:pt x="137" y="4701"/>
                  <a:pt x="107" y="4681"/>
                  <a:pt x="81" y="4655"/>
                </a:cubicBezTo>
                <a:cubicBezTo>
                  <a:pt x="55" y="4629"/>
                  <a:pt x="35" y="4599"/>
                  <a:pt x="21" y="4565"/>
                </a:cubicBezTo>
                <a:cubicBezTo>
                  <a:pt x="7" y="4531"/>
                  <a:pt x="0" y="4495"/>
                  <a:pt x="0" y="4458"/>
                </a:cubicBezTo>
                <a:moveTo>
                  <a:pt x="23" y="279"/>
                </a:moveTo>
                <a:lnTo>
                  <a:pt x="23" y="4458"/>
                </a:lnTo>
                <a:cubicBezTo>
                  <a:pt x="23" y="4475"/>
                  <a:pt x="24" y="4492"/>
                  <a:pt x="28" y="4508"/>
                </a:cubicBezTo>
                <a:cubicBezTo>
                  <a:pt x="31" y="4524"/>
                  <a:pt x="36" y="4540"/>
                  <a:pt x="42" y="4556"/>
                </a:cubicBezTo>
                <a:cubicBezTo>
                  <a:pt x="49" y="4571"/>
                  <a:pt x="57" y="4586"/>
                  <a:pt x="66" y="4600"/>
                </a:cubicBezTo>
                <a:cubicBezTo>
                  <a:pt x="75" y="4614"/>
                  <a:pt x="86" y="4627"/>
                  <a:pt x="98" y="4639"/>
                </a:cubicBezTo>
                <a:cubicBezTo>
                  <a:pt x="109" y="4651"/>
                  <a:pt x="122" y="4661"/>
                  <a:pt x="136" y="4671"/>
                </a:cubicBezTo>
                <a:cubicBezTo>
                  <a:pt x="150" y="4680"/>
                  <a:pt x="165" y="4688"/>
                  <a:pt x="180" y="4694"/>
                </a:cubicBezTo>
                <a:cubicBezTo>
                  <a:pt x="196" y="4701"/>
                  <a:pt x="212" y="4705"/>
                  <a:pt x="228" y="4709"/>
                </a:cubicBezTo>
                <a:cubicBezTo>
                  <a:pt x="245" y="4712"/>
                  <a:pt x="261" y="4714"/>
                  <a:pt x="278" y="4714"/>
                </a:cubicBezTo>
                <a:lnTo>
                  <a:pt x="7150" y="4714"/>
                </a:lnTo>
                <a:cubicBezTo>
                  <a:pt x="7167" y="4714"/>
                  <a:pt x="7184" y="4712"/>
                  <a:pt x="7200" y="4709"/>
                </a:cubicBezTo>
                <a:cubicBezTo>
                  <a:pt x="7217" y="4705"/>
                  <a:pt x="7232" y="4701"/>
                  <a:pt x="7248" y="4694"/>
                </a:cubicBezTo>
                <a:cubicBezTo>
                  <a:pt x="7263" y="4688"/>
                  <a:pt x="7278" y="4680"/>
                  <a:pt x="7292" y="4671"/>
                </a:cubicBezTo>
                <a:cubicBezTo>
                  <a:pt x="7306" y="4661"/>
                  <a:pt x="7319" y="4651"/>
                  <a:pt x="7331" y="4639"/>
                </a:cubicBezTo>
                <a:cubicBezTo>
                  <a:pt x="7343" y="4627"/>
                  <a:pt x="7353" y="4614"/>
                  <a:pt x="7363" y="4600"/>
                </a:cubicBezTo>
                <a:cubicBezTo>
                  <a:pt x="7372" y="4586"/>
                  <a:pt x="7380" y="4571"/>
                  <a:pt x="7386" y="4556"/>
                </a:cubicBezTo>
                <a:cubicBezTo>
                  <a:pt x="7393" y="4540"/>
                  <a:pt x="7397" y="4524"/>
                  <a:pt x="7401" y="4508"/>
                </a:cubicBezTo>
                <a:cubicBezTo>
                  <a:pt x="7404" y="4492"/>
                  <a:pt x="7406" y="4475"/>
                  <a:pt x="7406" y="4458"/>
                </a:cubicBezTo>
                <a:lnTo>
                  <a:pt x="7406" y="279"/>
                </a:lnTo>
                <a:cubicBezTo>
                  <a:pt x="7406" y="262"/>
                  <a:pt x="7404" y="246"/>
                  <a:pt x="7401" y="229"/>
                </a:cubicBezTo>
                <a:cubicBezTo>
                  <a:pt x="7397" y="213"/>
                  <a:pt x="7393" y="197"/>
                  <a:pt x="7386" y="181"/>
                </a:cubicBezTo>
                <a:cubicBezTo>
                  <a:pt x="7380" y="166"/>
                  <a:pt x="7372" y="151"/>
                  <a:pt x="7363" y="137"/>
                </a:cubicBezTo>
                <a:cubicBezTo>
                  <a:pt x="7353" y="123"/>
                  <a:pt x="7343" y="110"/>
                  <a:pt x="7331" y="98"/>
                </a:cubicBezTo>
                <a:cubicBezTo>
                  <a:pt x="7319" y="86"/>
                  <a:pt x="7306" y="76"/>
                  <a:pt x="7292" y="67"/>
                </a:cubicBezTo>
                <a:cubicBezTo>
                  <a:pt x="7278" y="57"/>
                  <a:pt x="7263" y="49"/>
                  <a:pt x="7248" y="43"/>
                </a:cubicBezTo>
                <a:cubicBezTo>
                  <a:pt x="7232" y="37"/>
                  <a:pt x="7217" y="32"/>
                  <a:pt x="7200" y="28"/>
                </a:cubicBezTo>
                <a:cubicBezTo>
                  <a:pt x="7184" y="25"/>
                  <a:pt x="7167" y="24"/>
                  <a:pt x="7150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8"/>
                </a:cubicBezTo>
                <a:cubicBezTo>
                  <a:pt x="212" y="32"/>
                  <a:pt x="196" y="37"/>
                  <a:pt x="180" y="43"/>
                </a:cubicBezTo>
                <a:cubicBezTo>
                  <a:pt x="165" y="49"/>
                  <a:pt x="150" y="57"/>
                  <a:pt x="136" y="67"/>
                </a:cubicBezTo>
                <a:cubicBezTo>
                  <a:pt x="122" y="76"/>
                  <a:pt x="109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4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6534720" y="3267360"/>
            <a:ext cx="418320" cy="417960"/>
          </a:xfrm>
          <a:custGeom>
            <a:avLst/>
            <a:gdLst/>
            <a:ahLst/>
            <a:rect l="0" t="0" r="r" b="b"/>
            <a:pathLst>
              <a:path w="1162" h="1161">
                <a:moveTo>
                  <a:pt x="11" y="467"/>
                </a:move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6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3" y="935"/>
                  <a:pt x="1019" y="965"/>
                  <a:pt x="992" y="991"/>
                </a:cubicBezTo>
                <a:cubicBezTo>
                  <a:pt x="964" y="1018"/>
                  <a:pt x="935" y="1042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1"/>
                  <a:pt x="580" y="1161"/>
                </a:cubicBezTo>
                <a:cubicBezTo>
                  <a:pt x="542" y="1161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8"/>
                  <a:pt x="44" y="803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cubicBezTo>
                  <a:pt x="0" y="542"/>
                  <a:pt x="4" y="504"/>
                  <a:pt x="11" y="46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6534720" y="3267360"/>
            <a:ext cx="418320" cy="417960"/>
          </a:xfrm>
          <a:custGeom>
            <a:avLst/>
            <a:gdLst/>
            <a:ahLst/>
            <a:rect l="0" t="0" r="r" b="b"/>
            <a:pathLst>
              <a:path w="1162" h="1161">
                <a:moveTo>
                  <a:pt x="0" y="580"/>
                </a:moveTo>
                <a:cubicBezTo>
                  <a:pt x="0" y="542"/>
                  <a:pt x="4" y="504"/>
                  <a:pt x="11" y="467"/>
                </a:cubicBezTo>
                <a:cubicBezTo>
                  <a:pt x="19" y="430"/>
                  <a:pt x="30" y="393"/>
                  <a:pt x="44" y="358"/>
                </a:cubicBezTo>
                <a:cubicBezTo>
                  <a:pt x="59" y="323"/>
                  <a:pt x="77" y="289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90" y="76"/>
                  <a:pt x="323" y="59"/>
                  <a:pt x="358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0" y="0"/>
                </a:cubicBezTo>
                <a:cubicBezTo>
                  <a:pt x="619" y="0"/>
                  <a:pt x="656" y="4"/>
                  <a:pt x="694" y="11"/>
                </a:cubicBezTo>
                <a:cubicBezTo>
                  <a:pt x="731" y="18"/>
                  <a:pt x="767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2" y="170"/>
                </a:cubicBezTo>
                <a:cubicBezTo>
                  <a:pt x="1019" y="197"/>
                  <a:pt x="1043" y="226"/>
                  <a:pt x="1064" y="258"/>
                </a:cubicBezTo>
                <a:cubicBezTo>
                  <a:pt x="1085" y="289"/>
                  <a:pt x="1103" y="323"/>
                  <a:pt x="1118" y="358"/>
                </a:cubicBezTo>
                <a:cubicBezTo>
                  <a:pt x="1132" y="393"/>
                  <a:pt x="1143" y="430"/>
                  <a:pt x="1151" y="467"/>
                </a:cubicBezTo>
                <a:cubicBezTo>
                  <a:pt x="1158" y="504"/>
                  <a:pt x="1162" y="542"/>
                  <a:pt x="1162" y="580"/>
                </a:cubicBezTo>
                <a:cubicBezTo>
                  <a:pt x="1162" y="618"/>
                  <a:pt x="1158" y="656"/>
                  <a:pt x="1151" y="693"/>
                </a:cubicBezTo>
                <a:cubicBezTo>
                  <a:pt x="1143" y="731"/>
                  <a:pt x="1132" y="767"/>
                  <a:pt x="1118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3" y="935"/>
                  <a:pt x="1019" y="965"/>
                  <a:pt x="992" y="991"/>
                </a:cubicBezTo>
                <a:cubicBezTo>
                  <a:pt x="964" y="1018"/>
                  <a:pt x="935" y="1042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7" y="1132"/>
                  <a:pt x="731" y="1143"/>
                  <a:pt x="694" y="1150"/>
                </a:cubicBezTo>
                <a:cubicBezTo>
                  <a:pt x="656" y="1158"/>
                  <a:pt x="619" y="1161"/>
                  <a:pt x="580" y="1161"/>
                </a:cubicBezTo>
                <a:cubicBezTo>
                  <a:pt x="542" y="1161"/>
                  <a:pt x="505" y="1158"/>
                  <a:pt x="467" y="1150"/>
                </a:cubicBezTo>
                <a:cubicBezTo>
                  <a:pt x="430" y="1143"/>
                  <a:pt x="394" y="1132"/>
                  <a:pt x="358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6" y="1042"/>
                  <a:pt x="197" y="1018"/>
                  <a:pt x="170" y="991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8"/>
                  <a:pt x="44" y="803"/>
                </a:cubicBezTo>
                <a:cubicBezTo>
                  <a:pt x="30" y="767"/>
                  <a:pt x="19" y="731"/>
                  <a:pt x="11" y="693"/>
                </a:cubicBezTo>
                <a:cubicBezTo>
                  <a:pt x="4" y="656"/>
                  <a:pt x="0" y="618"/>
                  <a:pt x="0" y="580"/>
                </a:cubicBezTo>
                <a:moveTo>
                  <a:pt x="580" y="46"/>
                </a:moveTo>
                <a:cubicBezTo>
                  <a:pt x="545" y="46"/>
                  <a:pt x="511" y="50"/>
                  <a:pt x="476" y="56"/>
                </a:cubicBezTo>
                <a:cubicBezTo>
                  <a:pt x="442" y="63"/>
                  <a:pt x="409" y="73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4"/>
                </a:cubicBezTo>
                <a:cubicBezTo>
                  <a:pt x="117" y="313"/>
                  <a:pt x="101" y="343"/>
                  <a:pt x="87" y="376"/>
                </a:cubicBezTo>
                <a:cubicBezTo>
                  <a:pt x="74" y="408"/>
                  <a:pt x="64" y="442"/>
                  <a:pt x="57" y="476"/>
                </a:cubicBezTo>
                <a:cubicBezTo>
                  <a:pt x="50" y="510"/>
                  <a:pt x="47" y="545"/>
                  <a:pt x="47" y="580"/>
                </a:cubicBezTo>
                <a:cubicBezTo>
                  <a:pt x="47" y="615"/>
                  <a:pt x="50" y="650"/>
                  <a:pt x="57" y="684"/>
                </a:cubicBezTo>
                <a:cubicBezTo>
                  <a:pt x="64" y="719"/>
                  <a:pt x="74" y="752"/>
                  <a:pt x="87" y="785"/>
                </a:cubicBezTo>
                <a:cubicBezTo>
                  <a:pt x="101" y="818"/>
                  <a:pt x="117" y="849"/>
                  <a:pt x="137" y="878"/>
                </a:cubicBezTo>
                <a:cubicBezTo>
                  <a:pt x="156" y="907"/>
                  <a:pt x="178" y="934"/>
                  <a:pt x="203" y="959"/>
                </a:cubicBezTo>
                <a:cubicBezTo>
                  <a:pt x="228" y="983"/>
                  <a:pt x="255" y="1006"/>
                  <a:pt x="284" y="1025"/>
                </a:cubicBezTo>
                <a:cubicBezTo>
                  <a:pt x="313" y="1045"/>
                  <a:pt x="344" y="1061"/>
                  <a:pt x="376" y="1074"/>
                </a:cubicBezTo>
                <a:cubicBezTo>
                  <a:pt x="409" y="1088"/>
                  <a:pt x="442" y="1098"/>
                  <a:pt x="476" y="1105"/>
                </a:cubicBezTo>
                <a:cubicBezTo>
                  <a:pt x="511" y="1112"/>
                  <a:pt x="545" y="1115"/>
                  <a:pt x="580" y="1115"/>
                </a:cubicBezTo>
                <a:cubicBezTo>
                  <a:pt x="615" y="1115"/>
                  <a:pt x="650" y="1112"/>
                  <a:pt x="685" y="1105"/>
                </a:cubicBezTo>
                <a:cubicBezTo>
                  <a:pt x="719" y="1098"/>
                  <a:pt x="752" y="1088"/>
                  <a:pt x="785" y="1074"/>
                </a:cubicBezTo>
                <a:cubicBezTo>
                  <a:pt x="817" y="1061"/>
                  <a:pt x="848" y="1045"/>
                  <a:pt x="877" y="1025"/>
                </a:cubicBezTo>
                <a:cubicBezTo>
                  <a:pt x="906" y="1006"/>
                  <a:pt x="933" y="983"/>
                  <a:pt x="958" y="959"/>
                </a:cubicBezTo>
                <a:cubicBezTo>
                  <a:pt x="983" y="934"/>
                  <a:pt x="1006" y="907"/>
                  <a:pt x="1025" y="878"/>
                </a:cubicBezTo>
                <a:cubicBezTo>
                  <a:pt x="1045" y="849"/>
                  <a:pt x="1061" y="818"/>
                  <a:pt x="1075" y="785"/>
                </a:cubicBezTo>
                <a:cubicBezTo>
                  <a:pt x="1088" y="752"/>
                  <a:pt x="1098" y="719"/>
                  <a:pt x="1105" y="684"/>
                </a:cubicBezTo>
                <a:cubicBezTo>
                  <a:pt x="1112" y="650"/>
                  <a:pt x="1115" y="615"/>
                  <a:pt x="1115" y="580"/>
                </a:cubicBezTo>
                <a:cubicBezTo>
                  <a:pt x="1115" y="545"/>
                  <a:pt x="1112" y="510"/>
                  <a:pt x="1105" y="476"/>
                </a:cubicBezTo>
                <a:cubicBezTo>
                  <a:pt x="1098" y="442"/>
                  <a:pt x="1088" y="408"/>
                  <a:pt x="1075" y="376"/>
                </a:cubicBezTo>
                <a:cubicBezTo>
                  <a:pt x="1061" y="343"/>
                  <a:pt x="1045" y="313"/>
                  <a:pt x="1025" y="284"/>
                </a:cubicBezTo>
                <a:cubicBezTo>
                  <a:pt x="1006" y="254"/>
                  <a:pt x="983" y="227"/>
                  <a:pt x="958" y="203"/>
                </a:cubicBezTo>
                <a:cubicBezTo>
                  <a:pt x="933" y="178"/>
                  <a:pt x="906" y="156"/>
                  <a:pt x="877" y="136"/>
                </a:cubicBezTo>
                <a:cubicBezTo>
                  <a:pt x="848" y="117"/>
                  <a:pt x="817" y="100"/>
                  <a:pt x="785" y="87"/>
                </a:cubicBezTo>
                <a:cubicBezTo>
                  <a:pt x="752" y="73"/>
                  <a:pt x="719" y="63"/>
                  <a:pt x="685" y="56"/>
                </a:cubicBezTo>
                <a:cubicBezTo>
                  <a:pt x="650" y="50"/>
                  <a:pt x="615" y="46"/>
                  <a:pt x="580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7" name="" descr=""/>
          <p:cNvPicPr/>
          <p:nvPr/>
        </p:nvPicPr>
        <p:blipFill>
          <a:blip r:embed="rId16"/>
          <a:stretch/>
        </p:blipFill>
        <p:spPr>
          <a:xfrm>
            <a:off x="6685200" y="339300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8" name=""/>
          <p:cNvSpPr txBox="1"/>
          <p:nvPr/>
        </p:nvSpPr>
        <p:spPr>
          <a:xfrm>
            <a:off x="2997720" y="44668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标准的新内容。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7086600" y="3295080"/>
            <a:ext cx="356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7440480" y="3289680"/>
            <a:ext cx="1358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策略咨询与效果评估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7069680" y="379836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基于企业具体需求和行业特点，提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7069680" y="39654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供定制化的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7654680" y="39693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7911360" y="39654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战略规划、实施指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7069680" y="41324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导和持续的效果追踪与优化建议。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7069680" y="42998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帮助企业建立长效的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8122680" y="43038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8379360" y="42998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运营机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7069680" y="4466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制，提升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7537680" y="4470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1" name="" descr=""/>
          <p:cNvPicPr/>
          <p:nvPr/>
        </p:nvPicPr>
        <p:blipFill>
          <a:blip r:embed="rId17"/>
          <a:stretch/>
        </p:blipFill>
        <p:spPr>
          <a:xfrm>
            <a:off x="3259080" y="4988880"/>
            <a:ext cx="1353600" cy="17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2" name=""/>
          <p:cNvSpPr txBox="1"/>
          <p:nvPr/>
        </p:nvSpPr>
        <p:spPr>
          <a:xfrm>
            <a:off x="7652160" y="44668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搜索竞争力。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3" name=""/>
          <p:cNvSpPr txBox="1"/>
          <p:nvPr/>
        </p:nvSpPr>
        <p:spPr>
          <a:xfrm>
            <a:off x="4615200" y="4986000"/>
            <a:ext cx="1358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，为企业打造坚实的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4" name="" descr=""/>
          <p:cNvPicPr/>
          <p:nvPr/>
        </p:nvPicPr>
        <p:blipFill>
          <a:blip r:embed="rId18"/>
          <a:stretch/>
        </p:blipFill>
        <p:spPr>
          <a:xfrm>
            <a:off x="6016680" y="4988880"/>
            <a:ext cx="1439280" cy="17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5" name=""/>
          <p:cNvSpPr txBox="1"/>
          <p:nvPr/>
        </p:nvSpPr>
        <p:spPr>
          <a:xfrm>
            <a:off x="5968800" y="49914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2951280" y="527796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使企业在日新月异的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4154760" y="52826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4285440" y="5277960"/>
            <a:ext cx="3487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技术浪潮中保持领先，重塑信息传播方式，构建核心竞争力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9959040" y="590004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11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1" name="" descr=""/>
          <p:cNvPicPr/>
          <p:nvPr/>
        </p:nvPicPr>
        <p:blipFill>
          <a:blip r:embed="rId1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2" name="" descr=""/>
          <p:cNvPicPr/>
          <p:nvPr/>
        </p:nvPicPr>
        <p:blipFill>
          <a:blip r:embed="rId2"/>
          <a:stretch/>
        </p:blipFill>
        <p:spPr>
          <a:xfrm>
            <a:off x="8280" y="25056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3" name="" descr=""/>
          <p:cNvPicPr/>
          <p:nvPr/>
        </p:nvPicPr>
        <p:blipFill>
          <a:blip r:embed="rId3"/>
          <a:stretch/>
        </p:blipFill>
        <p:spPr>
          <a:xfrm>
            <a:off x="543240" y="5850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4" name="" descr=""/>
          <p:cNvPicPr/>
          <p:nvPr/>
        </p:nvPicPr>
        <p:blipFill>
          <a:blip r:embed="rId4"/>
          <a:stretch/>
        </p:blipFill>
        <p:spPr>
          <a:xfrm>
            <a:off x="543240" y="10530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5" name=""/>
          <p:cNvSpPr/>
          <p:nvPr/>
        </p:nvSpPr>
        <p:spPr>
          <a:xfrm>
            <a:off x="542880" y="132012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2647"/>
                </a:lnTo>
                <a:cubicBezTo>
                  <a:pt x="26743" y="2684"/>
                  <a:pt x="26736" y="2720"/>
                  <a:pt x="26722" y="2754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1"/>
                  <a:pt x="26605" y="2891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1"/>
                  <a:pt x="108" y="2871"/>
                  <a:pt x="82" y="2844"/>
                </a:cubicBezTo>
                <a:cubicBezTo>
                  <a:pt x="56" y="2818"/>
                  <a:pt x="36" y="2788"/>
                  <a:pt x="22" y="2754"/>
                </a:cubicBezTo>
                <a:cubicBezTo>
                  <a:pt x="7" y="2720"/>
                  <a:pt x="0" y="2684"/>
                  <a:pt x="0" y="2647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542880" y="132012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0" y="2647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2647"/>
                </a:lnTo>
                <a:cubicBezTo>
                  <a:pt x="26743" y="2684"/>
                  <a:pt x="26736" y="2720"/>
                  <a:pt x="26722" y="2754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1"/>
                  <a:pt x="26605" y="2891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1"/>
                  <a:pt x="108" y="2871"/>
                  <a:pt x="82" y="2844"/>
                </a:cubicBezTo>
                <a:cubicBezTo>
                  <a:pt x="56" y="2818"/>
                  <a:pt x="36" y="2788"/>
                  <a:pt x="22" y="2754"/>
                </a:cubicBezTo>
                <a:cubicBezTo>
                  <a:pt x="7" y="2720"/>
                  <a:pt x="0" y="2684"/>
                  <a:pt x="0" y="2647"/>
                </a:cubicBezTo>
                <a:moveTo>
                  <a:pt x="24" y="279"/>
                </a:moveTo>
                <a:lnTo>
                  <a:pt x="24" y="2647"/>
                </a:lnTo>
                <a:cubicBezTo>
                  <a:pt x="24" y="2664"/>
                  <a:pt x="25" y="2681"/>
                  <a:pt x="28" y="2697"/>
                </a:cubicBezTo>
                <a:cubicBezTo>
                  <a:pt x="32" y="2714"/>
                  <a:pt x="37" y="2730"/>
                  <a:pt x="43" y="2745"/>
                </a:cubicBezTo>
                <a:cubicBezTo>
                  <a:pt x="49" y="2761"/>
                  <a:pt x="57" y="2775"/>
                  <a:pt x="67" y="2789"/>
                </a:cubicBezTo>
                <a:cubicBezTo>
                  <a:pt x="76" y="2803"/>
                  <a:pt x="86" y="2816"/>
                  <a:pt x="98" y="2828"/>
                </a:cubicBezTo>
                <a:cubicBezTo>
                  <a:pt x="110" y="2840"/>
                  <a:pt x="123" y="2850"/>
                  <a:pt x="137" y="2860"/>
                </a:cubicBezTo>
                <a:cubicBezTo>
                  <a:pt x="151" y="2869"/>
                  <a:pt x="166" y="2877"/>
                  <a:pt x="181" y="2883"/>
                </a:cubicBezTo>
                <a:cubicBezTo>
                  <a:pt x="197" y="2890"/>
                  <a:pt x="213" y="2895"/>
                  <a:pt x="229" y="2898"/>
                </a:cubicBezTo>
                <a:cubicBezTo>
                  <a:pt x="246" y="2901"/>
                  <a:pt x="262" y="2903"/>
                  <a:pt x="279" y="2903"/>
                </a:cubicBezTo>
                <a:lnTo>
                  <a:pt x="26464" y="2903"/>
                </a:lnTo>
                <a:cubicBezTo>
                  <a:pt x="26481" y="2903"/>
                  <a:pt x="26498" y="2901"/>
                  <a:pt x="26514" y="2898"/>
                </a:cubicBezTo>
                <a:cubicBezTo>
                  <a:pt x="26530" y="2895"/>
                  <a:pt x="26546" y="2890"/>
                  <a:pt x="26562" y="2883"/>
                </a:cubicBezTo>
                <a:cubicBezTo>
                  <a:pt x="26577" y="2877"/>
                  <a:pt x="26592" y="2869"/>
                  <a:pt x="26606" y="2860"/>
                </a:cubicBezTo>
                <a:cubicBezTo>
                  <a:pt x="26620" y="2850"/>
                  <a:pt x="26633" y="2840"/>
                  <a:pt x="26645" y="2828"/>
                </a:cubicBezTo>
                <a:cubicBezTo>
                  <a:pt x="26657" y="2816"/>
                  <a:pt x="26667" y="2803"/>
                  <a:pt x="26677" y="2789"/>
                </a:cubicBezTo>
                <a:cubicBezTo>
                  <a:pt x="26686" y="2775"/>
                  <a:pt x="26694" y="2761"/>
                  <a:pt x="26700" y="2745"/>
                </a:cubicBezTo>
                <a:cubicBezTo>
                  <a:pt x="26707" y="2730"/>
                  <a:pt x="26711" y="2714"/>
                  <a:pt x="26715" y="2697"/>
                </a:cubicBezTo>
                <a:cubicBezTo>
                  <a:pt x="26718" y="2681"/>
                  <a:pt x="26720" y="2664"/>
                  <a:pt x="26720" y="2647"/>
                </a:cubicBezTo>
                <a:lnTo>
                  <a:pt x="26720" y="279"/>
                </a:lnTo>
                <a:cubicBezTo>
                  <a:pt x="26720" y="262"/>
                  <a:pt x="26718" y="245"/>
                  <a:pt x="26715" y="229"/>
                </a:cubicBezTo>
                <a:cubicBezTo>
                  <a:pt x="26711" y="212"/>
                  <a:pt x="26707" y="196"/>
                  <a:pt x="26700" y="181"/>
                </a:cubicBezTo>
                <a:cubicBezTo>
                  <a:pt x="26694" y="166"/>
                  <a:pt x="26686" y="151"/>
                  <a:pt x="26677" y="137"/>
                </a:cubicBezTo>
                <a:cubicBezTo>
                  <a:pt x="26667" y="123"/>
                  <a:pt x="26657" y="110"/>
                  <a:pt x="26645" y="98"/>
                </a:cubicBezTo>
                <a:cubicBezTo>
                  <a:pt x="26633" y="86"/>
                  <a:pt x="26620" y="76"/>
                  <a:pt x="26606" y="66"/>
                </a:cubicBezTo>
                <a:cubicBezTo>
                  <a:pt x="26592" y="57"/>
                  <a:pt x="26577" y="49"/>
                  <a:pt x="26562" y="43"/>
                </a:cubicBezTo>
                <a:cubicBezTo>
                  <a:pt x="26546" y="36"/>
                  <a:pt x="26530" y="32"/>
                  <a:pt x="26514" y="28"/>
                </a:cubicBezTo>
                <a:cubicBezTo>
                  <a:pt x="26498" y="25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1328400" y="167940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36" y="287"/>
                </a:moveTo>
                <a:cubicBezTo>
                  <a:pt x="59" y="230"/>
                  <a:pt x="93" y="180"/>
                  <a:pt x="136" y="136"/>
                </a:cubicBezTo>
                <a:cubicBezTo>
                  <a:pt x="180" y="93"/>
                  <a:pt x="230" y="59"/>
                  <a:pt x="287" y="36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6"/>
                </a:cubicBezTo>
                <a:cubicBezTo>
                  <a:pt x="700" y="59"/>
                  <a:pt x="750" y="93"/>
                  <a:pt x="794" y="136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6"/>
                </a:cubicBezTo>
                <a:cubicBezTo>
                  <a:pt x="930" y="527"/>
                  <a:pt x="918" y="586"/>
                  <a:pt x="895" y="643"/>
                </a:cubicBezTo>
                <a:cubicBezTo>
                  <a:pt x="871" y="700"/>
                  <a:pt x="837" y="750"/>
                  <a:pt x="794" y="794"/>
                </a:cubicBezTo>
                <a:cubicBezTo>
                  <a:pt x="750" y="837"/>
                  <a:pt x="700" y="871"/>
                  <a:pt x="643" y="895"/>
                </a:cubicBezTo>
                <a:cubicBezTo>
                  <a:pt x="586" y="918"/>
                  <a:pt x="527" y="930"/>
                  <a:pt x="465" y="930"/>
                </a:cubicBezTo>
                <a:cubicBezTo>
                  <a:pt x="403" y="930"/>
                  <a:pt x="344" y="918"/>
                  <a:pt x="287" y="895"/>
                </a:cubicBezTo>
                <a:cubicBezTo>
                  <a:pt x="230" y="871"/>
                  <a:pt x="180" y="837"/>
                  <a:pt x="136" y="794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7"/>
                  <a:pt x="0" y="466"/>
                </a:cubicBezTo>
                <a:cubicBezTo>
                  <a:pt x="0" y="403"/>
                  <a:pt x="12" y="344"/>
                  <a:pt x="36" y="2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1328400" y="167940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0" y="466"/>
                </a:moveTo>
                <a:cubicBezTo>
                  <a:pt x="0" y="403"/>
                  <a:pt x="12" y="344"/>
                  <a:pt x="36" y="287"/>
                </a:cubicBezTo>
                <a:cubicBezTo>
                  <a:pt x="59" y="230"/>
                  <a:pt x="93" y="180"/>
                  <a:pt x="136" y="136"/>
                </a:cubicBezTo>
                <a:cubicBezTo>
                  <a:pt x="180" y="93"/>
                  <a:pt x="230" y="59"/>
                  <a:pt x="287" y="36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6"/>
                </a:cubicBezTo>
                <a:cubicBezTo>
                  <a:pt x="700" y="59"/>
                  <a:pt x="750" y="93"/>
                  <a:pt x="794" y="136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6"/>
                </a:cubicBezTo>
                <a:cubicBezTo>
                  <a:pt x="930" y="527"/>
                  <a:pt x="918" y="586"/>
                  <a:pt x="895" y="643"/>
                </a:cubicBezTo>
                <a:cubicBezTo>
                  <a:pt x="871" y="700"/>
                  <a:pt x="837" y="750"/>
                  <a:pt x="794" y="794"/>
                </a:cubicBezTo>
                <a:cubicBezTo>
                  <a:pt x="750" y="837"/>
                  <a:pt x="700" y="871"/>
                  <a:pt x="643" y="895"/>
                </a:cubicBezTo>
                <a:cubicBezTo>
                  <a:pt x="586" y="918"/>
                  <a:pt x="527" y="930"/>
                  <a:pt x="465" y="930"/>
                </a:cubicBezTo>
                <a:cubicBezTo>
                  <a:pt x="403" y="930"/>
                  <a:pt x="344" y="918"/>
                  <a:pt x="287" y="895"/>
                </a:cubicBezTo>
                <a:cubicBezTo>
                  <a:pt x="230" y="871"/>
                  <a:pt x="180" y="837"/>
                  <a:pt x="136" y="794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7"/>
                  <a:pt x="0" y="466"/>
                </a:cubicBezTo>
                <a:moveTo>
                  <a:pt x="465" y="47"/>
                </a:moveTo>
                <a:cubicBezTo>
                  <a:pt x="437" y="47"/>
                  <a:pt x="410" y="49"/>
                  <a:pt x="383" y="55"/>
                </a:cubicBezTo>
                <a:cubicBezTo>
                  <a:pt x="356" y="60"/>
                  <a:pt x="330" y="68"/>
                  <a:pt x="305" y="79"/>
                </a:cubicBezTo>
                <a:cubicBezTo>
                  <a:pt x="279" y="89"/>
                  <a:pt x="255" y="102"/>
                  <a:pt x="232" y="117"/>
                </a:cubicBezTo>
                <a:cubicBezTo>
                  <a:pt x="210" y="132"/>
                  <a:pt x="189" y="150"/>
                  <a:pt x="169" y="169"/>
                </a:cubicBezTo>
                <a:cubicBezTo>
                  <a:pt x="150" y="189"/>
                  <a:pt x="132" y="210"/>
                  <a:pt x="117" y="232"/>
                </a:cubicBezTo>
                <a:cubicBezTo>
                  <a:pt x="102" y="255"/>
                  <a:pt x="89" y="279"/>
                  <a:pt x="79" y="305"/>
                </a:cubicBezTo>
                <a:cubicBezTo>
                  <a:pt x="68" y="330"/>
                  <a:pt x="60" y="356"/>
                  <a:pt x="55" y="383"/>
                </a:cubicBezTo>
                <a:cubicBezTo>
                  <a:pt x="49" y="410"/>
                  <a:pt x="47" y="437"/>
                  <a:pt x="47" y="466"/>
                </a:cubicBezTo>
                <a:cubicBezTo>
                  <a:pt x="47" y="493"/>
                  <a:pt x="49" y="520"/>
                  <a:pt x="55" y="547"/>
                </a:cubicBezTo>
                <a:cubicBezTo>
                  <a:pt x="60" y="574"/>
                  <a:pt x="68" y="600"/>
                  <a:pt x="79" y="625"/>
                </a:cubicBezTo>
                <a:cubicBezTo>
                  <a:pt x="89" y="651"/>
                  <a:pt x="102" y="675"/>
                  <a:pt x="117" y="698"/>
                </a:cubicBezTo>
                <a:cubicBezTo>
                  <a:pt x="132" y="721"/>
                  <a:pt x="150" y="742"/>
                  <a:pt x="169" y="761"/>
                </a:cubicBezTo>
                <a:cubicBezTo>
                  <a:pt x="189" y="780"/>
                  <a:pt x="210" y="798"/>
                  <a:pt x="232" y="813"/>
                </a:cubicBezTo>
                <a:cubicBezTo>
                  <a:pt x="255" y="828"/>
                  <a:pt x="279" y="841"/>
                  <a:pt x="305" y="852"/>
                </a:cubicBezTo>
                <a:cubicBezTo>
                  <a:pt x="330" y="862"/>
                  <a:pt x="356" y="870"/>
                  <a:pt x="383" y="875"/>
                </a:cubicBezTo>
                <a:cubicBezTo>
                  <a:pt x="410" y="881"/>
                  <a:pt x="437" y="883"/>
                  <a:pt x="465" y="883"/>
                </a:cubicBezTo>
                <a:cubicBezTo>
                  <a:pt x="493" y="883"/>
                  <a:pt x="520" y="881"/>
                  <a:pt x="547" y="875"/>
                </a:cubicBezTo>
                <a:cubicBezTo>
                  <a:pt x="574" y="870"/>
                  <a:pt x="600" y="862"/>
                  <a:pt x="626" y="852"/>
                </a:cubicBezTo>
                <a:cubicBezTo>
                  <a:pt x="651" y="841"/>
                  <a:pt x="675" y="828"/>
                  <a:pt x="698" y="813"/>
                </a:cubicBezTo>
                <a:cubicBezTo>
                  <a:pt x="721" y="798"/>
                  <a:pt x="742" y="780"/>
                  <a:pt x="761" y="761"/>
                </a:cubicBezTo>
                <a:cubicBezTo>
                  <a:pt x="780" y="742"/>
                  <a:pt x="798" y="721"/>
                  <a:pt x="813" y="698"/>
                </a:cubicBezTo>
                <a:cubicBezTo>
                  <a:pt x="828" y="675"/>
                  <a:pt x="841" y="651"/>
                  <a:pt x="852" y="625"/>
                </a:cubicBezTo>
                <a:cubicBezTo>
                  <a:pt x="862" y="600"/>
                  <a:pt x="870" y="574"/>
                  <a:pt x="875" y="547"/>
                </a:cubicBezTo>
                <a:cubicBezTo>
                  <a:pt x="881" y="520"/>
                  <a:pt x="883" y="493"/>
                  <a:pt x="883" y="466"/>
                </a:cubicBezTo>
                <a:cubicBezTo>
                  <a:pt x="883" y="437"/>
                  <a:pt x="881" y="410"/>
                  <a:pt x="875" y="383"/>
                </a:cubicBezTo>
                <a:cubicBezTo>
                  <a:pt x="870" y="356"/>
                  <a:pt x="862" y="330"/>
                  <a:pt x="852" y="305"/>
                </a:cubicBezTo>
                <a:cubicBezTo>
                  <a:pt x="841" y="279"/>
                  <a:pt x="828" y="255"/>
                  <a:pt x="813" y="232"/>
                </a:cubicBezTo>
                <a:cubicBezTo>
                  <a:pt x="798" y="210"/>
                  <a:pt x="780" y="189"/>
                  <a:pt x="761" y="169"/>
                </a:cubicBezTo>
                <a:cubicBezTo>
                  <a:pt x="742" y="150"/>
                  <a:pt x="721" y="132"/>
                  <a:pt x="698" y="117"/>
                </a:cubicBezTo>
                <a:cubicBezTo>
                  <a:pt x="675" y="102"/>
                  <a:pt x="651" y="89"/>
                  <a:pt x="626" y="79"/>
                </a:cubicBezTo>
                <a:cubicBezTo>
                  <a:pt x="600" y="68"/>
                  <a:pt x="574" y="60"/>
                  <a:pt x="547" y="55"/>
                </a:cubicBezTo>
                <a:cubicBezTo>
                  <a:pt x="520" y="49"/>
                  <a:pt x="493" y="47"/>
                  <a:pt x="465" y="47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9" name="" descr=""/>
          <p:cNvPicPr/>
          <p:nvPr/>
        </p:nvPicPr>
        <p:blipFill>
          <a:blip r:embed="rId5"/>
          <a:stretch/>
        </p:blipFill>
        <p:spPr>
          <a:xfrm>
            <a:off x="1404000" y="174672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0" name="" descr=""/>
          <p:cNvPicPr/>
          <p:nvPr/>
        </p:nvPicPr>
        <p:blipFill>
          <a:blip r:embed="rId6"/>
          <a:stretch/>
        </p:blipFill>
        <p:spPr>
          <a:xfrm>
            <a:off x="2264760" y="1512720"/>
            <a:ext cx="50112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1" name="" descr=""/>
          <p:cNvPicPr/>
          <p:nvPr/>
        </p:nvPicPr>
        <p:blipFill>
          <a:blip r:embed="rId7"/>
          <a:stretch/>
        </p:blipFill>
        <p:spPr>
          <a:xfrm>
            <a:off x="2264760" y="1830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2" name=""/>
          <p:cNvSpPr txBox="1"/>
          <p:nvPr/>
        </p:nvSpPr>
        <p:spPr>
          <a:xfrm>
            <a:off x="2766240" y="1510560"/>
            <a:ext cx="2347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：多源异构数据的整合与预处理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2465280" y="180936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广泛收集企业内部数据（产品文档、技术手册）和外部相关数据（行业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4" name="" descr=""/>
          <p:cNvPicPr/>
          <p:nvPr/>
        </p:nvPicPr>
        <p:blipFill>
          <a:blip r:embed="rId8"/>
          <a:stretch/>
        </p:blipFill>
        <p:spPr>
          <a:xfrm>
            <a:off x="6133680" y="18302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"/>
          <p:cNvSpPr txBox="1"/>
          <p:nvPr/>
        </p:nvSpPr>
        <p:spPr>
          <a:xfrm>
            <a:off x="2465280" y="19764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报告、竞品信息）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6" name=""/>
          <p:cNvSpPr txBox="1"/>
          <p:nvPr/>
        </p:nvSpPr>
        <p:spPr>
          <a:xfrm>
            <a:off x="6363720" y="180936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对采集的原始数据进行去噪、格式转换、实体对齐等预处理，为后续知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7" name="" descr=""/>
          <p:cNvPicPr/>
          <p:nvPr/>
        </p:nvPicPr>
        <p:blipFill>
          <a:blip r:embed="rId9"/>
          <a:stretch/>
        </p:blipFill>
        <p:spPr>
          <a:xfrm>
            <a:off x="5348160" y="1320480"/>
            <a:ext cx="16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8" name=""/>
          <p:cNvSpPr/>
          <p:nvPr/>
        </p:nvSpPr>
        <p:spPr>
          <a:xfrm>
            <a:off x="5272920" y="1320120"/>
            <a:ext cx="167400" cy="125640"/>
          </a:xfrm>
          <a:custGeom>
            <a:avLst/>
            <a:gdLst/>
            <a:ahLst/>
            <a:rect l="0" t="0" r="r" b="b"/>
            <a:pathLst>
              <a:path w="465" h="349">
                <a:moveTo>
                  <a:pt x="0" y="0"/>
                </a:moveTo>
                <a:lnTo>
                  <a:pt x="232" y="349"/>
                </a:lnTo>
                <a:lnTo>
                  <a:pt x="465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9" name=""/>
          <p:cNvSpPr/>
          <p:nvPr/>
        </p:nvSpPr>
        <p:spPr>
          <a:xfrm>
            <a:off x="542880" y="2473560"/>
            <a:ext cx="9627480" cy="1053000"/>
          </a:xfrm>
          <a:custGeom>
            <a:avLst/>
            <a:gdLst/>
            <a:ahLst/>
            <a:rect l="0" t="0" r="r" b="b"/>
            <a:pathLst>
              <a:path w="26743" h="2925">
                <a:moveTo>
                  <a:pt x="22" y="172"/>
                </a:move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2647"/>
                </a:lnTo>
                <a:cubicBezTo>
                  <a:pt x="26743" y="2684"/>
                  <a:pt x="26736" y="2719"/>
                  <a:pt x="26722" y="2753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0"/>
                  <a:pt x="26605" y="2890"/>
                  <a:pt x="26571" y="2904"/>
                </a:cubicBezTo>
                <a:cubicBezTo>
                  <a:pt x="26537" y="2918"/>
                  <a:pt x="26501" y="2925"/>
                  <a:pt x="26464" y="2925"/>
                </a:cubicBezTo>
                <a:lnTo>
                  <a:pt x="279" y="2925"/>
                </a:lnTo>
                <a:cubicBezTo>
                  <a:pt x="242" y="2925"/>
                  <a:pt x="206" y="2918"/>
                  <a:pt x="172" y="2904"/>
                </a:cubicBezTo>
                <a:cubicBezTo>
                  <a:pt x="138" y="2890"/>
                  <a:pt x="108" y="2870"/>
                  <a:pt x="82" y="2844"/>
                </a:cubicBezTo>
                <a:cubicBezTo>
                  <a:pt x="56" y="2818"/>
                  <a:pt x="36" y="2788"/>
                  <a:pt x="22" y="2753"/>
                </a:cubicBezTo>
                <a:cubicBezTo>
                  <a:pt x="7" y="2719"/>
                  <a:pt x="0" y="2684"/>
                  <a:pt x="0" y="2647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542880" y="2473560"/>
            <a:ext cx="9627480" cy="1053000"/>
          </a:xfrm>
          <a:custGeom>
            <a:avLst/>
            <a:gdLst/>
            <a:ahLst/>
            <a:rect l="0" t="0" r="r" b="b"/>
            <a:pathLst>
              <a:path w="26743" h="2925">
                <a:moveTo>
                  <a:pt x="0" y="2647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2647"/>
                </a:lnTo>
                <a:cubicBezTo>
                  <a:pt x="26743" y="2684"/>
                  <a:pt x="26736" y="2719"/>
                  <a:pt x="26722" y="2753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0"/>
                  <a:pt x="26605" y="2890"/>
                  <a:pt x="26571" y="2904"/>
                </a:cubicBezTo>
                <a:cubicBezTo>
                  <a:pt x="26537" y="2918"/>
                  <a:pt x="26501" y="2925"/>
                  <a:pt x="26464" y="2925"/>
                </a:cubicBezTo>
                <a:lnTo>
                  <a:pt x="279" y="2925"/>
                </a:lnTo>
                <a:cubicBezTo>
                  <a:pt x="242" y="2925"/>
                  <a:pt x="206" y="2918"/>
                  <a:pt x="172" y="2904"/>
                </a:cubicBezTo>
                <a:cubicBezTo>
                  <a:pt x="138" y="2890"/>
                  <a:pt x="108" y="2870"/>
                  <a:pt x="82" y="2844"/>
                </a:cubicBezTo>
                <a:cubicBezTo>
                  <a:pt x="56" y="2818"/>
                  <a:pt x="36" y="2788"/>
                  <a:pt x="22" y="2753"/>
                </a:cubicBezTo>
                <a:cubicBezTo>
                  <a:pt x="7" y="2719"/>
                  <a:pt x="0" y="2684"/>
                  <a:pt x="0" y="2647"/>
                </a:cubicBezTo>
                <a:moveTo>
                  <a:pt x="24" y="278"/>
                </a:moveTo>
                <a:lnTo>
                  <a:pt x="24" y="2647"/>
                </a:lnTo>
                <a:cubicBezTo>
                  <a:pt x="24" y="2664"/>
                  <a:pt x="25" y="2680"/>
                  <a:pt x="28" y="2697"/>
                </a:cubicBezTo>
                <a:cubicBezTo>
                  <a:pt x="32" y="2713"/>
                  <a:pt x="37" y="2729"/>
                  <a:pt x="43" y="2745"/>
                </a:cubicBezTo>
                <a:cubicBezTo>
                  <a:pt x="49" y="2760"/>
                  <a:pt x="57" y="2775"/>
                  <a:pt x="67" y="2789"/>
                </a:cubicBezTo>
                <a:cubicBezTo>
                  <a:pt x="76" y="2803"/>
                  <a:pt x="86" y="2816"/>
                  <a:pt x="98" y="2827"/>
                </a:cubicBezTo>
                <a:cubicBezTo>
                  <a:pt x="110" y="2839"/>
                  <a:pt x="123" y="2850"/>
                  <a:pt x="137" y="2859"/>
                </a:cubicBezTo>
                <a:cubicBezTo>
                  <a:pt x="151" y="2868"/>
                  <a:pt x="166" y="2876"/>
                  <a:pt x="181" y="2883"/>
                </a:cubicBezTo>
                <a:cubicBezTo>
                  <a:pt x="197" y="2889"/>
                  <a:pt x="213" y="2894"/>
                  <a:pt x="229" y="2897"/>
                </a:cubicBezTo>
                <a:cubicBezTo>
                  <a:pt x="246" y="2901"/>
                  <a:pt x="262" y="2902"/>
                  <a:pt x="279" y="2902"/>
                </a:cubicBezTo>
                <a:lnTo>
                  <a:pt x="26464" y="2902"/>
                </a:lnTo>
                <a:cubicBezTo>
                  <a:pt x="26481" y="2902"/>
                  <a:pt x="26498" y="2901"/>
                  <a:pt x="26514" y="2897"/>
                </a:cubicBezTo>
                <a:cubicBezTo>
                  <a:pt x="26530" y="2894"/>
                  <a:pt x="26546" y="2889"/>
                  <a:pt x="26562" y="2883"/>
                </a:cubicBezTo>
                <a:cubicBezTo>
                  <a:pt x="26577" y="2876"/>
                  <a:pt x="26592" y="2868"/>
                  <a:pt x="26606" y="2859"/>
                </a:cubicBezTo>
                <a:cubicBezTo>
                  <a:pt x="26620" y="2850"/>
                  <a:pt x="26633" y="2839"/>
                  <a:pt x="26645" y="2827"/>
                </a:cubicBezTo>
                <a:cubicBezTo>
                  <a:pt x="26657" y="2816"/>
                  <a:pt x="26667" y="2803"/>
                  <a:pt x="26677" y="2789"/>
                </a:cubicBezTo>
                <a:cubicBezTo>
                  <a:pt x="26686" y="2775"/>
                  <a:pt x="26694" y="2760"/>
                  <a:pt x="26700" y="2745"/>
                </a:cubicBezTo>
                <a:cubicBezTo>
                  <a:pt x="26707" y="2729"/>
                  <a:pt x="26711" y="2713"/>
                  <a:pt x="26715" y="2697"/>
                </a:cubicBezTo>
                <a:cubicBezTo>
                  <a:pt x="26718" y="2680"/>
                  <a:pt x="26720" y="2664"/>
                  <a:pt x="26720" y="2647"/>
                </a:cubicBezTo>
                <a:lnTo>
                  <a:pt x="26720" y="278"/>
                </a:lnTo>
                <a:cubicBezTo>
                  <a:pt x="26720" y="261"/>
                  <a:pt x="26718" y="245"/>
                  <a:pt x="26715" y="228"/>
                </a:cubicBezTo>
                <a:cubicBezTo>
                  <a:pt x="26711" y="212"/>
                  <a:pt x="26707" y="196"/>
                  <a:pt x="26700" y="180"/>
                </a:cubicBezTo>
                <a:cubicBezTo>
                  <a:pt x="26694" y="165"/>
                  <a:pt x="26686" y="150"/>
                  <a:pt x="26677" y="136"/>
                </a:cubicBezTo>
                <a:cubicBezTo>
                  <a:pt x="26667" y="122"/>
                  <a:pt x="26657" y="109"/>
                  <a:pt x="26645" y="98"/>
                </a:cubicBezTo>
                <a:cubicBezTo>
                  <a:pt x="26633" y="86"/>
                  <a:pt x="26620" y="75"/>
                  <a:pt x="26606" y="66"/>
                </a:cubicBezTo>
                <a:cubicBezTo>
                  <a:pt x="26592" y="56"/>
                  <a:pt x="26577" y="49"/>
                  <a:pt x="26562" y="42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4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4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6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09"/>
                  <a:pt x="76" y="122"/>
                  <a:pt x="67" y="136"/>
                </a:cubicBezTo>
                <a:cubicBezTo>
                  <a:pt x="57" y="150"/>
                  <a:pt x="49" y="165"/>
                  <a:pt x="43" y="180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1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1328400" y="283284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36" y="287"/>
                </a:moveTo>
                <a:cubicBezTo>
                  <a:pt x="59" y="230"/>
                  <a:pt x="93" y="180"/>
                  <a:pt x="136" y="137"/>
                </a:cubicBezTo>
                <a:cubicBezTo>
                  <a:pt x="180" y="93"/>
                  <a:pt x="230" y="60"/>
                  <a:pt x="287" y="36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6"/>
                </a:cubicBezTo>
                <a:cubicBezTo>
                  <a:pt x="700" y="60"/>
                  <a:pt x="750" y="93"/>
                  <a:pt x="794" y="137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5"/>
                </a:cubicBezTo>
                <a:cubicBezTo>
                  <a:pt x="930" y="527"/>
                  <a:pt x="918" y="586"/>
                  <a:pt x="895" y="643"/>
                </a:cubicBezTo>
                <a:cubicBezTo>
                  <a:pt x="871" y="700"/>
                  <a:pt x="837" y="750"/>
                  <a:pt x="794" y="793"/>
                </a:cubicBezTo>
                <a:cubicBezTo>
                  <a:pt x="750" y="837"/>
                  <a:pt x="700" y="870"/>
                  <a:pt x="643" y="894"/>
                </a:cubicBezTo>
                <a:cubicBezTo>
                  <a:pt x="586" y="917"/>
                  <a:pt x="527" y="929"/>
                  <a:pt x="465" y="929"/>
                </a:cubicBezTo>
                <a:cubicBezTo>
                  <a:pt x="403" y="929"/>
                  <a:pt x="344" y="917"/>
                  <a:pt x="287" y="894"/>
                </a:cubicBezTo>
                <a:cubicBezTo>
                  <a:pt x="230" y="870"/>
                  <a:pt x="180" y="837"/>
                  <a:pt x="136" y="793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7"/>
                  <a:pt x="0" y="465"/>
                </a:cubicBezTo>
                <a:cubicBezTo>
                  <a:pt x="0" y="403"/>
                  <a:pt x="12" y="344"/>
                  <a:pt x="36" y="2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1328400" y="283284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0" y="465"/>
                </a:moveTo>
                <a:cubicBezTo>
                  <a:pt x="0" y="403"/>
                  <a:pt x="12" y="344"/>
                  <a:pt x="36" y="287"/>
                </a:cubicBezTo>
                <a:cubicBezTo>
                  <a:pt x="59" y="230"/>
                  <a:pt x="93" y="180"/>
                  <a:pt x="136" y="137"/>
                </a:cubicBezTo>
                <a:cubicBezTo>
                  <a:pt x="180" y="93"/>
                  <a:pt x="230" y="60"/>
                  <a:pt x="287" y="36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6"/>
                </a:cubicBezTo>
                <a:cubicBezTo>
                  <a:pt x="700" y="60"/>
                  <a:pt x="750" y="93"/>
                  <a:pt x="794" y="137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5"/>
                </a:cubicBezTo>
                <a:cubicBezTo>
                  <a:pt x="930" y="527"/>
                  <a:pt x="918" y="586"/>
                  <a:pt x="895" y="643"/>
                </a:cubicBezTo>
                <a:cubicBezTo>
                  <a:pt x="871" y="700"/>
                  <a:pt x="837" y="750"/>
                  <a:pt x="794" y="793"/>
                </a:cubicBezTo>
                <a:cubicBezTo>
                  <a:pt x="750" y="837"/>
                  <a:pt x="700" y="870"/>
                  <a:pt x="643" y="894"/>
                </a:cubicBezTo>
                <a:cubicBezTo>
                  <a:pt x="586" y="917"/>
                  <a:pt x="527" y="929"/>
                  <a:pt x="465" y="929"/>
                </a:cubicBezTo>
                <a:cubicBezTo>
                  <a:pt x="403" y="929"/>
                  <a:pt x="344" y="917"/>
                  <a:pt x="287" y="894"/>
                </a:cubicBezTo>
                <a:cubicBezTo>
                  <a:pt x="230" y="870"/>
                  <a:pt x="180" y="837"/>
                  <a:pt x="136" y="793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7"/>
                  <a:pt x="0" y="465"/>
                </a:cubicBezTo>
                <a:moveTo>
                  <a:pt x="465" y="47"/>
                </a:moveTo>
                <a:cubicBezTo>
                  <a:pt x="437" y="47"/>
                  <a:pt x="410" y="50"/>
                  <a:pt x="383" y="55"/>
                </a:cubicBezTo>
                <a:cubicBezTo>
                  <a:pt x="356" y="61"/>
                  <a:pt x="330" y="68"/>
                  <a:pt x="305" y="79"/>
                </a:cubicBezTo>
                <a:cubicBezTo>
                  <a:pt x="279" y="89"/>
                  <a:pt x="255" y="102"/>
                  <a:pt x="232" y="118"/>
                </a:cubicBezTo>
                <a:cubicBezTo>
                  <a:pt x="210" y="133"/>
                  <a:pt x="189" y="150"/>
                  <a:pt x="169" y="170"/>
                </a:cubicBezTo>
                <a:cubicBezTo>
                  <a:pt x="150" y="189"/>
                  <a:pt x="132" y="210"/>
                  <a:pt x="117" y="233"/>
                </a:cubicBezTo>
                <a:cubicBezTo>
                  <a:pt x="102" y="256"/>
                  <a:pt x="89" y="280"/>
                  <a:pt x="79" y="305"/>
                </a:cubicBezTo>
                <a:cubicBezTo>
                  <a:pt x="68" y="330"/>
                  <a:pt x="60" y="357"/>
                  <a:pt x="55" y="383"/>
                </a:cubicBezTo>
                <a:cubicBezTo>
                  <a:pt x="49" y="410"/>
                  <a:pt x="47" y="438"/>
                  <a:pt x="47" y="465"/>
                </a:cubicBezTo>
                <a:cubicBezTo>
                  <a:pt x="47" y="492"/>
                  <a:pt x="49" y="520"/>
                  <a:pt x="55" y="547"/>
                </a:cubicBezTo>
                <a:cubicBezTo>
                  <a:pt x="60" y="573"/>
                  <a:pt x="68" y="600"/>
                  <a:pt x="79" y="625"/>
                </a:cubicBezTo>
                <a:cubicBezTo>
                  <a:pt x="89" y="650"/>
                  <a:pt x="102" y="674"/>
                  <a:pt x="117" y="697"/>
                </a:cubicBezTo>
                <a:cubicBezTo>
                  <a:pt x="132" y="720"/>
                  <a:pt x="150" y="741"/>
                  <a:pt x="169" y="760"/>
                </a:cubicBezTo>
                <a:cubicBezTo>
                  <a:pt x="189" y="780"/>
                  <a:pt x="210" y="797"/>
                  <a:pt x="232" y="812"/>
                </a:cubicBezTo>
                <a:cubicBezTo>
                  <a:pt x="255" y="828"/>
                  <a:pt x="279" y="841"/>
                  <a:pt x="305" y="851"/>
                </a:cubicBezTo>
                <a:cubicBezTo>
                  <a:pt x="330" y="862"/>
                  <a:pt x="356" y="869"/>
                  <a:pt x="383" y="875"/>
                </a:cubicBezTo>
                <a:cubicBezTo>
                  <a:pt x="410" y="880"/>
                  <a:pt x="437" y="883"/>
                  <a:pt x="465" y="883"/>
                </a:cubicBezTo>
                <a:cubicBezTo>
                  <a:pt x="493" y="883"/>
                  <a:pt x="520" y="880"/>
                  <a:pt x="547" y="875"/>
                </a:cubicBezTo>
                <a:cubicBezTo>
                  <a:pt x="574" y="869"/>
                  <a:pt x="600" y="862"/>
                  <a:pt x="626" y="851"/>
                </a:cubicBezTo>
                <a:cubicBezTo>
                  <a:pt x="651" y="841"/>
                  <a:pt x="675" y="828"/>
                  <a:pt x="698" y="812"/>
                </a:cubicBezTo>
                <a:cubicBezTo>
                  <a:pt x="721" y="797"/>
                  <a:pt x="742" y="780"/>
                  <a:pt x="761" y="760"/>
                </a:cubicBezTo>
                <a:cubicBezTo>
                  <a:pt x="780" y="741"/>
                  <a:pt x="798" y="720"/>
                  <a:pt x="813" y="697"/>
                </a:cubicBezTo>
                <a:cubicBezTo>
                  <a:pt x="828" y="674"/>
                  <a:pt x="841" y="650"/>
                  <a:pt x="852" y="625"/>
                </a:cubicBezTo>
                <a:cubicBezTo>
                  <a:pt x="862" y="600"/>
                  <a:pt x="870" y="573"/>
                  <a:pt x="875" y="547"/>
                </a:cubicBezTo>
                <a:cubicBezTo>
                  <a:pt x="881" y="520"/>
                  <a:pt x="883" y="492"/>
                  <a:pt x="883" y="465"/>
                </a:cubicBezTo>
                <a:cubicBezTo>
                  <a:pt x="883" y="438"/>
                  <a:pt x="881" y="410"/>
                  <a:pt x="875" y="383"/>
                </a:cubicBezTo>
                <a:cubicBezTo>
                  <a:pt x="870" y="357"/>
                  <a:pt x="862" y="330"/>
                  <a:pt x="852" y="305"/>
                </a:cubicBezTo>
                <a:cubicBezTo>
                  <a:pt x="841" y="280"/>
                  <a:pt x="828" y="256"/>
                  <a:pt x="813" y="233"/>
                </a:cubicBezTo>
                <a:cubicBezTo>
                  <a:pt x="798" y="210"/>
                  <a:pt x="780" y="189"/>
                  <a:pt x="761" y="170"/>
                </a:cubicBezTo>
                <a:cubicBezTo>
                  <a:pt x="742" y="150"/>
                  <a:pt x="721" y="133"/>
                  <a:pt x="698" y="118"/>
                </a:cubicBezTo>
                <a:cubicBezTo>
                  <a:pt x="675" y="102"/>
                  <a:pt x="651" y="89"/>
                  <a:pt x="626" y="79"/>
                </a:cubicBezTo>
                <a:cubicBezTo>
                  <a:pt x="600" y="68"/>
                  <a:pt x="574" y="61"/>
                  <a:pt x="547" y="55"/>
                </a:cubicBezTo>
                <a:cubicBezTo>
                  <a:pt x="520" y="50"/>
                  <a:pt x="493" y="47"/>
                  <a:pt x="465" y="47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3" name="" descr=""/>
          <p:cNvPicPr/>
          <p:nvPr/>
        </p:nvPicPr>
        <p:blipFill>
          <a:blip r:embed="rId10"/>
          <a:stretch/>
        </p:blipFill>
        <p:spPr>
          <a:xfrm>
            <a:off x="1378800" y="289980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4" name="" descr=""/>
          <p:cNvPicPr/>
          <p:nvPr/>
        </p:nvPicPr>
        <p:blipFill>
          <a:blip r:embed="rId11"/>
          <a:stretch/>
        </p:blipFill>
        <p:spPr>
          <a:xfrm>
            <a:off x="2264760" y="2665800"/>
            <a:ext cx="501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5" name=""/>
          <p:cNvSpPr txBox="1"/>
          <p:nvPr/>
        </p:nvSpPr>
        <p:spPr>
          <a:xfrm>
            <a:off x="6363720" y="19764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识抽取奠定基础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6" name="" descr=""/>
          <p:cNvPicPr/>
          <p:nvPr/>
        </p:nvPicPr>
        <p:blipFill>
          <a:blip r:embed="rId12"/>
          <a:stretch/>
        </p:blipFill>
        <p:spPr>
          <a:xfrm>
            <a:off x="2264760" y="29833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7" name=""/>
          <p:cNvSpPr txBox="1"/>
          <p:nvPr/>
        </p:nvSpPr>
        <p:spPr>
          <a:xfrm>
            <a:off x="2766240" y="2663640"/>
            <a:ext cx="21801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：企业知识图谱的构建与丰富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2481840" y="29624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本体建模：根据企业业务和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3885840" y="29667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0" name=""/>
          <p:cNvSpPr txBox="1"/>
          <p:nvPr/>
        </p:nvSpPr>
        <p:spPr>
          <a:xfrm>
            <a:off x="4142520" y="2962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优化目标，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2481840" y="31298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设计知识图谱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2" name="" descr=""/>
          <p:cNvPicPr/>
          <p:nvPr/>
        </p:nvPicPr>
        <p:blipFill>
          <a:blip r:embed="rId13"/>
          <a:stretch/>
        </p:blipFill>
        <p:spPr>
          <a:xfrm>
            <a:off x="4838400" y="29833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3" name=""/>
          <p:cNvSpPr txBox="1"/>
          <p:nvPr/>
        </p:nvSpPr>
        <p:spPr>
          <a:xfrm>
            <a:off x="3183840" y="3133800"/>
            <a:ext cx="472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Schema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5025240" y="29624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知识抽取与融合：利用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5" name=""/>
          <p:cNvSpPr txBox="1"/>
          <p:nvPr/>
        </p:nvSpPr>
        <p:spPr>
          <a:xfrm>
            <a:off x="6194880" y="2966760"/>
            <a:ext cx="224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NLP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6" name=""/>
          <p:cNvSpPr txBox="1"/>
          <p:nvPr/>
        </p:nvSpPr>
        <p:spPr>
          <a:xfrm>
            <a:off x="6418440" y="29624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技术抽取实体关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7" name="" descr=""/>
          <p:cNvPicPr/>
          <p:nvPr/>
        </p:nvPicPr>
        <p:blipFill>
          <a:blip r:embed="rId14"/>
          <a:stretch/>
        </p:blipFill>
        <p:spPr>
          <a:xfrm>
            <a:off x="7420680" y="2983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8" name=""/>
          <p:cNvSpPr txBox="1"/>
          <p:nvPr/>
        </p:nvSpPr>
        <p:spPr>
          <a:xfrm>
            <a:off x="5025240" y="31298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系，形成统一高质量知识库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7618320" y="296244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时序图谱构建：引入时间维度，捕捉知识的动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0" name="" descr=""/>
          <p:cNvPicPr/>
          <p:nvPr/>
        </p:nvPicPr>
        <p:blipFill>
          <a:blip r:embed="rId15"/>
          <a:stretch/>
        </p:blipFill>
        <p:spPr>
          <a:xfrm>
            <a:off x="5348160" y="1320480"/>
            <a:ext cx="16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1" name=""/>
          <p:cNvSpPr/>
          <p:nvPr/>
        </p:nvSpPr>
        <p:spPr>
          <a:xfrm>
            <a:off x="5272920" y="1320120"/>
            <a:ext cx="167400" cy="125640"/>
          </a:xfrm>
          <a:custGeom>
            <a:avLst/>
            <a:gdLst/>
            <a:ahLst/>
            <a:rect l="0" t="0" r="r" b="b"/>
            <a:pathLst>
              <a:path w="465" h="349">
                <a:moveTo>
                  <a:pt x="0" y="0"/>
                </a:moveTo>
                <a:lnTo>
                  <a:pt x="232" y="349"/>
                </a:lnTo>
                <a:lnTo>
                  <a:pt x="465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542880" y="362664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22" y="173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2"/>
                </a:cubicBezTo>
                <a:cubicBezTo>
                  <a:pt x="26687" y="108"/>
                  <a:pt x="26707" y="138"/>
                  <a:pt x="26722" y="173"/>
                </a:cubicBezTo>
                <a:cubicBezTo>
                  <a:pt x="26736" y="207"/>
                  <a:pt x="26743" y="243"/>
                  <a:pt x="26743" y="280"/>
                </a:cubicBezTo>
                <a:lnTo>
                  <a:pt x="26743" y="2647"/>
                </a:lnTo>
                <a:cubicBezTo>
                  <a:pt x="26743" y="2684"/>
                  <a:pt x="26736" y="2720"/>
                  <a:pt x="26722" y="2754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0"/>
                  <a:pt x="26605" y="2890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0"/>
                  <a:pt x="108" y="2870"/>
                  <a:pt x="82" y="2844"/>
                </a:cubicBezTo>
                <a:cubicBezTo>
                  <a:pt x="56" y="2818"/>
                  <a:pt x="36" y="2788"/>
                  <a:pt x="22" y="2754"/>
                </a:cubicBezTo>
                <a:cubicBezTo>
                  <a:pt x="7" y="2720"/>
                  <a:pt x="0" y="2684"/>
                  <a:pt x="0" y="2647"/>
                </a:cubicBez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542880" y="362664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0" y="2647"/>
                </a:move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2"/>
                </a:cubicBezTo>
                <a:cubicBezTo>
                  <a:pt x="26687" y="108"/>
                  <a:pt x="26707" y="138"/>
                  <a:pt x="26722" y="173"/>
                </a:cubicBezTo>
                <a:cubicBezTo>
                  <a:pt x="26736" y="207"/>
                  <a:pt x="26743" y="243"/>
                  <a:pt x="26743" y="280"/>
                </a:cubicBezTo>
                <a:lnTo>
                  <a:pt x="26743" y="2647"/>
                </a:lnTo>
                <a:cubicBezTo>
                  <a:pt x="26743" y="2684"/>
                  <a:pt x="26736" y="2720"/>
                  <a:pt x="26722" y="2754"/>
                </a:cubicBezTo>
                <a:cubicBezTo>
                  <a:pt x="26707" y="2788"/>
                  <a:pt x="26687" y="2818"/>
                  <a:pt x="26661" y="2844"/>
                </a:cubicBezTo>
                <a:cubicBezTo>
                  <a:pt x="26635" y="2870"/>
                  <a:pt x="26605" y="2890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0"/>
                  <a:pt x="108" y="2870"/>
                  <a:pt x="82" y="2844"/>
                </a:cubicBezTo>
                <a:cubicBezTo>
                  <a:pt x="56" y="2818"/>
                  <a:pt x="36" y="2788"/>
                  <a:pt x="22" y="2754"/>
                </a:cubicBezTo>
                <a:cubicBezTo>
                  <a:pt x="7" y="2720"/>
                  <a:pt x="0" y="2684"/>
                  <a:pt x="0" y="2647"/>
                </a:cubicBezTo>
                <a:moveTo>
                  <a:pt x="24" y="280"/>
                </a:moveTo>
                <a:lnTo>
                  <a:pt x="24" y="2647"/>
                </a:lnTo>
                <a:cubicBezTo>
                  <a:pt x="24" y="2664"/>
                  <a:pt x="25" y="2681"/>
                  <a:pt x="28" y="2697"/>
                </a:cubicBezTo>
                <a:cubicBezTo>
                  <a:pt x="32" y="2714"/>
                  <a:pt x="37" y="2729"/>
                  <a:pt x="43" y="2745"/>
                </a:cubicBezTo>
                <a:cubicBezTo>
                  <a:pt x="49" y="2760"/>
                  <a:pt x="57" y="2775"/>
                  <a:pt x="67" y="2789"/>
                </a:cubicBezTo>
                <a:cubicBezTo>
                  <a:pt x="76" y="2803"/>
                  <a:pt x="86" y="2816"/>
                  <a:pt x="98" y="2828"/>
                </a:cubicBezTo>
                <a:cubicBezTo>
                  <a:pt x="110" y="2840"/>
                  <a:pt x="123" y="2850"/>
                  <a:pt x="137" y="2860"/>
                </a:cubicBezTo>
                <a:cubicBezTo>
                  <a:pt x="151" y="2869"/>
                  <a:pt x="166" y="2877"/>
                  <a:pt x="181" y="2883"/>
                </a:cubicBezTo>
                <a:cubicBezTo>
                  <a:pt x="197" y="2890"/>
                  <a:pt x="213" y="2894"/>
                  <a:pt x="229" y="2898"/>
                </a:cubicBezTo>
                <a:cubicBezTo>
                  <a:pt x="246" y="2901"/>
                  <a:pt x="262" y="2903"/>
                  <a:pt x="279" y="2903"/>
                </a:cubicBezTo>
                <a:lnTo>
                  <a:pt x="26464" y="2903"/>
                </a:lnTo>
                <a:cubicBezTo>
                  <a:pt x="26481" y="2903"/>
                  <a:pt x="26498" y="2901"/>
                  <a:pt x="26514" y="2898"/>
                </a:cubicBezTo>
                <a:cubicBezTo>
                  <a:pt x="26530" y="2894"/>
                  <a:pt x="26546" y="2890"/>
                  <a:pt x="26562" y="2883"/>
                </a:cubicBezTo>
                <a:cubicBezTo>
                  <a:pt x="26577" y="2877"/>
                  <a:pt x="26592" y="2869"/>
                  <a:pt x="26606" y="2860"/>
                </a:cubicBezTo>
                <a:cubicBezTo>
                  <a:pt x="26620" y="2850"/>
                  <a:pt x="26633" y="2840"/>
                  <a:pt x="26645" y="2828"/>
                </a:cubicBezTo>
                <a:cubicBezTo>
                  <a:pt x="26657" y="2816"/>
                  <a:pt x="26667" y="2803"/>
                  <a:pt x="26677" y="2789"/>
                </a:cubicBezTo>
                <a:cubicBezTo>
                  <a:pt x="26686" y="2775"/>
                  <a:pt x="26694" y="2760"/>
                  <a:pt x="26700" y="2745"/>
                </a:cubicBezTo>
                <a:cubicBezTo>
                  <a:pt x="26707" y="2729"/>
                  <a:pt x="26711" y="2714"/>
                  <a:pt x="26715" y="2697"/>
                </a:cubicBezTo>
                <a:cubicBezTo>
                  <a:pt x="26718" y="2681"/>
                  <a:pt x="26720" y="2664"/>
                  <a:pt x="26720" y="2647"/>
                </a:cubicBezTo>
                <a:lnTo>
                  <a:pt x="26720" y="280"/>
                </a:lnTo>
                <a:cubicBezTo>
                  <a:pt x="26720" y="263"/>
                  <a:pt x="26718" y="246"/>
                  <a:pt x="26715" y="230"/>
                </a:cubicBezTo>
                <a:cubicBezTo>
                  <a:pt x="26711" y="213"/>
                  <a:pt x="26707" y="197"/>
                  <a:pt x="26700" y="182"/>
                </a:cubicBezTo>
                <a:cubicBezTo>
                  <a:pt x="26694" y="166"/>
                  <a:pt x="26686" y="151"/>
                  <a:pt x="26677" y="137"/>
                </a:cubicBezTo>
                <a:cubicBezTo>
                  <a:pt x="26667" y="123"/>
                  <a:pt x="26657" y="110"/>
                  <a:pt x="26645" y="98"/>
                </a:cubicBezTo>
                <a:cubicBezTo>
                  <a:pt x="26633" y="86"/>
                  <a:pt x="26620" y="76"/>
                  <a:pt x="26606" y="66"/>
                </a:cubicBezTo>
                <a:cubicBezTo>
                  <a:pt x="26592" y="57"/>
                  <a:pt x="26577" y="49"/>
                  <a:pt x="26562" y="43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5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2"/>
                </a:cubicBezTo>
                <a:cubicBezTo>
                  <a:pt x="37" y="197"/>
                  <a:pt x="32" y="213"/>
                  <a:pt x="28" y="230"/>
                </a:cubicBezTo>
                <a:cubicBezTo>
                  <a:pt x="25" y="246"/>
                  <a:pt x="24" y="263"/>
                  <a:pt x="24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1328400" y="39859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36" y="287"/>
                </a:moveTo>
                <a:cubicBezTo>
                  <a:pt x="59" y="230"/>
                  <a:pt x="93" y="180"/>
                  <a:pt x="136" y="136"/>
                </a:cubicBezTo>
                <a:cubicBezTo>
                  <a:pt x="180" y="93"/>
                  <a:pt x="230" y="59"/>
                  <a:pt x="287" y="35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5"/>
                </a:cubicBezTo>
                <a:cubicBezTo>
                  <a:pt x="700" y="59"/>
                  <a:pt x="750" y="93"/>
                  <a:pt x="794" y="136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4"/>
                </a:cubicBezTo>
                <a:cubicBezTo>
                  <a:pt x="930" y="526"/>
                  <a:pt x="918" y="586"/>
                  <a:pt x="895" y="643"/>
                </a:cubicBezTo>
                <a:cubicBezTo>
                  <a:pt x="871" y="700"/>
                  <a:pt x="837" y="750"/>
                  <a:pt x="794" y="794"/>
                </a:cubicBezTo>
                <a:cubicBezTo>
                  <a:pt x="750" y="837"/>
                  <a:pt x="700" y="871"/>
                  <a:pt x="643" y="894"/>
                </a:cubicBezTo>
                <a:cubicBezTo>
                  <a:pt x="586" y="918"/>
                  <a:pt x="527" y="930"/>
                  <a:pt x="465" y="930"/>
                </a:cubicBezTo>
                <a:cubicBezTo>
                  <a:pt x="403" y="930"/>
                  <a:pt x="344" y="918"/>
                  <a:pt x="287" y="894"/>
                </a:cubicBezTo>
                <a:cubicBezTo>
                  <a:pt x="230" y="871"/>
                  <a:pt x="180" y="837"/>
                  <a:pt x="136" y="794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6"/>
                  <a:pt x="0" y="464"/>
                </a:cubicBezTo>
                <a:cubicBezTo>
                  <a:pt x="0" y="403"/>
                  <a:pt x="12" y="344"/>
                  <a:pt x="36" y="2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1328400" y="39859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0" y="464"/>
                </a:moveTo>
                <a:cubicBezTo>
                  <a:pt x="0" y="403"/>
                  <a:pt x="12" y="344"/>
                  <a:pt x="36" y="287"/>
                </a:cubicBezTo>
                <a:cubicBezTo>
                  <a:pt x="59" y="230"/>
                  <a:pt x="93" y="180"/>
                  <a:pt x="136" y="136"/>
                </a:cubicBezTo>
                <a:cubicBezTo>
                  <a:pt x="180" y="93"/>
                  <a:pt x="230" y="59"/>
                  <a:pt x="287" y="35"/>
                </a:cubicBezTo>
                <a:cubicBezTo>
                  <a:pt x="344" y="12"/>
                  <a:pt x="403" y="0"/>
                  <a:pt x="465" y="0"/>
                </a:cubicBezTo>
                <a:cubicBezTo>
                  <a:pt x="527" y="0"/>
                  <a:pt x="586" y="12"/>
                  <a:pt x="643" y="35"/>
                </a:cubicBezTo>
                <a:cubicBezTo>
                  <a:pt x="700" y="59"/>
                  <a:pt x="750" y="93"/>
                  <a:pt x="794" y="136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4"/>
                </a:cubicBezTo>
                <a:cubicBezTo>
                  <a:pt x="930" y="526"/>
                  <a:pt x="918" y="586"/>
                  <a:pt x="895" y="643"/>
                </a:cubicBezTo>
                <a:cubicBezTo>
                  <a:pt x="871" y="700"/>
                  <a:pt x="837" y="750"/>
                  <a:pt x="794" y="794"/>
                </a:cubicBezTo>
                <a:cubicBezTo>
                  <a:pt x="750" y="837"/>
                  <a:pt x="700" y="871"/>
                  <a:pt x="643" y="894"/>
                </a:cubicBezTo>
                <a:cubicBezTo>
                  <a:pt x="586" y="918"/>
                  <a:pt x="527" y="930"/>
                  <a:pt x="465" y="930"/>
                </a:cubicBezTo>
                <a:cubicBezTo>
                  <a:pt x="403" y="930"/>
                  <a:pt x="344" y="918"/>
                  <a:pt x="287" y="894"/>
                </a:cubicBezTo>
                <a:cubicBezTo>
                  <a:pt x="230" y="871"/>
                  <a:pt x="180" y="837"/>
                  <a:pt x="136" y="794"/>
                </a:cubicBezTo>
                <a:cubicBezTo>
                  <a:pt x="93" y="750"/>
                  <a:pt x="59" y="700"/>
                  <a:pt x="36" y="643"/>
                </a:cubicBezTo>
                <a:cubicBezTo>
                  <a:pt x="12" y="586"/>
                  <a:pt x="0" y="526"/>
                  <a:pt x="0" y="464"/>
                </a:cubicBezTo>
                <a:moveTo>
                  <a:pt x="465" y="47"/>
                </a:moveTo>
                <a:cubicBezTo>
                  <a:pt x="437" y="47"/>
                  <a:pt x="410" y="49"/>
                  <a:pt x="383" y="55"/>
                </a:cubicBezTo>
                <a:cubicBezTo>
                  <a:pt x="356" y="60"/>
                  <a:pt x="330" y="68"/>
                  <a:pt x="305" y="78"/>
                </a:cubicBezTo>
                <a:cubicBezTo>
                  <a:pt x="279" y="89"/>
                  <a:pt x="255" y="102"/>
                  <a:pt x="232" y="117"/>
                </a:cubicBezTo>
                <a:cubicBezTo>
                  <a:pt x="210" y="132"/>
                  <a:pt x="189" y="150"/>
                  <a:pt x="169" y="169"/>
                </a:cubicBezTo>
                <a:cubicBezTo>
                  <a:pt x="150" y="188"/>
                  <a:pt x="132" y="209"/>
                  <a:pt x="117" y="232"/>
                </a:cubicBezTo>
                <a:cubicBezTo>
                  <a:pt x="102" y="255"/>
                  <a:pt x="89" y="279"/>
                  <a:pt x="79" y="304"/>
                </a:cubicBezTo>
                <a:cubicBezTo>
                  <a:pt x="68" y="330"/>
                  <a:pt x="60" y="356"/>
                  <a:pt x="55" y="383"/>
                </a:cubicBezTo>
                <a:cubicBezTo>
                  <a:pt x="49" y="410"/>
                  <a:pt x="47" y="437"/>
                  <a:pt x="47" y="464"/>
                </a:cubicBezTo>
                <a:cubicBezTo>
                  <a:pt x="47" y="492"/>
                  <a:pt x="49" y="519"/>
                  <a:pt x="55" y="547"/>
                </a:cubicBezTo>
                <a:cubicBezTo>
                  <a:pt x="60" y="574"/>
                  <a:pt x="68" y="600"/>
                  <a:pt x="79" y="625"/>
                </a:cubicBezTo>
                <a:cubicBezTo>
                  <a:pt x="89" y="651"/>
                  <a:pt x="102" y="675"/>
                  <a:pt x="117" y="698"/>
                </a:cubicBezTo>
                <a:cubicBezTo>
                  <a:pt x="132" y="720"/>
                  <a:pt x="150" y="741"/>
                  <a:pt x="169" y="761"/>
                </a:cubicBezTo>
                <a:cubicBezTo>
                  <a:pt x="189" y="780"/>
                  <a:pt x="210" y="798"/>
                  <a:pt x="232" y="813"/>
                </a:cubicBezTo>
                <a:cubicBezTo>
                  <a:pt x="255" y="828"/>
                  <a:pt x="279" y="841"/>
                  <a:pt x="305" y="851"/>
                </a:cubicBezTo>
                <a:cubicBezTo>
                  <a:pt x="330" y="862"/>
                  <a:pt x="356" y="870"/>
                  <a:pt x="383" y="875"/>
                </a:cubicBezTo>
                <a:cubicBezTo>
                  <a:pt x="410" y="881"/>
                  <a:pt x="437" y="883"/>
                  <a:pt x="465" y="883"/>
                </a:cubicBezTo>
                <a:cubicBezTo>
                  <a:pt x="493" y="883"/>
                  <a:pt x="520" y="881"/>
                  <a:pt x="547" y="875"/>
                </a:cubicBezTo>
                <a:cubicBezTo>
                  <a:pt x="574" y="870"/>
                  <a:pt x="600" y="862"/>
                  <a:pt x="626" y="851"/>
                </a:cubicBezTo>
                <a:cubicBezTo>
                  <a:pt x="651" y="841"/>
                  <a:pt x="675" y="828"/>
                  <a:pt x="698" y="813"/>
                </a:cubicBezTo>
                <a:cubicBezTo>
                  <a:pt x="721" y="798"/>
                  <a:pt x="742" y="780"/>
                  <a:pt x="761" y="761"/>
                </a:cubicBezTo>
                <a:cubicBezTo>
                  <a:pt x="780" y="741"/>
                  <a:pt x="798" y="720"/>
                  <a:pt x="813" y="698"/>
                </a:cubicBezTo>
                <a:cubicBezTo>
                  <a:pt x="828" y="675"/>
                  <a:pt x="841" y="651"/>
                  <a:pt x="852" y="625"/>
                </a:cubicBezTo>
                <a:cubicBezTo>
                  <a:pt x="862" y="600"/>
                  <a:pt x="870" y="574"/>
                  <a:pt x="875" y="547"/>
                </a:cubicBezTo>
                <a:cubicBezTo>
                  <a:pt x="881" y="519"/>
                  <a:pt x="883" y="492"/>
                  <a:pt x="883" y="464"/>
                </a:cubicBezTo>
                <a:cubicBezTo>
                  <a:pt x="883" y="437"/>
                  <a:pt x="881" y="410"/>
                  <a:pt x="875" y="383"/>
                </a:cubicBezTo>
                <a:cubicBezTo>
                  <a:pt x="870" y="356"/>
                  <a:pt x="862" y="330"/>
                  <a:pt x="852" y="304"/>
                </a:cubicBezTo>
                <a:cubicBezTo>
                  <a:pt x="841" y="279"/>
                  <a:pt x="828" y="255"/>
                  <a:pt x="813" y="232"/>
                </a:cubicBezTo>
                <a:cubicBezTo>
                  <a:pt x="798" y="209"/>
                  <a:pt x="780" y="188"/>
                  <a:pt x="761" y="169"/>
                </a:cubicBezTo>
                <a:cubicBezTo>
                  <a:pt x="742" y="150"/>
                  <a:pt x="721" y="132"/>
                  <a:pt x="698" y="117"/>
                </a:cubicBezTo>
                <a:cubicBezTo>
                  <a:pt x="675" y="102"/>
                  <a:pt x="651" y="89"/>
                  <a:pt x="626" y="78"/>
                </a:cubicBezTo>
                <a:cubicBezTo>
                  <a:pt x="600" y="68"/>
                  <a:pt x="574" y="60"/>
                  <a:pt x="547" y="55"/>
                </a:cubicBezTo>
                <a:cubicBezTo>
                  <a:pt x="520" y="49"/>
                  <a:pt x="493" y="47"/>
                  <a:pt x="465" y="47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6" name="" descr=""/>
          <p:cNvPicPr/>
          <p:nvPr/>
        </p:nvPicPr>
        <p:blipFill>
          <a:blip r:embed="rId16"/>
          <a:stretch/>
        </p:blipFill>
        <p:spPr>
          <a:xfrm>
            <a:off x="1395720" y="40528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7" name="" descr=""/>
          <p:cNvPicPr/>
          <p:nvPr/>
        </p:nvPicPr>
        <p:blipFill>
          <a:blip r:embed="rId17"/>
          <a:stretch/>
        </p:blipFill>
        <p:spPr>
          <a:xfrm>
            <a:off x="2264760" y="3818880"/>
            <a:ext cx="501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8" name=""/>
          <p:cNvSpPr txBox="1"/>
          <p:nvPr/>
        </p:nvSpPr>
        <p:spPr>
          <a:xfrm>
            <a:off x="7618320" y="31298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态演化特征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9" name=""/>
          <p:cNvSpPr txBox="1"/>
          <p:nvPr/>
        </p:nvSpPr>
        <p:spPr>
          <a:xfrm>
            <a:off x="2766240" y="3816720"/>
            <a:ext cx="168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：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0" name=""/>
          <p:cNvSpPr txBox="1"/>
          <p:nvPr/>
        </p:nvSpPr>
        <p:spPr>
          <a:xfrm>
            <a:off x="2933280" y="3822840"/>
            <a:ext cx="192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1" name="" descr=""/>
          <p:cNvPicPr/>
          <p:nvPr/>
        </p:nvPicPr>
        <p:blipFill>
          <a:blip r:embed="rId18"/>
          <a:stretch/>
        </p:blipFill>
        <p:spPr>
          <a:xfrm>
            <a:off x="2264760" y="41364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2" name=""/>
          <p:cNvSpPr txBox="1"/>
          <p:nvPr/>
        </p:nvSpPr>
        <p:spPr>
          <a:xfrm>
            <a:off x="3124800" y="381672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可理解性与内容优化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3" name=""/>
          <p:cNvSpPr txBox="1"/>
          <p:nvPr/>
        </p:nvSpPr>
        <p:spPr>
          <a:xfrm>
            <a:off x="2498760" y="4115880"/>
            <a:ext cx="3403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语义理解增强：通过知识图谱为内容提供丰富的语义上下文，帮助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4" name=""/>
          <p:cNvSpPr txBox="1"/>
          <p:nvPr/>
        </p:nvSpPr>
        <p:spPr>
          <a:xfrm>
            <a:off x="5891400" y="4119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5" name=""/>
          <p:cNvSpPr txBox="1"/>
          <p:nvPr/>
        </p:nvSpPr>
        <p:spPr>
          <a:xfrm>
            <a:off x="6005880" y="41158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6" name="" descr=""/>
          <p:cNvPicPr/>
          <p:nvPr/>
        </p:nvPicPr>
        <p:blipFill>
          <a:blip r:embed="rId19"/>
          <a:stretch/>
        </p:blipFill>
        <p:spPr>
          <a:xfrm>
            <a:off x="6133680" y="41364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7" name=""/>
          <p:cNvSpPr txBox="1"/>
          <p:nvPr/>
        </p:nvSpPr>
        <p:spPr>
          <a:xfrm>
            <a:off x="2498760" y="42829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准理解内容主题和实体关系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8" name=""/>
          <p:cNvSpPr txBox="1"/>
          <p:nvPr/>
        </p:nvSpPr>
        <p:spPr>
          <a:xfrm>
            <a:off x="6363720" y="41158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结构化数据生成：按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9" name=""/>
          <p:cNvSpPr txBox="1"/>
          <p:nvPr/>
        </p:nvSpPr>
        <p:spPr>
          <a:xfrm>
            <a:off x="7416720" y="4119840"/>
            <a:ext cx="704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Schema.org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0" name=""/>
          <p:cNvSpPr txBox="1"/>
          <p:nvPr/>
        </p:nvSpPr>
        <p:spPr>
          <a:xfrm>
            <a:off x="8116200" y="411588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等标准生成结构化数据标记，提升内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6363720" y="428292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6597720" y="42868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3" name="" descr=""/>
          <p:cNvPicPr/>
          <p:nvPr/>
        </p:nvPicPr>
        <p:blipFill>
          <a:blip r:embed="rId20"/>
          <a:stretch/>
        </p:blipFill>
        <p:spPr>
          <a:xfrm>
            <a:off x="5348160" y="1320480"/>
            <a:ext cx="16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4" name=""/>
          <p:cNvSpPr/>
          <p:nvPr/>
        </p:nvSpPr>
        <p:spPr>
          <a:xfrm>
            <a:off x="5272920" y="1320120"/>
            <a:ext cx="167400" cy="125640"/>
          </a:xfrm>
          <a:custGeom>
            <a:avLst/>
            <a:gdLst/>
            <a:ahLst/>
            <a:rect l="0" t="0" r="r" b="b"/>
            <a:pathLst>
              <a:path w="465" h="349">
                <a:moveTo>
                  <a:pt x="0" y="0"/>
                </a:moveTo>
                <a:lnTo>
                  <a:pt x="232" y="349"/>
                </a:lnTo>
                <a:lnTo>
                  <a:pt x="465" y="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542880" y="477972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2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2647"/>
                </a:lnTo>
                <a:cubicBezTo>
                  <a:pt x="26743" y="2684"/>
                  <a:pt x="26736" y="2719"/>
                  <a:pt x="26722" y="2753"/>
                </a:cubicBezTo>
                <a:cubicBezTo>
                  <a:pt x="26707" y="2787"/>
                  <a:pt x="26687" y="2819"/>
                  <a:pt x="26661" y="2845"/>
                </a:cubicBezTo>
                <a:cubicBezTo>
                  <a:pt x="26635" y="2871"/>
                  <a:pt x="26605" y="2891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1"/>
                  <a:pt x="108" y="2871"/>
                  <a:pt x="82" y="2845"/>
                </a:cubicBezTo>
                <a:cubicBezTo>
                  <a:pt x="56" y="2819"/>
                  <a:pt x="36" y="2787"/>
                  <a:pt x="22" y="2753"/>
                </a:cubicBezTo>
                <a:cubicBezTo>
                  <a:pt x="7" y="2719"/>
                  <a:pt x="0" y="2684"/>
                  <a:pt x="0" y="2647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542880" y="4779720"/>
            <a:ext cx="9627480" cy="1053360"/>
          </a:xfrm>
          <a:custGeom>
            <a:avLst/>
            <a:gdLst/>
            <a:ahLst/>
            <a:rect l="0" t="0" r="r" b="b"/>
            <a:pathLst>
              <a:path w="26743" h="2926">
                <a:moveTo>
                  <a:pt x="0" y="2647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2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2647"/>
                </a:lnTo>
                <a:cubicBezTo>
                  <a:pt x="26743" y="2684"/>
                  <a:pt x="26736" y="2719"/>
                  <a:pt x="26722" y="2753"/>
                </a:cubicBezTo>
                <a:cubicBezTo>
                  <a:pt x="26707" y="2787"/>
                  <a:pt x="26687" y="2819"/>
                  <a:pt x="26661" y="2845"/>
                </a:cubicBezTo>
                <a:cubicBezTo>
                  <a:pt x="26635" y="2871"/>
                  <a:pt x="26605" y="2891"/>
                  <a:pt x="26571" y="2905"/>
                </a:cubicBezTo>
                <a:cubicBezTo>
                  <a:pt x="26537" y="2919"/>
                  <a:pt x="26501" y="2926"/>
                  <a:pt x="26464" y="2926"/>
                </a:cubicBezTo>
                <a:lnTo>
                  <a:pt x="279" y="2926"/>
                </a:lnTo>
                <a:cubicBezTo>
                  <a:pt x="242" y="2926"/>
                  <a:pt x="206" y="2919"/>
                  <a:pt x="172" y="2905"/>
                </a:cubicBezTo>
                <a:cubicBezTo>
                  <a:pt x="138" y="2891"/>
                  <a:pt x="108" y="2871"/>
                  <a:pt x="82" y="2845"/>
                </a:cubicBezTo>
                <a:cubicBezTo>
                  <a:pt x="56" y="2819"/>
                  <a:pt x="36" y="2787"/>
                  <a:pt x="22" y="2753"/>
                </a:cubicBezTo>
                <a:cubicBezTo>
                  <a:pt x="7" y="2719"/>
                  <a:pt x="0" y="2684"/>
                  <a:pt x="0" y="2647"/>
                </a:cubicBezTo>
                <a:moveTo>
                  <a:pt x="24" y="279"/>
                </a:moveTo>
                <a:lnTo>
                  <a:pt x="24" y="2647"/>
                </a:lnTo>
                <a:cubicBezTo>
                  <a:pt x="24" y="2663"/>
                  <a:pt x="25" y="2680"/>
                  <a:pt x="28" y="2696"/>
                </a:cubicBezTo>
                <a:cubicBezTo>
                  <a:pt x="32" y="2713"/>
                  <a:pt x="37" y="2729"/>
                  <a:pt x="43" y="2744"/>
                </a:cubicBezTo>
                <a:cubicBezTo>
                  <a:pt x="49" y="2760"/>
                  <a:pt x="57" y="2775"/>
                  <a:pt x="67" y="2789"/>
                </a:cubicBezTo>
                <a:cubicBezTo>
                  <a:pt x="76" y="2802"/>
                  <a:pt x="86" y="2816"/>
                  <a:pt x="98" y="2828"/>
                </a:cubicBezTo>
                <a:cubicBezTo>
                  <a:pt x="110" y="2840"/>
                  <a:pt x="123" y="2851"/>
                  <a:pt x="137" y="2860"/>
                </a:cubicBezTo>
                <a:cubicBezTo>
                  <a:pt x="151" y="2869"/>
                  <a:pt x="166" y="2877"/>
                  <a:pt x="181" y="2884"/>
                </a:cubicBezTo>
                <a:cubicBezTo>
                  <a:pt x="197" y="2890"/>
                  <a:pt x="213" y="2895"/>
                  <a:pt x="229" y="2898"/>
                </a:cubicBezTo>
                <a:cubicBezTo>
                  <a:pt x="246" y="2901"/>
                  <a:pt x="262" y="2903"/>
                  <a:pt x="279" y="2903"/>
                </a:cubicBezTo>
                <a:lnTo>
                  <a:pt x="26464" y="2903"/>
                </a:lnTo>
                <a:cubicBezTo>
                  <a:pt x="26481" y="2903"/>
                  <a:pt x="26498" y="2901"/>
                  <a:pt x="26514" y="2898"/>
                </a:cubicBezTo>
                <a:cubicBezTo>
                  <a:pt x="26530" y="2895"/>
                  <a:pt x="26546" y="2890"/>
                  <a:pt x="26562" y="2884"/>
                </a:cubicBezTo>
                <a:cubicBezTo>
                  <a:pt x="26577" y="2877"/>
                  <a:pt x="26592" y="2869"/>
                  <a:pt x="26606" y="2860"/>
                </a:cubicBezTo>
                <a:cubicBezTo>
                  <a:pt x="26620" y="2851"/>
                  <a:pt x="26633" y="2840"/>
                  <a:pt x="26645" y="2828"/>
                </a:cubicBezTo>
                <a:cubicBezTo>
                  <a:pt x="26657" y="2816"/>
                  <a:pt x="26667" y="2802"/>
                  <a:pt x="26677" y="2789"/>
                </a:cubicBezTo>
                <a:cubicBezTo>
                  <a:pt x="26686" y="2775"/>
                  <a:pt x="26694" y="2760"/>
                  <a:pt x="26700" y="2744"/>
                </a:cubicBezTo>
                <a:cubicBezTo>
                  <a:pt x="26707" y="2729"/>
                  <a:pt x="26711" y="2713"/>
                  <a:pt x="26715" y="2696"/>
                </a:cubicBezTo>
                <a:cubicBezTo>
                  <a:pt x="26718" y="2680"/>
                  <a:pt x="26720" y="2663"/>
                  <a:pt x="26720" y="2647"/>
                </a:cubicBezTo>
                <a:lnTo>
                  <a:pt x="26720" y="279"/>
                </a:lnTo>
                <a:cubicBezTo>
                  <a:pt x="26720" y="262"/>
                  <a:pt x="26718" y="246"/>
                  <a:pt x="26715" y="229"/>
                </a:cubicBezTo>
                <a:cubicBezTo>
                  <a:pt x="26711" y="213"/>
                  <a:pt x="26707" y="197"/>
                  <a:pt x="26700" y="181"/>
                </a:cubicBezTo>
                <a:cubicBezTo>
                  <a:pt x="26694" y="166"/>
                  <a:pt x="26686" y="151"/>
                  <a:pt x="26677" y="137"/>
                </a:cubicBezTo>
                <a:cubicBezTo>
                  <a:pt x="26667" y="123"/>
                  <a:pt x="26657" y="110"/>
                  <a:pt x="26645" y="98"/>
                </a:cubicBezTo>
                <a:cubicBezTo>
                  <a:pt x="26633" y="87"/>
                  <a:pt x="26620" y="76"/>
                  <a:pt x="26606" y="67"/>
                </a:cubicBezTo>
                <a:cubicBezTo>
                  <a:pt x="26592" y="57"/>
                  <a:pt x="26577" y="49"/>
                  <a:pt x="26562" y="43"/>
                </a:cubicBezTo>
                <a:cubicBezTo>
                  <a:pt x="26546" y="37"/>
                  <a:pt x="26530" y="32"/>
                  <a:pt x="26514" y="28"/>
                </a:cubicBezTo>
                <a:cubicBezTo>
                  <a:pt x="26498" y="25"/>
                  <a:pt x="26481" y="24"/>
                  <a:pt x="26464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1328400" y="51393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36" y="287"/>
                </a:moveTo>
                <a:cubicBezTo>
                  <a:pt x="59" y="230"/>
                  <a:pt x="93" y="180"/>
                  <a:pt x="136" y="137"/>
                </a:cubicBezTo>
                <a:cubicBezTo>
                  <a:pt x="180" y="92"/>
                  <a:pt x="230" y="58"/>
                  <a:pt x="287" y="35"/>
                </a:cubicBezTo>
                <a:cubicBezTo>
                  <a:pt x="344" y="11"/>
                  <a:pt x="403" y="0"/>
                  <a:pt x="465" y="0"/>
                </a:cubicBezTo>
                <a:cubicBezTo>
                  <a:pt x="527" y="0"/>
                  <a:pt x="586" y="11"/>
                  <a:pt x="643" y="35"/>
                </a:cubicBezTo>
                <a:cubicBezTo>
                  <a:pt x="700" y="58"/>
                  <a:pt x="750" y="92"/>
                  <a:pt x="794" y="137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5"/>
                </a:cubicBezTo>
                <a:cubicBezTo>
                  <a:pt x="930" y="526"/>
                  <a:pt x="918" y="586"/>
                  <a:pt x="895" y="642"/>
                </a:cubicBezTo>
                <a:cubicBezTo>
                  <a:pt x="871" y="699"/>
                  <a:pt x="837" y="750"/>
                  <a:pt x="794" y="793"/>
                </a:cubicBezTo>
                <a:cubicBezTo>
                  <a:pt x="750" y="837"/>
                  <a:pt x="700" y="870"/>
                  <a:pt x="643" y="894"/>
                </a:cubicBezTo>
                <a:cubicBezTo>
                  <a:pt x="586" y="917"/>
                  <a:pt x="527" y="929"/>
                  <a:pt x="465" y="929"/>
                </a:cubicBezTo>
                <a:cubicBezTo>
                  <a:pt x="403" y="929"/>
                  <a:pt x="344" y="917"/>
                  <a:pt x="287" y="894"/>
                </a:cubicBezTo>
                <a:cubicBezTo>
                  <a:pt x="230" y="870"/>
                  <a:pt x="180" y="837"/>
                  <a:pt x="136" y="793"/>
                </a:cubicBezTo>
                <a:cubicBezTo>
                  <a:pt x="93" y="750"/>
                  <a:pt x="59" y="699"/>
                  <a:pt x="36" y="642"/>
                </a:cubicBezTo>
                <a:cubicBezTo>
                  <a:pt x="12" y="586"/>
                  <a:pt x="0" y="526"/>
                  <a:pt x="0" y="465"/>
                </a:cubicBezTo>
                <a:cubicBezTo>
                  <a:pt x="0" y="403"/>
                  <a:pt x="12" y="344"/>
                  <a:pt x="36" y="2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1328400" y="51393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0" y="465"/>
                </a:moveTo>
                <a:cubicBezTo>
                  <a:pt x="0" y="403"/>
                  <a:pt x="12" y="344"/>
                  <a:pt x="36" y="287"/>
                </a:cubicBezTo>
                <a:cubicBezTo>
                  <a:pt x="59" y="230"/>
                  <a:pt x="93" y="180"/>
                  <a:pt x="136" y="137"/>
                </a:cubicBezTo>
                <a:cubicBezTo>
                  <a:pt x="180" y="92"/>
                  <a:pt x="230" y="58"/>
                  <a:pt x="287" y="35"/>
                </a:cubicBezTo>
                <a:cubicBezTo>
                  <a:pt x="344" y="11"/>
                  <a:pt x="403" y="0"/>
                  <a:pt x="465" y="0"/>
                </a:cubicBezTo>
                <a:cubicBezTo>
                  <a:pt x="527" y="0"/>
                  <a:pt x="586" y="11"/>
                  <a:pt x="643" y="35"/>
                </a:cubicBezTo>
                <a:cubicBezTo>
                  <a:pt x="700" y="58"/>
                  <a:pt x="750" y="92"/>
                  <a:pt x="794" y="137"/>
                </a:cubicBezTo>
                <a:cubicBezTo>
                  <a:pt x="837" y="180"/>
                  <a:pt x="871" y="230"/>
                  <a:pt x="895" y="287"/>
                </a:cubicBezTo>
                <a:cubicBezTo>
                  <a:pt x="918" y="344"/>
                  <a:pt x="930" y="403"/>
                  <a:pt x="930" y="465"/>
                </a:cubicBezTo>
                <a:cubicBezTo>
                  <a:pt x="930" y="526"/>
                  <a:pt x="918" y="586"/>
                  <a:pt x="895" y="642"/>
                </a:cubicBezTo>
                <a:cubicBezTo>
                  <a:pt x="871" y="699"/>
                  <a:pt x="837" y="750"/>
                  <a:pt x="794" y="793"/>
                </a:cubicBezTo>
                <a:cubicBezTo>
                  <a:pt x="750" y="837"/>
                  <a:pt x="700" y="870"/>
                  <a:pt x="643" y="894"/>
                </a:cubicBezTo>
                <a:cubicBezTo>
                  <a:pt x="586" y="917"/>
                  <a:pt x="527" y="929"/>
                  <a:pt x="465" y="929"/>
                </a:cubicBezTo>
                <a:cubicBezTo>
                  <a:pt x="403" y="929"/>
                  <a:pt x="344" y="917"/>
                  <a:pt x="287" y="894"/>
                </a:cubicBezTo>
                <a:cubicBezTo>
                  <a:pt x="230" y="870"/>
                  <a:pt x="180" y="837"/>
                  <a:pt x="136" y="793"/>
                </a:cubicBezTo>
                <a:cubicBezTo>
                  <a:pt x="93" y="750"/>
                  <a:pt x="59" y="699"/>
                  <a:pt x="36" y="642"/>
                </a:cubicBezTo>
                <a:cubicBezTo>
                  <a:pt x="12" y="586"/>
                  <a:pt x="0" y="526"/>
                  <a:pt x="0" y="465"/>
                </a:cubicBezTo>
                <a:moveTo>
                  <a:pt x="465" y="46"/>
                </a:moveTo>
                <a:cubicBezTo>
                  <a:pt x="437" y="46"/>
                  <a:pt x="410" y="49"/>
                  <a:pt x="383" y="54"/>
                </a:cubicBezTo>
                <a:cubicBezTo>
                  <a:pt x="356" y="59"/>
                  <a:pt x="330" y="67"/>
                  <a:pt x="305" y="78"/>
                </a:cubicBezTo>
                <a:cubicBezTo>
                  <a:pt x="279" y="88"/>
                  <a:pt x="255" y="101"/>
                  <a:pt x="232" y="117"/>
                </a:cubicBezTo>
                <a:cubicBezTo>
                  <a:pt x="210" y="133"/>
                  <a:pt x="189" y="150"/>
                  <a:pt x="169" y="169"/>
                </a:cubicBezTo>
                <a:cubicBezTo>
                  <a:pt x="150" y="189"/>
                  <a:pt x="132" y="210"/>
                  <a:pt x="117" y="233"/>
                </a:cubicBezTo>
                <a:cubicBezTo>
                  <a:pt x="102" y="255"/>
                  <a:pt x="89" y="280"/>
                  <a:pt x="79" y="305"/>
                </a:cubicBezTo>
                <a:cubicBezTo>
                  <a:pt x="68" y="330"/>
                  <a:pt x="60" y="356"/>
                  <a:pt x="55" y="383"/>
                </a:cubicBezTo>
                <a:cubicBezTo>
                  <a:pt x="49" y="410"/>
                  <a:pt x="47" y="437"/>
                  <a:pt x="47" y="465"/>
                </a:cubicBezTo>
                <a:cubicBezTo>
                  <a:pt x="47" y="492"/>
                  <a:pt x="49" y="519"/>
                  <a:pt x="55" y="546"/>
                </a:cubicBezTo>
                <a:cubicBezTo>
                  <a:pt x="60" y="573"/>
                  <a:pt x="68" y="599"/>
                  <a:pt x="79" y="625"/>
                </a:cubicBezTo>
                <a:cubicBezTo>
                  <a:pt x="89" y="650"/>
                  <a:pt x="102" y="674"/>
                  <a:pt x="117" y="697"/>
                </a:cubicBezTo>
                <a:cubicBezTo>
                  <a:pt x="132" y="720"/>
                  <a:pt x="150" y="741"/>
                  <a:pt x="169" y="760"/>
                </a:cubicBezTo>
                <a:cubicBezTo>
                  <a:pt x="189" y="780"/>
                  <a:pt x="210" y="797"/>
                  <a:pt x="232" y="812"/>
                </a:cubicBezTo>
                <a:cubicBezTo>
                  <a:pt x="255" y="827"/>
                  <a:pt x="279" y="840"/>
                  <a:pt x="305" y="851"/>
                </a:cubicBezTo>
                <a:cubicBezTo>
                  <a:pt x="330" y="861"/>
                  <a:pt x="356" y="869"/>
                  <a:pt x="383" y="875"/>
                </a:cubicBezTo>
                <a:cubicBezTo>
                  <a:pt x="410" y="880"/>
                  <a:pt x="437" y="883"/>
                  <a:pt x="465" y="883"/>
                </a:cubicBezTo>
                <a:cubicBezTo>
                  <a:pt x="493" y="883"/>
                  <a:pt x="520" y="880"/>
                  <a:pt x="547" y="875"/>
                </a:cubicBezTo>
                <a:cubicBezTo>
                  <a:pt x="574" y="869"/>
                  <a:pt x="600" y="861"/>
                  <a:pt x="626" y="851"/>
                </a:cubicBezTo>
                <a:cubicBezTo>
                  <a:pt x="651" y="840"/>
                  <a:pt x="675" y="827"/>
                  <a:pt x="698" y="812"/>
                </a:cubicBezTo>
                <a:cubicBezTo>
                  <a:pt x="721" y="797"/>
                  <a:pt x="742" y="780"/>
                  <a:pt x="761" y="760"/>
                </a:cubicBezTo>
                <a:cubicBezTo>
                  <a:pt x="780" y="741"/>
                  <a:pt x="798" y="720"/>
                  <a:pt x="813" y="697"/>
                </a:cubicBezTo>
                <a:cubicBezTo>
                  <a:pt x="828" y="674"/>
                  <a:pt x="841" y="650"/>
                  <a:pt x="852" y="625"/>
                </a:cubicBezTo>
                <a:cubicBezTo>
                  <a:pt x="862" y="599"/>
                  <a:pt x="870" y="573"/>
                  <a:pt x="875" y="546"/>
                </a:cubicBezTo>
                <a:cubicBezTo>
                  <a:pt x="881" y="519"/>
                  <a:pt x="883" y="492"/>
                  <a:pt x="883" y="465"/>
                </a:cubicBezTo>
                <a:cubicBezTo>
                  <a:pt x="883" y="437"/>
                  <a:pt x="881" y="410"/>
                  <a:pt x="875" y="383"/>
                </a:cubicBezTo>
                <a:cubicBezTo>
                  <a:pt x="870" y="356"/>
                  <a:pt x="862" y="330"/>
                  <a:pt x="852" y="305"/>
                </a:cubicBezTo>
                <a:cubicBezTo>
                  <a:pt x="841" y="280"/>
                  <a:pt x="828" y="255"/>
                  <a:pt x="813" y="233"/>
                </a:cubicBezTo>
                <a:cubicBezTo>
                  <a:pt x="798" y="210"/>
                  <a:pt x="780" y="189"/>
                  <a:pt x="761" y="169"/>
                </a:cubicBezTo>
                <a:cubicBezTo>
                  <a:pt x="742" y="150"/>
                  <a:pt x="721" y="133"/>
                  <a:pt x="698" y="117"/>
                </a:cubicBezTo>
                <a:cubicBezTo>
                  <a:pt x="675" y="101"/>
                  <a:pt x="651" y="88"/>
                  <a:pt x="626" y="78"/>
                </a:cubicBezTo>
                <a:cubicBezTo>
                  <a:pt x="600" y="67"/>
                  <a:pt x="574" y="59"/>
                  <a:pt x="547" y="54"/>
                </a:cubicBezTo>
                <a:cubicBezTo>
                  <a:pt x="520" y="49"/>
                  <a:pt x="493" y="46"/>
                  <a:pt x="465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9" name="" descr=""/>
          <p:cNvPicPr/>
          <p:nvPr/>
        </p:nvPicPr>
        <p:blipFill>
          <a:blip r:embed="rId21"/>
          <a:stretch/>
        </p:blipFill>
        <p:spPr>
          <a:xfrm>
            <a:off x="1395720" y="52063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0" name="" descr=""/>
          <p:cNvPicPr/>
          <p:nvPr/>
        </p:nvPicPr>
        <p:blipFill>
          <a:blip r:embed="rId22"/>
          <a:stretch/>
        </p:blipFill>
        <p:spPr>
          <a:xfrm>
            <a:off x="2264760" y="4972320"/>
            <a:ext cx="10026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1" name=""/>
          <p:cNvSpPr txBox="1"/>
          <p:nvPr/>
        </p:nvSpPr>
        <p:spPr>
          <a:xfrm>
            <a:off x="6712200" y="428292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直接解析和引用的概率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3267360" y="4970160"/>
            <a:ext cx="168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：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3434760" y="4975920"/>
            <a:ext cx="395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4" name="" descr=""/>
          <p:cNvPicPr/>
          <p:nvPr/>
        </p:nvPicPr>
        <p:blipFill>
          <a:blip r:embed="rId23"/>
          <a:stretch/>
        </p:blipFill>
        <p:spPr>
          <a:xfrm>
            <a:off x="2264760" y="528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5" name=""/>
          <p:cNvSpPr txBox="1"/>
          <p:nvPr/>
        </p:nvSpPr>
        <p:spPr>
          <a:xfrm>
            <a:off x="3827880" y="497016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策略实施与迭代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2465280" y="5273280"/>
            <a:ext cx="253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2710440" y="5268960"/>
            <a:ext cx="3403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（检索增强生成）与知识注入：结合企业知识图谱与大语言模型，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2465280" y="5436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2699280" y="5440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0" name="" descr=""/>
          <p:cNvPicPr/>
          <p:nvPr/>
        </p:nvPicPr>
        <p:blipFill>
          <a:blip r:embed="rId24"/>
          <a:stretch/>
        </p:blipFill>
        <p:spPr>
          <a:xfrm>
            <a:off x="6133680" y="5289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1" name=""/>
          <p:cNvSpPr txBox="1"/>
          <p:nvPr/>
        </p:nvSpPr>
        <p:spPr>
          <a:xfrm>
            <a:off x="2813760" y="54363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答案的准确性和相关性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6330240" y="52689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动态优化与效果追踪：监控企业内容在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8319240" y="5273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8433720" y="526896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搜索中的表现，根据反馈数据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6330240" y="543636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动态调整知识图谱和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6" name=""/>
          <p:cNvSpPr txBox="1"/>
          <p:nvPr/>
        </p:nvSpPr>
        <p:spPr>
          <a:xfrm>
            <a:off x="7383240" y="54403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547200" y="5085000"/>
            <a:ext cx="9618840" cy="376200"/>
          </a:xfrm>
          <a:custGeom>
            <a:avLst/>
            <a:gdLst/>
            <a:ahLst/>
            <a:rect l="0" t="0" r="r" b="b"/>
            <a:pathLst>
              <a:path fill="none" w="26719" h="1045">
                <a:moveTo>
                  <a:pt x="0" y="0"/>
                </a:moveTo>
                <a:lnTo>
                  <a:pt x="26719" y="0"/>
                </a:lnTo>
                <a:lnTo>
                  <a:pt x="26719" y="1045"/>
                </a:lnTo>
                <a:lnTo>
                  <a:pt x="0" y="1045"/>
                </a:lnTo>
                <a:lnTo>
                  <a:pt x="0" y="0"/>
                </a:lnTo>
              </a:path>
            </a:pathLst>
          </a:custGeom>
          <a:ln w="8280">
            <a:solidFill>
              <a:srgbClr val="10b981">
                <a:alpha val="30000"/>
              </a:srgbClr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8" name="" descr=""/>
          <p:cNvPicPr/>
          <p:nvPr/>
        </p:nvPicPr>
        <p:blipFill>
          <a:blip r:embed="rId25"/>
          <a:stretch/>
        </p:blipFill>
        <p:spPr>
          <a:xfrm>
            <a:off x="651960" y="518940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9" name=""/>
          <p:cNvSpPr txBox="1"/>
          <p:nvPr/>
        </p:nvSpPr>
        <p:spPr>
          <a:xfrm>
            <a:off x="7639920" y="5436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0" name=""/>
          <p:cNvSpPr txBox="1"/>
          <p:nvPr/>
        </p:nvSpPr>
        <p:spPr>
          <a:xfrm>
            <a:off x="961200" y="52023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深度融合亮点：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1" name=""/>
          <p:cNvSpPr txBox="1"/>
          <p:nvPr/>
        </p:nvSpPr>
        <p:spPr>
          <a:xfrm>
            <a:off x="1779840" y="5206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1817280" y="5202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构建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3" name="" descr=""/>
          <p:cNvPicPr/>
          <p:nvPr/>
        </p:nvPicPr>
        <p:blipFill>
          <a:blip r:embed="rId26"/>
          <a:stretch/>
        </p:blipFill>
        <p:spPr>
          <a:xfrm>
            <a:off x="2106000" y="5206320"/>
            <a:ext cx="19803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4" name=""/>
          <p:cNvSpPr txBox="1"/>
          <p:nvPr/>
        </p:nvSpPr>
        <p:spPr>
          <a:xfrm>
            <a:off x="2051280" y="5206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5" name=""/>
          <p:cNvSpPr txBox="1"/>
          <p:nvPr/>
        </p:nvSpPr>
        <p:spPr>
          <a:xfrm>
            <a:off x="4085280" y="5206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4138920" y="520236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完整闭环，确保企业内容被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5542920" y="5206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8" name=""/>
          <p:cNvSpPr txBox="1"/>
          <p:nvPr/>
        </p:nvSpPr>
        <p:spPr>
          <a:xfrm>
            <a:off x="5657400" y="52023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深度认知、高度信任并乐于引用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9" name=""/>
          <p:cNvSpPr txBox="1"/>
          <p:nvPr/>
        </p:nvSpPr>
        <p:spPr>
          <a:xfrm>
            <a:off x="9959040" y="590004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12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1" name="" descr=""/>
          <p:cNvPicPr/>
          <p:nvPr/>
        </p:nvPicPr>
        <p:blipFill>
          <a:blip r:embed="rId1"/>
          <a:stretch/>
        </p:blipFill>
        <p:spPr>
          <a:xfrm>
            <a:off x="8280" y="66960"/>
            <a:ext cx="10696320" cy="6375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2" name="" descr=""/>
          <p:cNvPicPr/>
          <p:nvPr/>
        </p:nvPicPr>
        <p:blipFill>
          <a:blip r:embed="rId2"/>
          <a:stretch/>
        </p:blipFill>
        <p:spPr>
          <a:xfrm>
            <a:off x="8280" y="66960"/>
            <a:ext cx="10696320" cy="6375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3" name="" descr=""/>
          <p:cNvPicPr/>
          <p:nvPr/>
        </p:nvPicPr>
        <p:blipFill>
          <a:blip r:embed="rId3"/>
          <a:stretch/>
        </p:blipFill>
        <p:spPr>
          <a:xfrm>
            <a:off x="543240" y="4010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4" name="" descr=""/>
          <p:cNvPicPr/>
          <p:nvPr/>
        </p:nvPicPr>
        <p:blipFill>
          <a:blip r:embed="rId4"/>
          <a:stretch/>
        </p:blipFill>
        <p:spPr>
          <a:xfrm>
            <a:off x="543240" y="8690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5" name=""/>
          <p:cNvSpPr/>
          <p:nvPr/>
        </p:nvSpPr>
        <p:spPr>
          <a:xfrm>
            <a:off x="542880" y="4479120"/>
            <a:ext cx="9627480" cy="1964160"/>
          </a:xfrm>
          <a:custGeom>
            <a:avLst/>
            <a:gdLst/>
            <a:ahLst/>
            <a:rect l="0" t="0" r="r" b="b"/>
            <a:pathLst>
              <a:path w="26743" h="5456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8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5177"/>
                </a:lnTo>
                <a:cubicBezTo>
                  <a:pt x="26743" y="5214"/>
                  <a:pt x="26736" y="5250"/>
                  <a:pt x="26722" y="5284"/>
                </a:cubicBezTo>
                <a:cubicBezTo>
                  <a:pt x="26707" y="5318"/>
                  <a:pt x="26687" y="5348"/>
                  <a:pt x="26661" y="5374"/>
                </a:cubicBezTo>
                <a:cubicBezTo>
                  <a:pt x="26635" y="5400"/>
                  <a:pt x="26605" y="5420"/>
                  <a:pt x="26571" y="5435"/>
                </a:cubicBezTo>
                <a:cubicBezTo>
                  <a:pt x="26537" y="5449"/>
                  <a:pt x="26501" y="5456"/>
                  <a:pt x="26464" y="5456"/>
                </a:cubicBezTo>
                <a:lnTo>
                  <a:pt x="279" y="5456"/>
                </a:lnTo>
                <a:cubicBezTo>
                  <a:pt x="242" y="5456"/>
                  <a:pt x="206" y="5449"/>
                  <a:pt x="172" y="5435"/>
                </a:cubicBezTo>
                <a:cubicBezTo>
                  <a:pt x="138" y="5420"/>
                  <a:pt x="108" y="5400"/>
                  <a:pt x="82" y="5374"/>
                </a:cubicBezTo>
                <a:cubicBezTo>
                  <a:pt x="56" y="5348"/>
                  <a:pt x="36" y="5318"/>
                  <a:pt x="22" y="5284"/>
                </a:cubicBezTo>
                <a:cubicBezTo>
                  <a:pt x="7" y="5250"/>
                  <a:pt x="0" y="5214"/>
                  <a:pt x="0" y="5177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6b35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542880" y="4479120"/>
            <a:ext cx="9627480" cy="1964160"/>
          </a:xfrm>
          <a:custGeom>
            <a:avLst/>
            <a:gdLst/>
            <a:ahLst/>
            <a:rect l="0" t="0" r="r" b="b"/>
            <a:pathLst>
              <a:path w="26743" h="5456">
                <a:moveTo>
                  <a:pt x="0" y="5177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8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5177"/>
                </a:lnTo>
                <a:cubicBezTo>
                  <a:pt x="26743" y="5214"/>
                  <a:pt x="26736" y="5250"/>
                  <a:pt x="26722" y="5284"/>
                </a:cubicBezTo>
                <a:cubicBezTo>
                  <a:pt x="26707" y="5318"/>
                  <a:pt x="26687" y="5348"/>
                  <a:pt x="26661" y="5374"/>
                </a:cubicBezTo>
                <a:cubicBezTo>
                  <a:pt x="26635" y="5400"/>
                  <a:pt x="26605" y="5420"/>
                  <a:pt x="26571" y="5435"/>
                </a:cubicBezTo>
                <a:cubicBezTo>
                  <a:pt x="26537" y="5449"/>
                  <a:pt x="26501" y="5456"/>
                  <a:pt x="26464" y="5456"/>
                </a:cubicBezTo>
                <a:lnTo>
                  <a:pt x="279" y="5456"/>
                </a:lnTo>
                <a:cubicBezTo>
                  <a:pt x="242" y="5456"/>
                  <a:pt x="206" y="5449"/>
                  <a:pt x="172" y="5435"/>
                </a:cubicBezTo>
                <a:cubicBezTo>
                  <a:pt x="138" y="5420"/>
                  <a:pt x="108" y="5400"/>
                  <a:pt x="82" y="5374"/>
                </a:cubicBezTo>
                <a:cubicBezTo>
                  <a:pt x="56" y="5348"/>
                  <a:pt x="36" y="5318"/>
                  <a:pt x="22" y="5284"/>
                </a:cubicBezTo>
                <a:cubicBezTo>
                  <a:pt x="7" y="5250"/>
                  <a:pt x="0" y="5214"/>
                  <a:pt x="0" y="5177"/>
                </a:cubicBezTo>
                <a:moveTo>
                  <a:pt x="24" y="278"/>
                </a:moveTo>
                <a:lnTo>
                  <a:pt x="24" y="5177"/>
                </a:lnTo>
                <a:cubicBezTo>
                  <a:pt x="24" y="5194"/>
                  <a:pt x="25" y="5211"/>
                  <a:pt x="28" y="5227"/>
                </a:cubicBezTo>
                <a:cubicBezTo>
                  <a:pt x="32" y="5243"/>
                  <a:pt x="37" y="5259"/>
                  <a:pt x="43" y="5275"/>
                </a:cubicBezTo>
                <a:cubicBezTo>
                  <a:pt x="49" y="5290"/>
                  <a:pt x="57" y="5305"/>
                  <a:pt x="67" y="5319"/>
                </a:cubicBezTo>
                <a:cubicBezTo>
                  <a:pt x="76" y="5333"/>
                  <a:pt x="86" y="5346"/>
                  <a:pt x="98" y="5358"/>
                </a:cubicBezTo>
                <a:cubicBezTo>
                  <a:pt x="110" y="5370"/>
                  <a:pt x="123" y="5380"/>
                  <a:pt x="137" y="5390"/>
                </a:cubicBezTo>
                <a:cubicBezTo>
                  <a:pt x="151" y="5399"/>
                  <a:pt x="166" y="5407"/>
                  <a:pt x="181" y="5413"/>
                </a:cubicBezTo>
                <a:cubicBezTo>
                  <a:pt x="197" y="5420"/>
                  <a:pt x="213" y="5424"/>
                  <a:pt x="229" y="5428"/>
                </a:cubicBezTo>
                <a:cubicBezTo>
                  <a:pt x="246" y="5431"/>
                  <a:pt x="262" y="5433"/>
                  <a:pt x="279" y="5433"/>
                </a:cubicBezTo>
                <a:lnTo>
                  <a:pt x="26464" y="5433"/>
                </a:lnTo>
                <a:cubicBezTo>
                  <a:pt x="26481" y="5433"/>
                  <a:pt x="26498" y="5431"/>
                  <a:pt x="26514" y="5428"/>
                </a:cubicBezTo>
                <a:cubicBezTo>
                  <a:pt x="26530" y="5424"/>
                  <a:pt x="26546" y="5420"/>
                  <a:pt x="26562" y="5413"/>
                </a:cubicBezTo>
                <a:cubicBezTo>
                  <a:pt x="26577" y="5407"/>
                  <a:pt x="26592" y="5399"/>
                  <a:pt x="26606" y="5390"/>
                </a:cubicBezTo>
                <a:cubicBezTo>
                  <a:pt x="26620" y="5380"/>
                  <a:pt x="26633" y="5370"/>
                  <a:pt x="26645" y="5358"/>
                </a:cubicBezTo>
                <a:cubicBezTo>
                  <a:pt x="26657" y="5346"/>
                  <a:pt x="26667" y="5333"/>
                  <a:pt x="26677" y="5319"/>
                </a:cubicBezTo>
                <a:cubicBezTo>
                  <a:pt x="26686" y="5305"/>
                  <a:pt x="26694" y="5290"/>
                  <a:pt x="26700" y="5275"/>
                </a:cubicBezTo>
                <a:cubicBezTo>
                  <a:pt x="26707" y="5259"/>
                  <a:pt x="26711" y="5243"/>
                  <a:pt x="26715" y="5227"/>
                </a:cubicBezTo>
                <a:cubicBezTo>
                  <a:pt x="26718" y="5211"/>
                  <a:pt x="26720" y="5194"/>
                  <a:pt x="26720" y="5177"/>
                </a:cubicBezTo>
                <a:lnTo>
                  <a:pt x="26720" y="278"/>
                </a:lnTo>
                <a:cubicBezTo>
                  <a:pt x="26720" y="261"/>
                  <a:pt x="26718" y="245"/>
                  <a:pt x="26715" y="228"/>
                </a:cubicBezTo>
                <a:cubicBezTo>
                  <a:pt x="26711" y="212"/>
                  <a:pt x="26707" y="196"/>
                  <a:pt x="26700" y="181"/>
                </a:cubicBezTo>
                <a:cubicBezTo>
                  <a:pt x="26694" y="165"/>
                  <a:pt x="26686" y="150"/>
                  <a:pt x="26677" y="136"/>
                </a:cubicBezTo>
                <a:cubicBezTo>
                  <a:pt x="26667" y="122"/>
                  <a:pt x="26657" y="110"/>
                  <a:pt x="26645" y="98"/>
                </a:cubicBezTo>
                <a:cubicBezTo>
                  <a:pt x="26633" y="86"/>
                  <a:pt x="26620" y="75"/>
                  <a:pt x="26606" y="66"/>
                </a:cubicBezTo>
                <a:cubicBezTo>
                  <a:pt x="26592" y="57"/>
                  <a:pt x="26577" y="49"/>
                  <a:pt x="26562" y="42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5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6" y="122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1"/>
                  <a:pt x="24" y="278"/>
                </a:cubicBezTo>
                <a:close/>
              </a:path>
            </a:pathLst>
          </a:custGeom>
          <a:solidFill>
            <a:srgbClr val="ff6b35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752040" y="5991480"/>
            <a:ext cx="9209160" cy="8640"/>
          </a:xfrm>
          <a:custGeom>
            <a:avLst/>
            <a:gdLst/>
            <a:ahLst/>
            <a:rect l="0" t="0" r="r" b="b"/>
            <a:pathLst>
              <a:path w="25581" h="24">
                <a:moveTo>
                  <a:pt x="0" y="0"/>
                </a:moveTo>
                <a:lnTo>
                  <a:pt x="25581" y="0"/>
                </a:lnTo>
                <a:lnTo>
                  <a:pt x="25581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8" name="" descr=""/>
          <p:cNvPicPr/>
          <p:nvPr/>
        </p:nvPicPr>
        <p:blipFill>
          <a:blip r:embed="rId5"/>
          <a:stretch/>
        </p:blipFill>
        <p:spPr>
          <a:xfrm>
            <a:off x="752040" y="47214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9" name="" descr=""/>
          <p:cNvPicPr/>
          <p:nvPr/>
        </p:nvPicPr>
        <p:blipFill>
          <a:blip r:embed="rId6"/>
          <a:stretch/>
        </p:blipFill>
        <p:spPr>
          <a:xfrm>
            <a:off x="752040" y="5089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0" name=""/>
          <p:cNvSpPr txBox="1"/>
          <p:nvPr/>
        </p:nvSpPr>
        <p:spPr>
          <a:xfrm>
            <a:off x="1019520" y="470268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核心商业价值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1019520" y="50691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1287000" y="5073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1417680" y="506916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搜索可见性与权威性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1019520" y="52689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使企业信息成为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5" name=""/>
          <p:cNvSpPr txBox="1"/>
          <p:nvPr/>
        </p:nvSpPr>
        <p:spPr>
          <a:xfrm>
            <a:off x="1838520" y="5273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6" name=""/>
          <p:cNvSpPr txBox="1"/>
          <p:nvPr/>
        </p:nvSpPr>
        <p:spPr>
          <a:xfrm>
            <a:off x="1953000" y="526896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生成答案时的优先信源，抢占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3474000" y="5273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8" name="" descr=""/>
          <p:cNvPicPr/>
          <p:nvPr/>
        </p:nvPicPr>
        <p:blipFill>
          <a:blip r:embed="rId7"/>
          <a:stretch/>
        </p:blipFill>
        <p:spPr>
          <a:xfrm>
            <a:off x="5356800" y="508932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9" name=""/>
          <p:cNvSpPr txBox="1"/>
          <p:nvPr/>
        </p:nvSpPr>
        <p:spPr>
          <a:xfrm>
            <a:off x="3588480" y="52689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时代的认知制高点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5582160" y="506916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增强信息传播效率与精准度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1" name=""/>
          <p:cNvSpPr txBox="1"/>
          <p:nvPr/>
        </p:nvSpPr>
        <p:spPr>
          <a:xfrm>
            <a:off x="5582160" y="526896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通过结构化、语义化的知识表达，确保信息在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2" name=""/>
          <p:cNvSpPr txBox="1"/>
          <p:nvPr/>
        </p:nvSpPr>
        <p:spPr>
          <a:xfrm>
            <a:off x="7922160" y="5273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3" name="" descr=""/>
          <p:cNvPicPr/>
          <p:nvPr/>
        </p:nvPicPr>
        <p:blipFill>
          <a:blip r:embed="rId8"/>
          <a:stretch/>
        </p:blipFill>
        <p:spPr>
          <a:xfrm>
            <a:off x="752040" y="559080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4" name=""/>
          <p:cNvSpPr txBox="1"/>
          <p:nvPr/>
        </p:nvSpPr>
        <p:spPr>
          <a:xfrm>
            <a:off x="8036640" y="52689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系统中的准确传递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1061280" y="557064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优化用户体验与客户服务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6" name="" descr=""/>
          <p:cNvPicPr/>
          <p:nvPr/>
        </p:nvPicPr>
        <p:blipFill>
          <a:blip r:embed="rId9"/>
          <a:stretch/>
        </p:blipFill>
        <p:spPr>
          <a:xfrm>
            <a:off x="5356800" y="559080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7" name=""/>
          <p:cNvSpPr txBox="1"/>
          <p:nvPr/>
        </p:nvSpPr>
        <p:spPr>
          <a:xfrm>
            <a:off x="1061280" y="5770440"/>
            <a:ext cx="3286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提供更智能、更便捷的信息获取方式，提升用户满意度和忠诚度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5582160" y="557064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驱动业务创新与决策智能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9" name="" descr=""/>
          <p:cNvPicPr/>
          <p:nvPr/>
        </p:nvPicPr>
        <p:blipFill>
          <a:blip r:embed="rId10"/>
          <a:stretch/>
        </p:blipFill>
        <p:spPr>
          <a:xfrm>
            <a:off x="752040" y="60919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0" name="" descr=""/>
          <p:cNvPicPr/>
          <p:nvPr/>
        </p:nvPicPr>
        <p:blipFill>
          <a:blip r:embed="rId11"/>
          <a:stretch/>
        </p:blipFill>
        <p:spPr>
          <a:xfrm>
            <a:off x="936000" y="6067080"/>
            <a:ext cx="10526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1" name=""/>
          <p:cNvSpPr txBox="1"/>
          <p:nvPr/>
        </p:nvSpPr>
        <p:spPr>
          <a:xfrm>
            <a:off x="5582160" y="5770440"/>
            <a:ext cx="3873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通过对海量数据的深度洞察，赋能企业进行数据驱动的决策和业务模式创新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2055600" y="607968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通过持续构建和优化企业专属的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3693600" y="6083640"/>
            <a:ext cx="41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542880" y="1136160"/>
            <a:ext cx="3075840" cy="1521360"/>
          </a:xfrm>
          <a:custGeom>
            <a:avLst/>
            <a:gdLst/>
            <a:ahLst/>
            <a:rect l="0" t="0" r="r" b="b"/>
            <a:pathLst>
              <a:path w="8544" h="4226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8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7"/>
                  <a:pt x="8544" y="242"/>
                  <a:pt x="8544" y="279"/>
                </a:cubicBezTo>
                <a:lnTo>
                  <a:pt x="8544" y="3948"/>
                </a:lnTo>
                <a:cubicBezTo>
                  <a:pt x="8544" y="3985"/>
                  <a:pt x="8537" y="4020"/>
                  <a:pt x="8523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6" y="4191"/>
                  <a:pt x="8372" y="4205"/>
                </a:cubicBezTo>
                <a:cubicBezTo>
                  <a:pt x="8338" y="4219"/>
                  <a:pt x="8302" y="4226"/>
                  <a:pt x="8265" y="4226"/>
                </a:cubicBezTo>
                <a:lnTo>
                  <a:pt x="279" y="4226"/>
                </a:lnTo>
                <a:cubicBezTo>
                  <a:pt x="242" y="4226"/>
                  <a:pt x="206" y="4219"/>
                  <a:pt x="172" y="4205"/>
                </a:cubicBezTo>
                <a:cubicBezTo>
                  <a:pt x="138" y="4191"/>
                  <a:pt x="108" y="4171"/>
                  <a:pt x="82" y="4145"/>
                </a:cubicBezTo>
                <a:cubicBezTo>
                  <a:pt x="56" y="4119"/>
                  <a:pt x="36" y="4088"/>
                  <a:pt x="22" y="4054"/>
                </a:cubicBezTo>
                <a:cubicBezTo>
                  <a:pt x="7" y="4020"/>
                  <a:pt x="0" y="3985"/>
                  <a:pt x="0" y="3948"/>
                </a:cubicBez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542880" y="1136160"/>
            <a:ext cx="3075840" cy="1521360"/>
          </a:xfrm>
          <a:custGeom>
            <a:avLst/>
            <a:gdLst/>
            <a:ahLst/>
            <a:rect l="0" t="0" r="r" b="b"/>
            <a:pathLst>
              <a:path w="8544" h="4226">
                <a:moveTo>
                  <a:pt x="0" y="3948"/>
                </a:move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8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7"/>
                  <a:pt x="8544" y="242"/>
                  <a:pt x="8544" y="279"/>
                </a:cubicBezTo>
                <a:lnTo>
                  <a:pt x="8544" y="3948"/>
                </a:lnTo>
                <a:cubicBezTo>
                  <a:pt x="8544" y="3985"/>
                  <a:pt x="8537" y="4020"/>
                  <a:pt x="8523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6" y="4191"/>
                  <a:pt x="8372" y="4205"/>
                </a:cubicBezTo>
                <a:cubicBezTo>
                  <a:pt x="8338" y="4219"/>
                  <a:pt x="8302" y="4226"/>
                  <a:pt x="8265" y="4226"/>
                </a:cubicBezTo>
                <a:lnTo>
                  <a:pt x="279" y="4226"/>
                </a:lnTo>
                <a:cubicBezTo>
                  <a:pt x="242" y="4226"/>
                  <a:pt x="206" y="4219"/>
                  <a:pt x="172" y="4205"/>
                </a:cubicBezTo>
                <a:cubicBezTo>
                  <a:pt x="138" y="4191"/>
                  <a:pt x="108" y="4171"/>
                  <a:pt x="82" y="4145"/>
                </a:cubicBezTo>
                <a:cubicBezTo>
                  <a:pt x="56" y="4119"/>
                  <a:pt x="36" y="4088"/>
                  <a:pt x="22" y="4054"/>
                </a:cubicBezTo>
                <a:cubicBezTo>
                  <a:pt x="7" y="4020"/>
                  <a:pt x="0" y="3985"/>
                  <a:pt x="0" y="3948"/>
                </a:cubicBezTo>
                <a:moveTo>
                  <a:pt x="24" y="279"/>
                </a:moveTo>
                <a:lnTo>
                  <a:pt x="24" y="3948"/>
                </a:lnTo>
                <a:cubicBezTo>
                  <a:pt x="24" y="3964"/>
                  <a:pt x="25" y="3981"/>
                  <a:pt x="28" y="3998"/>
                </a:cubicBezTo>
                <a:cubicBezTo>
                  <a:pt x="32" y="4014"/>
                  <a:pt x="37" y="4030"/>
                  <a:pt x="43" y="4045"/>
                </a:cubicBezTo>
                <a:cubicBezTo>
                  <a:pt x="49" y="4061"/>
                  <a:pt x="57" y="4076"/>
                  <a:pt x="67" y="4090"/>
                </a:cubicBezTo>
                <a:cubicBezTo>
                  <a:pt x="76" y="4103"/>
                  <a:pt x="86" y="4116"/>
                  <a:pt x="98" y="4128"/>
                </a:cubicBezTo>
                <a:cubicBezTo>
                  <a:pt x="110" y="4140"/>
                  <a:pt x="123" y="4151"/>
                  <a:pt x="137" y="4160"/>
                </a:cubicBezTo>
                <a:cubicBezTo>
                  <a:pt x="151" y="4169"/>
                  <a:pt x="166" y="4177"/>
                  <a:pt x="181" y="4184"/>
                </a:cubicBezTo>
                <a:cubicBezTo>
                  <a:pt x="197" y="4190"/>
                  <a:pt x="213" y="4195"/>
                  <a:pt x="229" y="4198"/>
                </a:cubicBezTo>
                <a:cubicBezTo>
                  <a:pt x="246" y="4201"/>
                  <a:pt x="262" y="4203"/>
                  <a:pt x="279" y="4203"/>
                </a:cubicBezTo>
                <a:lnTo>
                  <a:pt x="8265" y="4203"/>
                </a:lnTo>
                <a:cubicBezTo>
                  <a:pt x="8282" y="4203"/>
                  <a:pt x="8299" y="4201"/>
                  <a:pt x="8315" y="4198"/>
                </a:cubicBezTo>
                <a:cubicBezTo>
                  <a:pt x="8331" y="4195"/>
                  <a:pt x="8347" y="4190"/>
                  <a:pt x="8363" y="4184"/>
                </a:cubicBezTo>
                <a:cubicBezTo>
                  <a:pt x="8378" y="4177"/>
                  <a:pt x="8393" y="4169"/>
                  <a:pt x="8407" y="4160"/>
                </a:cubicBezTo>
                <a:cubicBezTo>
                  <a:pt x="8421" y="4151"/>
                  <a:pt x="8434" y="4140"/>
                  <a:pt x="8446" y="4128"/>
                </a:cubicBezTo>
                <a:cubicBezTo>
                  <a:pt x="8458" y="4116"/>
                  <a:pt x="8468" y="4103"/>
                  <a:pt x="8478" y="4090"/>
                </a:cubicBezTo>
                <a:cubicBezTo>
                  <a:pt x="8487" y="4076"/>
                  <a:pt x="8495" y="4061"/>
                  <a:pt x="8501" y="4045"/>
                </a:cubicBezTo>
                <a:cubicBezTo>
                  <a:pt x="8508" y="4030"/>
                  <a:pt x="8512" y="4014"/>
                  <a:pt x="8516" y="3998"/>
                </a:cubicBezTo>
                <a:cubicBezTo>
                  <a:pt x="8519" y="3981"/>
                  <a:pt x="8521" y="3964"/>
                  <a:pt x="8521" y="3948"/>
                </a:cubicBezTo>
                <a:lnTo>
                  <a:pt x="8521" y="279"/>
                </a:lnTo>
                <a:cubicBezTo>
                  <a:pt x="8521" y="262"/>
                  <a:pt x="8519" y="246"/>
                  <a:pt x="8516" y="229"/>
                </a:cubicBezTo>
                <a:cubicBezTo>
                  <a:pt x="8512" y="213"/>
                  <a:pt x="8508" y="197"/>
                  <a:pt x="8501" y="181"/>
                </a:cubicBezTo>
                <a:cubicBezTo>
                  <a:pt x="8495" y="166"/>
                  <a:pt x="8487" y="151"/>
                  <a:pt x="8478" y="137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7"/>
                  <a:pt x="8421" y="76"/>
                  <a:pt x="8407" y="67"/>
                </a:cubicBezTo>
                <a:cubicBezTo>
                  <a:pt x="8393" y="57"/>
                  <a:pt x="8378" y="50"/>
                  <a:pt x="8363" y="43"/>
                </a:cubicBezTo>
                <a:cubicBezTo>
                  <a:pt x="8347" y="37"/>
                  <a:pt x="8331" y="32"/>
                  <a:pt x="8315" y="29"/>
                </a:cubicBezTo>
                <a:cubicBezTo>
                  <a:pt x="8299" y="25"/>
                  <a:pt x="8282" y="24"/>
                  <a:pt x="8265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718560" y="131184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" y="468"/>
                </a:moveTo>
                <a:cubicBezTo>
                  <a:pt x="18" y="431"/>
                  <a:pt x="29" y="393"/>
                  <a:pt x="44" y="358"/>
                </a:cubicBezTo>
                <a:cubicBezTo>
                  <a:pt x="59" y="323"/>
                  <a:pt x="76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7"/>
                  <a:pt x="323" y="59"/>
                  <a:pt x="358" y="44"/>
                </a:cubicBezTo>
                <a:cubicBezTo>
                  <a:pt x="393" y="30"/>
                  <a:pt x="430" y="19"/>
                  <a:pt x="467" y="11"/>
                </a:cubicBezTo>
                <a:cubicBezTo>
                  <a:pt x="504" y="4"/>
                  <a:pt x="542" y="0"/>
                  <a:pt x="580" y="0"/>
                </a:cubicBezTo>
                <a:cubicBezTo>
                  <a:pt x="618" y="0"/>
                  <a:pt x="656" y="4"/>
                  <a:pt x="693" y="11"/>
                </a:cubicBezTo>
                <a:cubicBezTo>
                  <a:pt x="731" y="19"/>
                  <a:pt x="767" y="30"/>
                  <a:pt x="802" y="44"/>
                </a:cubicBezTo>
                <a:cubicBezTo>
                  <a:pt x="837" y="59"/>
                  <a:pt x="871" y="77"/>
                  <a:pt x="903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3"/>
                  <a:pt x="1117" y="358"/>
                </a:cubicBezTo>
                <a:cubicBezTo>
                  <a:pt x="1132" y="393"/>
                  <a:pt x="1143" y="431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9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9"/>
                  <a:pt x="935" y="1043"/>
                  <a:pt x="903" y="1064"/>
                </a:cubicBezTo>
                <a:cubicBezTo>
                  <a:pt x="871" y="1085"/>
                  <a:pt x="837" y="1103"/>
                  <a:pt x="802" y="1117"/>
                </a:cubicBezTo>
                <a:cubicBezTo>
                  <a:pt x="767" y="1132"/>
                  <a:pt x="731" y="1143"/>
                  <a:pt x="693" y="1150"/>
                </a:cubicBezTo>
                <a:cubicBezTo>
                  <a:pt x="656" y="1158"/>
                  <a:pt x="618" y="1162"/>
                  <a:pt x="580" y="1162"/>
                </a:cubicBezTo>
                <a:cubicBezTo>
                  <a:pt x="542" y="1162"/>
                  <a:pt x="504" y="1158"/>
                  <a:pt x="467" y="1150"/>
                </a:cubicBezTo>
                <a:cubicBezTo>
                  <a:pt x="430" y="1143"/>
                  <a:pt x="393" y="1132"/>
                  <a:pt x="358" y="1117"/>
                </a:cubicBezTo>
                <a:cubicBezTo>
                  <a:pt x="323" y="1103"/>
                  <a:pt x="289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6" y="872"/>
                  <a:pt x="59" y="839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cubicBezTo>
                  <a:pt x="0" y="543"/>
                  <a:pt x="4" y="505"/>
                  <a:pt x="11" y="46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718560" y="131184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8" y="431"/>
                  <a:pt x="29" y="393"/>
                  <a:pt x="44" y="358"/>
                </a:cubicBezTo>
                <a:cubicBezTo>
                  <a:pt x="59" y="323"/>
                  <a:pt x="76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7"/>
                  <a:pt x="323" y="59"/>
                  <a:pt x="358" y="44"/>
                </a:cubicBezTo>
                <a:cubicBezTo>
                  <a:pt x="393" y="30"/>
                  <a:pt x="430" y="19"/>
                  <a:pt x="467" y="11"/>
                </a:cubicBezTo>
                <a:cubicBezTo>
                  <a:pt x="504" y="4"/>
                  <a:pt x="542" y="0"/>
                  <a:pt x="580" y="0"/>
                </a:cubicBezTo>
                <a:cubicBezTo>
                  <a:pt x="618" y="0"/>
                  <a:pt x="656" y="4"/>
                  <a:pt x="693" y="11"/>
                </a:cubicBezTo>
                <a:cubicBezTo>
                  <a:pt x="731" y="19"/>
                  <a:pt x="767" y="30"/>
                  <a:pt x="802" y="44"/>
                </a:cubicBezTo>
                <a:cubicBezTo>
                  <a:pt x="837" y="59"/>
                  <a:pt x="871" y="77"/>
                  <a:pt x="903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3"/>
                  <a:pt x="1117" y="358"/>
                </a:cubicBezTo>
                <a:cubicBezTo>
                  <a:pt x="1132" y="393"/>
                  <a:pt x="1143" y="431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9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9"/>
                  <a:pt x="935" y="1043"/>
                  <a:pt x="903" y="1064"/>
                </a:cubicBezTo>
                <a:cubicBezTo>
                  <a:pt x="871" y="1085"/>
                  <a:pt x="837" y="1103"/>
                  <a:pt x="802" y="1117"/>
                </a:cubicBezTo>
                <a:cubicBezTo>
                  <a:pt x="767" y="1132"/>
                  <a:pt x="731" y="1143"/>
                  <a:pt x="693" y="1150"/>
                </a:cubicBezTo>
                <a:cubicBezTo>
                  <a:pt x="656" y="1158"/>
                  <a:pt x="618" y="1162"/>
                  <a:pt x="580" y="1162"/>
                </a:cubicBezTo>
                <a:cubicBezTo>
                  <a:pt x="542" y="1162"/>
                  <a:pt x="504" y="1158"/>
                  <a:pt x="467" y="1150"/>
                </a:cubicBezTo>
                <a:cubicBezTo>
                  <a:pt x="430" y="1143"/>
                  <a:pt x="393" y="1132"/>
                  <a:pt x="358" y="1117"/>
                </a:cubicBezTo>
                <a:cubicBezTo>
                  <a:pt x="323" y="1103"/>
                  <a:pt x="289" y="1085"/>
                  <a:pt x="258" y="1064"/>
                </a:cubicBezTo>
                <a:cubicBezTo>
                  <a:pt x="226" y="1043"/>
                  <a:pt x="197" y="1019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6" y="872"/>
                  <a:pt x="59" y="839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moveTo>
                  <a:pt x="580" y="46"/>
                </a:moveTo>
                <a:cubicBezTo>
                  <a:pt x="545" y="46"/>
                  <a:pt x="510" y="50"/>
                  <a:pt x="476" y="57"/>
                </a:cubicBezTo>
                <a:cubicBezTo>
                  <a:pt x="442" y="63"/>
                  <a:pt x="408" y="74"/>
                  <a:pt x="376" y="87"/>
                </a:cubicBezTo>
                <a:cubicBezTo>
                  <a:pt x="343" y="100"/>
                  <a:pt x="313" y="117"/>
                  <a:pt x="284" y="136"/>
                </a:cubicBezTo>
                <a:cubicBezTo>
                  <a:pt x="254" y="156"/>
                  <a:pt x="227" y="178"/>
                  <a:pt x="203" y="203"/>
                </a:cubicBezTo>
                <a:cubicBezTo>
                  <a:pt x="178" y="228"/>
                  <a:pt x="156" y="255"/>
                  <a:pt x="136" y="284"/>
                </a:cubicBezTo>
                <a:cubicBezTo>
                  <a:pt x="117" y="313"/>
                  <a:pt x="100" y="344"/>
                  <a:pt x="87" y="376"/>
                </a:cubicBezTo>
                <a:cubicBezTo>
                  <a:pt x="73" y="408"/>
                  <a:pt x="63" y="443"/>
                  <a:pt x="57" y="477"/>
                </a:cubicBezTo>
                <a:cubicBezTo>
                  <a:pt x="50" y="512"/>
                  <a:pt x="46" y="546"/>
                  <a:pt x="46" y="581"/>
                </a:cubicBezTo>
                <a:cubicBezTo>
                  <a:pt x="46" y="616"/>
                  <a:pt x="50" y="651"/>
                  <a:pt x="57" y="685"/>
                </a:cubicBezTo>
                <a:cubicBezTo>
                  <a:pt x="63" y="720"/>
                  <a:pt x="73" y="753"/>
                  <a:pt x="87" y="786"/>
                </a:cubicBezTo>
                <a:cubicBezTo>
                  <a:pt x="100" y="818"/>
                  <a:pt x="117" y="849"/>
                  <a:pt x="136" y="878"/>
                </a:cubicBezTo>
                <a:cubicBezTo>
                  <a:pt x="156" y="907"/>
                  <a:pt x="178" y="934"/>
                  <a:pt x="203" y="959"/>
                </a:cubicBezTo>
                <a:cubicBezTo>
                  <a:pt x="227" y="984"/>
                  <a:pt x="254" y="1006"/>
                  <a:pt x="284" y="1025"/>
                </a:cubicBezTo>
                <a:cubicBezTo>
                  <a:pt x="313" y="1045"/>
                  <a:pt x="343" y="1061"/>
                  <a:pt x="376" y="1075"/>
                </a:cubicBezTo>
                <a:cubicBezTo>
                  <a:pt x="408" y="1088"/>
                  <a:pt x="442" y="1098"/>
                  <a:pt x="476" y="1105"/>
                </a:cubicBezTo>
                <a:cubicBezTo>
                  <a:pt x="510" y="1112"/>
                  <a:pt x="545" y="1115"/>
                  <a:pt x="580" y="1115"/>
                </a:cubicBezTo>
                <a:cubicBezTo>
                  <a:pt x="615" y="1115"/>
                  <a:pt x="650" y="1112"/>
                  <a:pt x="684" y="1105"/>
                </a:cubicBezTo>
                <a:cubicBezTo>
                  <a:pt x="719" y="1098"/>
                  <a:pt x="752" y="1088"/>
                  <a:pt x="784" y="1075"/>
                </a:cubicBezTo>
                <a:cubicBezTo>
                  <a:pt x="817" y="1061"/>
                  <a:pt x="848" y="1045"/>
                  <a:pt x="877" y="1025"/>
                </a:cubicBezTo>
                <a:cubicBezTo>
                  <a:pt x="907" y="1006"/>
                  <a:pt x="934" y="984"/>
                  <a:pt x="959" y="959"/>
                </a:cubicBezTo>
                <a:cubicBezTo>
                  <a:pt x="983" y="934"/>
                  <a:pt x="1006" y="907"/>
                  <a:pt x="1025" y="878"/>
                </a:cubicBezTo>
                <a:cubicBezTo>
                  <a:pt x="1045" y="849"/>
                  <a:pt x="1061" y="818"/>
                  <a:pt x="1074" y="786"/>
                </a:cubicBezTo>
                <a:cubicBezTo>
                  <a:pt x="1088" y="753"/>
                  <a:pt x="1098" y="720"/>
                  <a:pt x="1105" y="685"/>
                </a:cubicBezTo>
                <a:cubicBezTo>
                  <a:pt x="1112" y="651"/>
                  <a:pt x="1115" y="616"/>
                  <a:pt x="1115" y="581"/>
                </a:cubicBezTo>
                <a:cubicBezTo>
                  <a:pt x="1115" y="546"/>
                  <a:pt x="1112" y="512"/>
                  <a:pt x="1105" y="477"/>
                </a:cubicBezTo>
                <a:cubicBezTo>
                  <a:pt x="1098" y="443"/>
                  <a:pt x="1088" y="408"/>
                  <a:pt x="1074" y="376"/>
                </a:cubicBezTo>
                <a:cubicBezTo>
                  <a:pt x="1061" y="344"/>
                  <a:pt x="1045" y="313"/>
                  <a:pt x="1025" y="284"/>
                </a:cubicBezTo>
                <a:cubicBezTo>
                  <a:pt x="1006" y="255"/>
                  <a:pt x="983" y="228"/>
                  <a:pt x="959" y="203"/>
                </a:cubicBezTo>
                <a:cubicBezTo>
                  <a:pt x="934" y="178"/>
                  <a:pt x="907" y="156"/>
                  <a:pt x="877" y="136"/>
                </a:cubicBezTo>
                <a:cubicBezTo>
                  <a:pt x="848" y="117"/>
                  <a:pt x="817" y="100"/>
                  <a:pt x="784" y="87"/>
                </a:cubicBezTo>
                <a:cubicBezTo>
                  <a:pt x="752" y="74"/>
                  <a:pt x="719" y="63"/>
                  <a:pt x="684" y="57"/>
                </a:cubicBezTo>
                <a:cubicBezTo>
                  <a:pt x="650" y="50"/>
                  <a:pt x="615" y="46"/>
                  <a:pt x="580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8" name="" descr=""/>
          <p:cNvPicPr/>
          <p:nvPr/>
        </p:nvPicPr>
        <p:blipFill>
          <a:blip r:embed="rId12"/>
          <a:stretch/>
        </p:blipFill>
        <p:spPr>
          <a:xfrm>
            <a:off x="827280" y="1420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9" name=""/>
          <p:cNvSpPr txBox="1"/>
          <p:nvPr/>
        </p:nvSpPr>
        <p:spPr>
          <a:xfrm>
            <a:off x="4107600" y="607968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认知数字基建，形成难以复制的动态竞争优势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1270080" y="132660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企业智能搜索与问答系统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1" name=""/>
          <p:cNvSpPr txBox="1"/>
          <p:nvPr/>
        </p:nvSpPr>
        <p:spPr>
          <a:xfrm>
            <a:off x="1270080" y="16254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构建基于企业知识图谱的智能搜索和问答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2" name=""/>
          <p:cNvSpPr txBox="1"/>
          <p:nvPr/>
        </p:nvSpPr>
        <p:spPr>
          <a:xfrm>
            <a:off x="1270080" y="17928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机器人，用户通过自然语言提问获取精准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1270080" y="19598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答案。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1294200" y="2218320"/>
            <a:ext cx="217692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应用：员工查询内部规章制度；客户自助查询产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3818880" y="1136160"/>
            <a:ext cx="3075480" cy="1521360"/>
          </a:xfrm>
          <a:custGeom>
            <a:avLst/>
            <a:gdLst/>
            <a:ahLst/>
            <a:rect l="0" t="0" r="r" b="b"/>
            <a:pathLst>
              <a:path w="8543" h="4226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8"/>
                  <a:pt x="8371" y="22"/>
                </a:cubicBezTo>
                <a:cubicBezTo>
                  <a:pt x="8405" y="36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7"/>
                  <a:pt x="8543" y="242"/>
                  <a:pt x="8543" y="279"/>
                </a:cubicBezTo>
                <a:lnTo>
                  <a:pt x="8543" y="3948"/>
                </a:lnTo>
                <a:cubicBezTo>
                  <a:pt x="8543" y="3985"/>
                  <a:pt x="8536" y="4020"/>
                  <a:pt x="8522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5" y="4191"/>
                  <a:pt x="8371" y="4205"/>
                </a:cubicBezTo>
                <a:cubicBezTo>
                  <a:pt x="8337" y="4219"/>
                  <a:pt x="8302" y="4226"/>
                  <a:pt x="8265" y="4226"/>
                </a:cubicBezTo>
                <a:lnTo>
                  <a:pt x="278" y="4226"/>
                </a:lnTo>
                <a:cubicBezTo>
                  <a:pt x="241" y="4226"/>
                  <a:pt x="206" y="4219"/>
                  <a:pt x="172" y="4205"/>
                </a:cubicBezTo>
                <a:cubicBezTo>
                  <a:pt x="138" y="4191"/>
                  <a:pt x="108" y="4171"/>
                  <a:pt x="81" y="4145"/>
                </a:cubicBezTo>
                <a:cubicBezTo>
                  <a:pt x="55" y="4119"/>
                  <a:pt x="35" y="4088"/>
                  <a:pt x="21" y="4054"/>
                </a:cubicBezTo>
                <a:cubicBezTo>
                  <a:pt x="7" y="4020"/>
                  <a:pt x="0" y="3985"/>
                  <a:pt x="0" y="3948"/>
                </a:cubicBez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3818880" y="1136160"/>
            <a:ext cx="3075480" cy="1521360"/>
          </a:xfrm>
          <a:custGeom>
            <a:avLst/>
            <a:gdLst/>
            <a:ahLst/>
            <a:rect l="0" t="0" r="r" b="b"/>
            <a:pathLst>
              <a:path w="8543" h="4226">
                <a:moveTo>
                  <a:pt x="0" y="3948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8"/>
                  <a:pt x="8371" y="22"/>
                </a:cubicBezTo>
                <a:cubicBezTo>
                  <a:pt x="8405" y="36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7"/>
                  <a:pt x="8543" y="242"/>
                  <a:pt x="8543" y="279"/>
                </a:cubicBezTo>
                <a:lnTo>
                  <a:pt x="8543" y="3948"/>
                </a:lnTo>
                <a:cubicBezTo>
                  <a:pt x="8543" y="3985"/>
                  <a:pt x="8536" y="4020"/>
                  <a:pt x="8522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5" y="4191"/>
                  <a:pt x="8371" y="4205"/>
                </a:cubicBezTo>
                <a:cubicBezTo>
                  <a:pt x="8337" y="4219"/>
                  <a:pt x="8302" y="4226"/>
                  <a:pt x="8265" y="4226"/>
                </a:cubicBezTo>
                <a:lnTo>
                  <a:pt x="278" y="4226"/>
                </a:lnTo>
                <a:cubicBezTo>
                  <a:pt x="241" y="4226"/>
                  <a:pt x="206" y="4219"/>
                  <a:pt x="172" y="4205"/>
                </a:cubicBezTo>
                <a:cubicBezTo>
                  <a:pt x="138" y="4191"/>
                  <a:pt x="108" y="4171"/>
                  <a:pt x="81" y="4145"/>
                </a:cubicBezTo>
                <a:cubicBezTo>
                  <a:pt x="55" y="4119"/>
                  <a:pt x="35" y="4088"/>
                  <a:pt x="21" y="4054"/>
                </a:cubicBezTo>
                <a:cubicBezTo>
                  <a:pt x="7" y="4020"/>
                  <a:pt x="0" y="3985"/>
                  <a:pt x="0" y="3948"/>
                </a:cubicBezTo>
                <a:moveTo>
                  <a:pt x="23" y="279"/>
                </a:moveTo>
                <a:lnTo>
                  <a:pt x="23" y="3948"/>
                </a:lnTo>
                <a:cubicBezTo>
                  <a:pt x="23" y="3964"/>
                  <a:pt x="25" y="3981"/>
                  <a:pt x="28" y="3998"/>
                </a:cubicBezTo>
                <a:cubicBezTo>
                  <a:pt x="31" y="4014"/>
                  <a:pt x="36" y="4030"/>
                  <a:pt x="43" y="4045"/>
                </a:cubicBezTo>
                <a:cubicBezTo>
                  <a:pt x="49" y="4061"/>
                  <a:pt x="57" y="4076"/>
                  <a:pt x="66" y="4090"/>
                </a:cubicBezTo>
                <a:cubicBezTo>
                  <a:pt x="75" y="4103"/>
                  <a:pt x="86" y="4116"/>
                  <a:pt x="98" y="4128"/>
                </a:cubicBezTo>
                <a:cubicBezTo>
                  <a:pt x="110" y="4140"/>
                  <a:pt x="123" y="4151"/>
                  <a:pt x="137" y="4160"/>
                </a:cubicBezTo>
                <a:cubicBezTo>
                  <a:pt x="151" y="4169"/>
                  <a:pt x="165" y="4177"/>
                  <a:pt x="181" y="4184"/>
                </a:cubicBezTo>
                <a:cubicBezTo>
                  <a:pt x="196" y="4190"/>
                  <a:pt x="212" y="4195"/>
                  <a:pt x="229" y="4198"/>
                </a:cubicBezTo>
                <a:cubicBezTo>
                  <a:pt x="245" y="4201"/>
                  <a:pt x="262" y="4203"/>
                  <a:pt x="278" y="4203"/>
                </a:cubicBezTo>
                <a:lnTo>
                  <a:pt x="8265" y="4203"/>
                </a:lnTo>
                <a:cubicBezTo>
                  <a:pt x="8281" y="4203"/>
                  <a:pt x="8298" y="4201"/>
                  <a:pt x="8315" y="4198"/>
                </a:cubicBezTo>
                <a:cubicBezTo>
                  <a:pt x="8331" y="4195"/>
                  <a:pt x="8347" y="4190"/>
                  <a:pt x="8362" y="4184"/>
                </a:cubicBezTo>
                <a:cubicBezTo>
                  <a:pt x="8378" y="4177"/>
                  <a:pt x="8393" y="4169"/>
                  <a:pt x="8407" y="4160"/>
                </a:cubicBezTo>
                <a:cubicBezTo>
                  <a:pt x="8421" y="4151"/>
                  <a:pt x="8433" y="4140"/>
                  <a:pt x="8445" y="4128"/>
                </a:cubicBezTo>
                <a:cubicBezTo>
                  <a:pt x="8457" y="4116"/>
                  <a:pt x="8468" y="4103"/>
                  <a:pt x="8477" y="4090"/>
                </a:cubicBezTo>
                <a:cubicBezTo>
                  <a:pt x="8486" y="4076"/>
                  <a:pt x="8494" y="4061"/>
                  <a:pt x="8501" y="4045"/>
                </a:cubicBezTo>
                <a:cubicBezTo>
                  <a:pt x="8507" y="4030"/>
                  <a:pt x="8512" y="4014"/>
                  <a:pt x="8515" y="3998"/>
                </a:cubicBezTo>
                <a:cubicBezTo>
                  <a:pt x="8518" y="3981"/>
                  <a:pt x="8520" y="3964"/>
                  <a:pt x="8520" y="3948"/>
                </a:cubicBezTo>
                <a:lnTo>
                  <a:pt x="8520" y="279"/>
                </a:lnTo>
                <a:cubicBezTo>
                  <a:pt x="8520" y="262"/>
                  <a:pt x="8518" y="246"/>
                  <a:pt x="8515" y="229"/>
                </a:cubicBezTo>
                <a:cubicBezTo>
                  <a:pt x="8512" y="213"/>
                  <a:pt x="8507" y="197"/>
                  <a:pt x="8501" y="181"/>
                </a:cubicBezTo>
                <a:cubicBezTo>
                  <a:pt x="8494" y="166"/>
                  <a:pt x="8486" y="151"/>
                  <a:pt x="8477" y="137"/>
                </a:cubicBezTo>
                <a:cubicBezTo>
                  <a:pt x="8468" y="123"/>
                  <a:pt x="8457" y="110"/>
                  <a:pt x="8445" y="98"/>
                </a:cubicBezTo>
                <a:cubicBezTo>
                  <a:pt x="8433" y="87"/>
                  <a:pt x="8421" y="76"/>
                  <a:pt x="8407" y="67"/>
                </a:cubicBezTo>
                <a:cubicBezTo>
                  <a:pt x="8393" y="57"/>
                  <a:pt x="8378" y="50"/>
                  <a:pt x="8362" y="43"/>
                </a:cubicBezTo>
                <a:cubicBezTo>
                  <a:pt x="8347" y="37"/>
                  <a:pt x="8331" y="32"/>
                  <a:pt x="8315" y="29"/>
                </a:cubicBezTo>
                <a:cubicBezTo>
                  <a:pt x="8298" y="25"/>
                  <a:pt x="8281" y="24"/>
                  <a:pt x="8265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3994200" y="1311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11" y="468"/>
                </a:moveTo>
                <a:cubicBezTo>
                  <a:pt x="19" y="431"/>
                  <a:pt x="30" y="393"/>
                  <a:pt x="45" y="358"/>
                </a:cubicBezTo>
                <a:cubicBezTo>
                  <a:pt x="59" y="323"/>
                  <a:pt x="77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7"/>
                  <a:pt x="323" y="59"/>
                  <a:pt x="359" y="44"/>
                </a:cubicBezTo>
                <a:cubicBezTo>
                  <a:pt x="394" y="30"/>
                  <a:pt x="430" y="19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9"/>
                  <a:pt x="768" y="30"/>
                  <a:pt x="803" y="44"/>
                </a:cubicBezTo>
                <a:cubicBezTo>
                  <a:pt x="838" y="59"/>
                  <a:pt x="871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90"/>
                  <a:pt x="1103" y="323"/>
                  <a:pt x="1118" y="358"/>
                </a:cubicBezTo>
                <a:cubicBezTo>
                  <a:pt x="1132" y="393"/>
                  <a:pt x="1143" y="431"/>
                  <a:pt x="1151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1" y="694"/>
                </a:cubicBezTo>
                <a:cubicBezTo>
                  <a:pt x="1143" y="732"/>
                  <a:pt x="1132" y="768"/>
                  <a:pt x="1118" y="803"/>
                </a:cubicBezTo>
                <a:cubicBezTo>
                  <a:pt x="1103" y="839"/>
                  <a:pt x="1084" y="872"/>
                  <a:pt x="1063" y="904"/>
                </a:cubicBezTo>
                <a:cubicBezTo>
                  <a:pt x="1042" y="935"/>
                  <a:pt x="1018" y="965"/>
                  <a:pt x="991" y="992"/>
                </a:cubicBezTo>
                <a:cubicBezTo>
                  <a:pt x="964" y="1019"/>
                  <a:pt x="935" y="1043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3"/>
                  <a:pt x="197" y="1019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9"/>
                  <a:pt x="45" y="803"/>
                </a:cubicBezTo>
                <a:cubicBezTo>
                  <a:pt x="30" y="768"/>
                  <a:pt x="19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cubicBezTo>
                  <a:pt x="0" y="543"/>
                  <a:pt x="4" y="505"/>
                  <a:pt x="11" y="46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3994200" y="1311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9" y="431"/>
                  <a:pt x="30" y="393"/>
                  <a:pt x="45" y="358"/>
                </a:cubicBezTo>
                <a:cubicBezTo>
                  <a:pt x="59" y="323"/>
                  <a:pt x="77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7"/>
                  <a:pt x="323" y="59"/>
                  <a:pt x="359" y="44"/>
                </a:cubicBezTo>
                <a:cubicBezTo>
                  <a:pt x="394" y="30"/>
                  <a:pt x="430" y="19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9"/>
                  <a:pt x="768" y="30"/>
                  <a:pt x="803" y="44"/>
                </a:cubicBezTo>
                <a:cubicBezTo>
                  <a:pt x="838" y="59"/>
                  <a:pt x="871" y="77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90"/>
                  <a:pt x="1103" y="323"/>
                  <a:pt x="1118" y="358"/>
                </a:cubicBezTo>
                <a:cubicBezTo>
                  <a:pt x="1132" y="393"/>
                  <a:pt x="1143" y="431"/>
                  <a:pt x="1151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1" y="694"/>
                </a:cubicBezTo>
                <a:cubicBezTo>
                  <a:pt x="1143" y="732"/>
                  <a:pt x="1132" y="768"/>
                  <a:pt x="1118" y="803"/>
                </a:cubicBezTo>
                <a:cubicBezTo>
                  <a:pt x="1103" y="839"/>
                  <a:pt x="1084" y="872"/>
                  <a:pt x="1063" y="904"/>
                </a:cubicBezTo>
                <a:cubicBezTo>
                  <a:pt x="1042" y="935"/>
                  <a:pt x="1018" y="965"/>
                  <a:pt x="991" y="992"/>
                </a:cubicBezTo>
                <a:cubicBezTo>
                  <a:pt x="964" y="1019"/>
                  <a:pt x="935" y="1043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3"/>
                  <a:pt x="197" y="1019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9"/>
                  <a:pt x="45" y="803"/>
                </a:cubicBezTo>
                <a:cubicBezTo>
                  <a:pt x="30" y="768"/>
                  <a:pt x="19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7"/>
                </a:cubicBezTo>
                <a:cubicBezTo>
                  <a:pt x="442" y="63"/>
                  <a:pt x="409" y="74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8"/>
                  <a:pt x="156" y="255"/>
                  <a:pt x="137" y="284"/>
                </a:cubicBezTo>
                <a:cubicBezTo>
                  <a:pt x="117" y="313"/>
                  <a:pt x="101" y="344"/>
                  <a:pt x="87" y="376"/>
                </a:cubicBezTo>
                <a:cubicBezTo>
                  <a:pt x="74" y="408"/>
                  <a:pt x="64" y="443"/>
                  <a:pt x="57" y="477"/>
                </a:cubicBezTo>
                <a:cubicBezTo>
                  <a:pt x="50" y="512"/>
                  <a:pt x="47" y="546"/>
                  <a:pt x="47" y="581"/>
                </a:cubicBezTo>
                <a:cubicBezTo>
                  <a:pt x="47" y="616"/>
                  <a:pt x="50" y="651"/>
                  <a:pt x="57" y="685"/>
                </a:cubicBezTo>
                <a:cubicBezTo>
                  <a:pt x="64" y="720"/>
                  <a:pt x="74" y="753"/>
                  <a:pt x="87" y="786"/>
                </a:cubicBezTo>
                <a:cubicBezTo>
                  <a:pt x="101" y="818"/>
                  <a:pt x="117" y="849"/>
                  <a:pt x="137" y="878"/>
                </a:cubicBezTo>
                <a:cubicBezTo>
                  <a:pt x="156" y="907"/>
                  <a:pt x="178" y="934"/>
                  <a:pt x="203" y="959"/>
                </a:cubicBezTo>
                <a:cubicBezTo>
                  <a:pt x="228" y="984"/>
                  <a:pt x="255" y="1006"/>
                  <a:pt x="284" y="1025"/>
                </a:cubicBezTo>
                <a:cubicBezTo>
                  <a:pt x="313" y="1045"/>
                  <a:pt x="344" y="1061"/>
                  <a:pt x="376" y="1075"/>
                </a:cubicBezTo>
                <a:cubicBezTo>
                  <a:pt x="409" y="1088"/>
                  <a:pt x="442" y="1098"/>
                  <a:pt x="477" y="1105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0" y="1112"/>
                  <a:pt x="685" y="1105"/>
                </a:cubicBezTo>
                <a:cubicBezTo>
                  <a:pt x="719" y="1098"/>
                  <a:pt x="753" y="1088"/>
                  <a:pt x="785" y="1075"/>
                </a:cubicBezTo>
                <a:cubicBezTo>
                  <a:pt x="817" y="1061"/>
                  <a:pt x="848" y="1045"/>
                  <a:pt x="877" y="1025"/>
                </a:cubicBezTo>
                <a:cubicBezTo>
                  <a:pt x="906" y="1006"/>
                  <a:pt x="933" y="984"/>
                  <a:pt x="958" y="959"/>
                </a:cubicBezTo>
                <a:cubicBezTo>
                  <a:pt x="983" y="934"/>
                  <a:pt x="1005" y="907"/>
                  <a:pt x="1025" y="878"/>
                </a:cubicBezTo>
                <a:cubicBezTo>
                  <a:pt x="1044" y="849"/>
                  <a:pt x="1061" y="818"/>
                  <a:pt x="1074" y="786"/>
                </a:cubicBezTo>
                <a:cubicBezTo>
                  <a:pt x="1088" y="753"/>
                  <a:pt x="1098" y="720"/>
                  <a:pt x="1105" y="685"/>
                </a:cubicBezTo>
                <a:cubicBezTo>
                  <a:pt x="1112" y="651"/>
                  <a:pt x="1116" y="616"/>
                  <a:pt x="1116" y="581"/>
                </a:cubicBezTo>
                <a:cubicBezTo>
                  <a:pt x="1116" y="546"/>
                  <a:pt x="1112" y="512"/>
                  <a:pt x="1105" y="477"/>
                </a:cubicBezTo>
                <a:cubicBezTo>
                  <a:pt x="1098" y="443"/>
                  <a:pt x="1088" y="408"/>
                  <a:pt x="1074" y="376"/>
                </a:cubicBezTo>
                <a:cubicBezTo>
                  <a:pt x="1061" y="344"/>
                  <a:pt x="1044" y="313"/>
                  <a:pt x="1025" y="284"/>
                </a:cubicBezTo>
                <a:cubicBezTo>
                  <a:pt x="1005" y="255"/>
                  <a:pt x="983" y="228"/>
                  <a:pt x="958" y="203"/>
                </a:cubicBezTo>
                <a:cubicBezTo>
                  <a:pt x="933" y="178"/>
                  <a:pt x="906" y="156"/>
                  <a:pt x="877" y="136"/>
                </a:cubicBezTo>
                <a:cubicBezTo>
                  <a:pt x="848" y="117"/>
                  <a:pt x="817" y="100"/>
                  <a:pt x="785" y="87"/>
                </a:cubicBezTo>
                <a:cubicBezTo>
                  <a:pt x="753" y="74"/>
                  <a:pt x="719" y="63"/>
                  <a:pt x="685" y="57"/>
                </a:cubicBezTo>
                <a:cubicBezTo>
                  <a:pt x="650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89" name="" descr=""/>
          <p:cNvPicPr/>
          <p:nvPr/>
        </p:nvPicPr>
        <p:blipFill>
          <a:blip r:embed="rId13"/>
          <a:stretch/>
        </p:blipFill>
        <p:spPr>
          <a:xfrm>
            <a:off x="4103280" y="1420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0" name=""/>
          <p:cNvSpPr txBox="1"/>
          <p:nvPr/>
        </p:nvSpPr>
        <p:spPr>
          <a:xfrm>
            <a:off x="1294200" y="2351880"/>
            <a:ext cx="3117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品信息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1" name=""/>
          <p:cNvSpPr txBox="1"/>
          <p:nvPr/>
        </p:nvSpPr>
        <p:spPr>
          <a:xfrm>
            <a:off x="4546080" y="132660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品牌内容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2" name=""/>
          <p:cNvSpPr txBox="1"/>
          <p:nvPr/>
        </p:nvSpPr>
        <p:spPr>
          <a:xfrm>
            <a:off x="5214600" y="1332360"/>
            <a:ext cx="192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3" name=""/>
          <p:cNvSpPr txBox="1"/>
          <p:nvPr/>
        </p:nvSpPr>
        <p:spPr>
          <a:xfrm>
            <a:off x="5406120" y="132660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优化与营销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4546080" y="16254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确保企业内容被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5365080" y="1629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6" name=""/>
          <p:cNvSpPr txBox="1"/>
          <p:nvPr/>
        </p:nvSpPr>
        <p:spPr>
          <a:xfrm>
            <a:off x="5479560" y="16254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搜索引擎优先理解、采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7" name=""/>
          <p:cNvSpPr txBox="1"/>
          <p:nvPr/>
        </p:nvSpPr>
        <p:spPr>
          <a:xfrm>
            <a:off x="4546080" y="17928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纳并作为权威信源生成答案。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8" name=""/>
          <p:cNvSpPr txBox="1"/>
          <p:nvPr/>
        </p:nvSpPr>
        <p:spPr>
          <a:xfrm>
            <a:off x="4570200" y="2051280"/>
            <a:ext cx="114084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案例：某工业机器人企业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9" name=""/>
          <p:cNvSpPr txBox="1"/>
          <p:nvPr/>
        </p:nvSpPr>
        <p:spPr>
          <a:xfrm>
            <a:off x="5672520" y="2054520"/>
            <a:ext cx="228240" cy="120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0" name=""/>
          <p:cNvSpPr txBox="1"/>
          <p:nvPr/>
        </p:nvSpPr>
        <p:spPr>
          <a:xfrm>
            <a:off x="5893200" y="2051280"/>
            <a:ext cx="82980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优化后，报告引用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1" name=""/>
          <p:cNvSpPr txBox="1"/>
          <p:nvPr/>
        </p:nvSpPr>
        <p:spPr>
          <a:xfrm>
            <a:off x="4570200" y="2184840"/>
            <a:ext cx="3117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率提升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7094520" y="1136160"/>
            <a:ext cx="3075840" cy="1521360"/>
          </a:xfrm>
          <a:custGeom>
            <a:avLst/>
            <a:gdLst/>
            <a:ahLst/>
            <a:rect l="0" t="0" r="r" b="b"/>
            <a:pathLst>
              <a:path w="8544" h="4226">
                <a:moveTo>
                  <a:pt x="0" y="3948"/>
                </a:move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8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7"/>
                  <a:pt x="8544" y="242"/>
                  <a:pt x="8544" y="279"/>
                </a:cubicBezTo>
                <a:lnTo>
                  <a:pt x="8544" y="3948"/>
                </a:lnTo>
                <a:cubicBezTo>
                  <a:pt x="8544" y="3985"/>
                  <a:pt x="8537" y="4020"/>
                  <a:pt x="8523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6" y="4191"/>
                  <a:pt x="8372" y="4205"/>
                </a:cubicBezTo>
                <a:cubicBezTo>
                  <a:pt x="8338" y="4219"/>
                  <a:pt x="8302" y="4226"/>
                  <a:pt x="8265" y="4226"/>
                </a:cubicBezTo>
                <a:lnTo>
                  <a:pt x="279" y="4226"/>
                </a:lnTo>
                <a:cubicBezTo>
                  <a:pt x="242" y="4226"/>
                  <a:pt x="206" y="4219"/>
                  <a:pt x="172" y="4205"/>
                </a:cubicBezTo>
                <a:cubicBezTo>
                  <a:pt x="138" y="4191"/>
                  <a:pt x="108" y="4171"/>
                  <a:pt x="82" y="4145"/>
                </a:cubicBezTo>
                <a:cubicBezTo>
                  <a:pt x="56" y="4119"/>
                  <a:pt x="36" y="4088"/>
                  <a:pt x="22" y="4054"/>
                </a:cubicBezTo>
                <a:cubicBezTo>
                  <a:pt x="7" y="4020"/>
                  <a:pt x="0" y="3985"/>
                  <a:pt x="0" y="394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7094520" y="1136160"/>
            <a:ext cx="3075840" cy="1521360"/>
          </a:xfrm>
          <a:custGeom>
            <a:avLst/>
            <a:gdLst/>
            <a:ahLst/>
            <a:rect l="0" t="0" r="r" b="b"/>
            <a:pathLst>
              <a:path w="8544" h="4226">
                <a:moveTo>
                  <a:pt x="0" y="3948"/>
                </a:move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8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7"/>
                  <a:pt x="8544" y="242"/>
                  <a:pt x="8544" y="279"/>
                </a:cubicBezTo>
                <a:lnTo>
                  <a:pt x="8544" y="3948"/>
                </a:lnTo>
                <a:cubicBezTo>
                  <a:pt x="8544" y="3985"/>
                  <a:pt x="8537" y="4020"/>
                  <a:pt x="8523" y="4054"/>
                </a:cubicBezTo>
                <a:cubicBezTo>
                  <a:pt x="8508" y="4088"/>
                  <a:pt x="8488" y="4119"/>
                  <a:pt x="8462" y="4145"/>
                </a:cubicBezTo>
                <a:cubicBezTo>
                  <a:pt x="8436" y="4171"/>
                  <a:pt x="8406" y="4191"/>
                  <a:pt x="8372" y="4205"/>
                </a:cubicBezTo>
                <a:cubicBezTo>
                  <a:pt x="8338" y="4219"/>
                  <a:pt x="8302" y="4226"/>
                  <a:pt x="8265" y="4226"/>
                </a:cubicBezTo>
                <a:lnTo>
                  <a:pt x="279" y="4226"/>
                </a:lnTo>
                <a:cubicBezTo>
                  <a:pt x="242" y="4226"/>
                  <a:pt x="206" y="4219"/>
                  <a:pt x="172" y="4205"/>
                </a:cubicBezTo>
                <a:cubicBezTo>
                  <a:pt x="138" y="4191"/>
                  <a:pt x="108" y="4171"/>
                  <a:pt x="82" y="4145"/>
                </a:cubicBezTo>
                <a:cubicBezTo>
                  <a:pt x="56" y="4119"/>
                  <a:pt x="36" y="4088"/>
                  <a:pt x="22" y="4054"/>
                </a:cubicBezTo>
                <a:cubicBezTo>
                  <a:pt x="7" y="4020"/>
                  <a:pt x="0" y="3985"/>
                  <a:pt x="0" y="3948"/>
                </a:cubicBezTo>
                <a:moveTo>
                  <a:pt x="24" y="279"/>
                </a:moveTo>
                <a:lnTo>
                  <a:pt x="24" y="3948"/>
                </a:lnTo>
                <a:cubicBezTo>
                  <a:pt x="24" y="3964"/>
                  <a:pt x="25" y="3981"/>
                  <a:pt x="29" y="3998"/>
                </a:cubicBezTo>
                <a:cubicBezTo>
                  <a:pt x="32" y="4014"/>
                  <a:pt x="37" y="4030"/>
                  <a:pt x="43" y="4045"/>
                </a:cubicBezTo>
                <a:cubicBezTo>
                  <a:pt x="49" y="4061"/>
                  <a:pt x="57" y="4076"/>
                  <a:pt x="67" y="4090"/>
                </a:cubicBezTo>
                <a:cubicBezTo>
                  <a:pt x="76" y="4103"/>
                  <a:pt x="87" y="4116"/>
                  <a:pt x="98" y="4128"/>
                </a:cubicBezTo>
                <a:cubicBezTo>
                  <a:pt x="110" y="4140"/>
                  <a:pt x="123" y="4151"/>
                  <a:pt x="137" y="4160"/>
                </a:cubicBezTo>
                <a:cubicBezTo>
                  <a:pt x="151" y="4169"/>
                  <a:pt x="166" y="4177"/>
                  <a:pt x="181" y="4184"/>
                </a:cubicBezTo>
                <a:cubicBezTo>
                  <a:pt x="197" y="4190"/>
                  <a:pt x="213" y="4195"/>
                  <a:pt x="229" y="4198"/>
                </a:cubicBezTo>
                <a:cubicBezTo>
                  <a:pt x="246" y="4201"/>
                  <a:pt x="262" y="4203"/>
                  <a:pt x="279" y="4203"/>
                </a:cubicBezTo>
                <a:lnTo>
                  <a:pt x="8265" y="4203"/>
                </a:lnTo>
                <a:cubicBezTo>
                  <a:pt x="8282" y="4203"/>
                  <a:pt x="8299" y="4201"/>
                  <a:pt x="8315" y="4198"/>
                </a:cubicBezTo>
                <a:cubicBezTo>
                  <a:pt x="8331" y="4195"/>
                  <a:pt x="8347" y="4190"/>
                  <a:pt x="8363" y="4184"/>
                </a:cubicBezTo>
                <a:cubicBezTo>
                  <a:pt x="8378" y="4177"/>
                  <a:pt x="8393" y="4169"/>
                  <a:pt x="8407" y="4160"/>
                </a:cubicBezTo>
                <a:cubicBezTo>
                  <a:pt x="8421" y="4151"/>
                  <a:pt x="8434" y="4140"/>
                  <a:pt x="8446" y="4128"/>
                </a:cubicBezTo>
                <a:cubicBezTo>
                  <a:pt x="8458" y="4116"/>
                  <a:pt x="8468" y="4103"/>
                  <a:pt x="8478" y="4090"/>
                </a:cubicBezTo>
                <a:cubicBezTo>
                  <a:pt x="8487" y="4076"/>
                  <a:pt x="8495" y="4061"/>
                  <a:pt x="8501" y="4045"/>
                </a:cubicBezTo>
                <a:cubicBezTo>
                  <a:pt x="8508" y="4030"/>
                  <a:pt x="8512" y="4014"/>
                  <a:pt x="8516" y="3998"/>
                </a:cubicBezTo>
                <a:cubicBezTo>
                  <a:pt x="8519" y="3981"/>
                  <a:pt x="8521" y="3964"/>
                  <a:pt x="8521" y="3948"/>
                </a:cubicBezTo>
                <a:lnTo>
                  <a:pt x="8521" y="279"/>
                </a:lnTo>
                <a:cubicBezTo>
                  <a:pt x="8521" y="262"/>
                  <a:pt x="8519" y="246"/>
                  <a:pt x="8516" y="229"/>
                </a:cubicBezTo>
                <a:cubicBezTo>
                  <a:pt x="8512" y="213"/>
                  <a:pt x="8508" y="197"/>
                  <a:pt x="8501" y="181"/>
                </a:cubicBezTo>
                <a:cubicBezTo>
                  <a:pt x="8495" y="166"/>
                  <a:pt x="8487" y="151"/>
                  <a:pt x="8478" y="137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7"/>
                  <a:pt x="8421" y="76"/>
                  <a:pt x="8407" y="67"/>
                </a:cubicBezTo>
                <a:cubicBezTo>
                  <a:pt x="8393" y="57"/>
                  <a:pt x="8378" y="50"/>
                  <a:pt x="8363" y="43"/>
                </a:cubicBezTo>
                <a:cubicBezTo>
                  <a:pt x="8347" y="37"/>
                  <a:pt x="8331" y="32"/>
                  <a:pt x="8315" y="29"/>
                </a:cubicBezTo>
                <a:cubicBezTo>
                  <a:pt x="8299" y="25"/>
                  <a:pt x="8282" y="24"/>
                  <a:pt x="8265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9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7270200" y="1311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8" y="431"/>
                  <a:pt x="29" y="393"/>
                  <a:pt x="44" y="358"/>
                </a:cubicBezTo>
                <a:cubicBezTo>
                  <a:pt x="59" y="323"/>
                  <a:pt x="76" y="290"/>
                  <a:pt x="98" y="258"/>
                </a:cubicBezTo>
                <a:cubicBezTo>
                  <a:pt x="120" y="226"/>
                  <a:pt x="144" y="197"/>
                  <a:pt x="171" y="170"/>
                </a:cubicBezTo>
                <a:cubicBezTo>
                  <a:pt x="198" y="143"/>
                  <a:pt x="227" y="119"/>
                  <a:pt x="259" y="98"/>
                </a:cubicBezTo>
                <a:cubicBezTo>
                  <a:pt x="290" y="77"/>
                  <a:pt x="324" y="59"/>
                  <a:pt x="359" y="44"/>
                </a:cubicBezTo>
                <a:cubicBezTo>
                  <a:pt x="394" y="30"/>
                  <a:pt x="431" y="19"/>
                  <a:pt x="468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2" y="19"/>
                  <a:pt x="768" y="30"/>
                  <a:pt x="803" y="44"/>
                </a:cubicBezTo>
                <a:cubicBezTo>
                  <a:pt x="838" y="59"/>
                  <a:pt x="872" y="77"/>
                  <a:pt x="904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3"/>
                  <a:pt x="1117" y="358"/>
                </a:cubicBezTo>
                <a:cubicBezTo>
                  <a:pt x="1132" y="393"/>
                  <a:pt x="1143" y="431"/>
                  <a:pt x="1150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9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9"/>
                  <a:pt x="935" y="1043"/>
                  <a:pt x="904" y="1064"/>
                </a:cubicBezTo>
                <a:cubicBezTo>
                  <a:pt x="872" y="1085"/>
                  <a:pt x="838" y="1103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8" y="1150"/>
                </a:cubicBezTo>
                <a:cubicBezTo>
                  <a:pt x="431" y="1143"/>
                  <a:pt x="394" y="1132"/>
                  <a:pt x="359" y="1117"/>
                </a:cubicBezTo>
                <a:cubicBezTo>
                  <a:pt x="324" y="1103"/>
                  <a:pt x="290" y="1085"/>
                  <a:pt x="259" y="1064"/>
                </a:cubicBezTo>
                <a:cubicBezTo>
                  <a:pt x="227" y="1043"/>
                  <a:pt x="198" y="1019"/>
                  <a:pt x="171" y="992"/>
                </a:cubicBezTo>
                <a:cubicBezTo>
                  <a:pt x="144" y="965"/>
                  <a:pt x="120" y="935"/>
                  <a:pt x="98" y="904"/>
                </a:cubicBezTo>
                <a:cubicBezTo>
                  <a:pt x="76" y="872"/>
                  <a:pt x="59" y="839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7270200" y="1311840"/>
            <a:ext cx="418320" cy="418320"/>
          </a:xfrm>
          <a:custGeom>
            <a:avLst/>
            <a:gdLst/>
            <a:ahLst/>
            <a:rect l="0" t="0" r="r" b="b"/>
            <a:pathLst>
              <a:path w="1162" h="1162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8" y="431"/>
                  <a:pt x="29" y="393"/>
                  <a:pt x="44" y="358"/>
                </a:cubicBezTo>
                <a:cubicBezTo>
                  <a:pt x="59" y="323"/>
                  <a:pt x="76" y="290"/>
                  <a:pt x="98" y="258"/>
                </a:cubicBezTo>
                <a:cubicBezTo>
                  <a:pt x="120" y="226"/>
                  <a:pt x="144" y="197"/>
                  <a:pt x="171" y="170"/>
                </a:cubicBezTo>
                <a:cubicBezTo>
                  <a:pt x="198" y="143"/>
                  <a:pt x="227" y="119"/>
                  <a:pt x="259" y="98"/>
                </a:cubicBezTo>
                <a:cubicBezTo>
                  <a:pt x="290" y="77"/>
                  <a:pt x="324" y="59"/>
                  <a:pt x="359" y="44"/>
                </a:cubicBezTo>
                <a:cubicBezTo>
                  <a:pt x="394" y="30"/>
                  <a:pt x="431" y="19"/>
                  <a:pt x="468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2" y="19"/>
                  <a:pt x="768" y="30"/>
                  <a:pt x="803" y="44"/>
                </a:cubicBezTo>
                <a:cubicBezTo>
                  <a:pt x="838" y="59"/>
                  <a:pt x="872" y="77"/>
                  <a:pt x="904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3"/>
                  <a:pt x="1117" y="358"/>
                </a:cubicBezTo>
                <a:cubicBezTo>
                  <a:pt x="1132" y="393"/>
                  <a:pt x="1143" y="431"/>
                  <a:pt x="1150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9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9"/>
                  <a:pt x="935" y="1043"/>
                  <a:pt x="904" y="1064"/>
                </a:cubicBezTo>
                <a:cubicBezTo>
                  <a:pt x="872" y="1085"/>
                  <a:pt x="838" y="1103"/>
                  <a:pt x="803" y="1117"/>
                </a:cubicBezTo>
                <a:cubicBezTo>
                  <a:pt x="768" y="1132"/>
                  <a:pt x="732" y="1143"/>
                  <a:pt x="694" y="1150"/>
                </a:cubicBezTo>
                <a:cubicBezTo>
                  <a:pt x="657" y="1158"/>
                  <a:pt x="619" y="1162"/>
                  <a:pt x="581" y="1162"/>
                </a:cubicBezTo>
                <a:cubicBezTo>
                  <a:pt x="543" y="1162"/>
                  <a:pt x="505" y="1158"/>
                  <a:pt x="468" y="1150"/>
                </a:cubicBezTo>
                <a:cubicBezTo>
                  <a:pt x="431" y="1143"/>
                  <a:pt x="394" y="1132"/>
                  <a:pt x="359" y="1117"/>
                </a:cubicBezTo>
                <a:cubicBezTo>
                  <a:pt x="324" y="1103"/>
                  <a:pt x="290" y="1085"/>
                  <a:pt x="259" y="1064"/>
                </a:cubicBezTo>
                <a:cubicBezTo>
                  <a:pt x="227" y="1043"/>
                  <a:pt x="198" y="1019"/>
                  <a:pt x="171" y="992"/>
                </a:cubicBezTo>
                <a:cubicBezTo>
                  <a:pt x="144" y="965"/>
                  <a:pt x="120" y="935"/>
                  <a:pt x="98" y="904"/>
                </a:cubicBezTo>
                <a:cubicBezTo>
                  <a:pt x="76" y="872"/>
                  <a:pt x="59" y="839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7"/>
                </a:cubicBezTo>
                <a:cubicBezTo>
                  <a:pt x="443" y="63"/>
                  <a:pt x="409" y="74"/>
                  <a:pt x="377" y="87"/>
                </a:cubicBezTo>
                <a:cubicBezTo>
                  <a:pt x="344" y="100"/>
                  <a:pt x="314" y="117"/>
                  <a:pt x="285" y="136"/>
                </a:cubicBezTo>
                <a:cubicBezTo>
                  <a:pt x="255" y="156"/>
                  <a:pt x="228" y="178"/>
                  <a:pt x="204" y="203"/>
                </a:cubicBezTo>
                <a:cubicBezTo>
                  <a:pt x="179" y="228"/>
                  <a:pt x="157" y="255"/>
                  <a:pt x="137" y="284"/>
                </a:cubicBezTo>
                <a:cubicBezTo>
                  <a:pt x="118" y="313"/>
                  <a:pt x="100" y="344"/>
                  <a:pt x="87" y="376"/>
                </a:cubicBezTo>
                <a:cubicBezTo>
                  <a:pt x="74" y="408"/>
                  <a:pt x="63" y="443"/>
                  <a:pt x="57" y="477"/>
                </a:cubicBezTo>
                <a:cubicBezTo>
                  <a:pt x="50" y="512"/>
                  <a:pt x="46" y="546"/>
                  <a:pt x="46" y="581"/>
                </a:cubicBezTo>
                <a:cubicBezTo>
                  <a:pt x="46" y="616"/>
                  <a:pt x="50" y="651"/>
                  <a:pt x="57" y="685"/>
                </a:cubicBezTo>
                <a:cubicBezTo>
                  <a:pt x="63" y="720"/>
                  <a:pt x="74" y="753"/>
                  <a:pt x="87" y="786"/>
                </a:cubicBezTo>
                <a:cubicBezTo>
                  <a:pt x="100" y="818"/>
                  <a:pt x="118" y="849"/>
                  <a:pt x="137" y="878"/>
                </a:cubicBezTo>
                <a:cubicBezTo>
                  <a:pt x="157" y="907"/>
                  <a:pt x="179" y="934"/>
                  <a:pt x="204" y="959"/>
                </a:cubicBezTo>
                <a:cubicBezTo>
                  <a:pt x="228" y="984"/>
                  <a:pt x="255" y="1006"/>
                  <a:pt x="285" y="1025"/>
                </a:cubicBezTo>
                <a:cubicBezTo>
                  <a:pt x="314" y="1045"/>
                  <a:pt x="344" y="1061"/>
                  <a:pt x="377" y="1075"/>
                </a:cubicBezTo>
                <a:cubicBezTo>
                  <a:pt x="409" y="1088"/>
                  <a:pt x="443" y="1098"/>
                  <a:pt x="477" y="1105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1" y="1112"/>
                  <a:pt x="685" y="1105"/>
                </a:cubicBezTo>
                <a:cubicBezTo>
                  <a:pt x="720" y="1098"/>
                  <a:pt x="753" y="1088"/>
                  <a:pt x="785" y="1075"/>
                </a:cubicBezTo>
                <a:cubicBezTo>
                  <a:pt x="818" y="1061"/>
                  <a:pt x="849" y="1045"/>
                  <a:pt x="878" y="1025"/>
                </a:cubicBezTo>
                <a:cubicBezTo>
                  <a:pt x="907" y="1006"/>
                  <a:pt x="934" y="984"/>
                  <a:pt x="959" y="959"/>
                </a:cubicBezTo>
                <a:cubicBezTo>
                  <a:pt x="983" y="934"/>
                  <a:pt x="1006" y="907"/>
                  <a:pt x="1025" y="878"/>
                </a:cubicBezTo>
                <a:cubicBezTo>
                  <a:pt x="1045" y="849"/>
                  <a:pt x="1061" y="818"/>
                  <a:pt x="1074" y="786"/>
                </a:cubicBezTo>
                <a:cubicBezTo>
                  <a:pt x="1088" y="753"/>
                  <a:pt x="1098" y="720"/>
                  <a:pt x="1105" y="685"/>
                </a:cubicBezTo>
                <a:cubicBezTo>
                  <a:pt x="1112" y="651"/>
                  <a:pt x="1115" y="616"/>
                  <a:pt x="1115" y="581"/>
                </a:cubicBezTo>
                <a:cubicBezTo>
                  <a:pt x="1115" y="546"/>
                  <a:pt x="1112" y="512"/>
                  <a:pt x="1105" y="477"/>
                </a:cubicBezTo>
                <a:cubicBezTo>
                  <a:pt x="1098" y="443"/>
                  <a:pt x="1088" y="408"/>
                  <a:pt x="1074" y="376"/>
                </a:cubicBezTo>
                <a:cubicBezTo>
                  <a:pt x="1061" y="344"/>
                  <a:pt x="1045" y="313"/>
                  <a:pt x="1025" y="284"/>
                </a:cubicBezTo>
                <a:cubicBezTo>
                  <a:pt x="1006" y="255"/>
                  <a:pt x="983" y="228"/>
                  <a:pt x="959" y="203"/>
                </a:cubicBezTo>
                <a:cubicBezTo>
                  <a:pt x="934" y="178"/>
                  <a:pt x="907" y="156"/>
                  <a:pt x="878" y="136"/>
                </a:cubicBezTo>
                <a:cubicBezTo>
                  <a:pt x="849" y="117"/>
                  <a:pt x="818" y="100"/>
                  <a:pt x="785" y="87"/>
                </a:cubicBezTo>
                <a:cubicBezTo>
                  <a:pt x="753" y="74"/>
                  <a:pt x="720" y="63"/>
                  <a:pt x="685" y="57"/>
                </a:cubicBezTo>
                <a:cubicBezTo>
                  <a:pt x="651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6" name="" descr=""/>
          <p:cNvPicPr/>
          <p:nvPr/>
        </p:nvPicPr>
        <p:blipFill>
          <a:blip r:embed="rId14"/>
          <a:stretch/>
        </p:blipFill>
        <p:spPr>
          <a:xfrm>
            <a:off x="7395840" y="142056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7" name=""/>
          <p:cNvSpPr txBox="1"/>
          <p:nvPr/>
        </p:nvSpPr>
        <p:spPr>
          <a:xfrm>
            <a:off x="4870080" y="2188440"/>
            <a:ext cx="231120" cy="120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40%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8" name=""/>
          <p:cNvSpPr txBox="1"/>
          <p:nvPr/>
        </p:nvSpPr>
        <p:spPr>
          <a:xfrm>
            <a:off x="7821720" y="1326600"/>
            <a:ext cx="21801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产品知识库与技术支持智能化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9" name=""/>
          <p:cNvSpPr txBox="1"/>
          <p:nvPr/>
        </p:nvSpPr>
        <p:spPr>
          <a:xfrm>
            <a:off x="7821720" y="162540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将复杂产品信息、技术规格构建成知识图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0" name=""/>
          <p:cNvSpPr txBox="1"/>
          <p:nvPr/>
        </p:nvSpPr>
        <p:spPr>
          <a:xfrm>
            <a:off x="7821720" y="179280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谱，赋能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1" name=""/>
          <p:cNvSpPr txBox="1"/>
          <p:nvPr/>
        </p:nvSpPr>
        <p:spPr>
          <a:xfrm>
            <a:off x="8289720" y="1796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2" name=""/>
          <p:cNvSpPr txBox="1"/>
          <p:nvPr/>
        </p:nvSpPr>
        <p:spPr>
          <a:xfrm>
            <a:off x="8404560" y="17928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进行智能技术支持。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3" name=""/>
          <p:cNvSpPr txBox="1"/>
          <p:nvPr/>
        </p:nvSpPr>
        <p:spPr>
          <a:xfrm>
            <a:off x="7845840" y="2051280"/>
            <a:ext cx="3117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应用：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4" name=""/>
          <p:cNvSpPr txBox="1"/>
          <p:nvPr/>
        </p:nvSpPr>
        <p:spPr>
          <a:xfrm>
            <a:off x="8146080" y="2054520"/>
            <a:ext cx="102240" cy="120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5" name=""/>
          <p:cNvSpPr txBox="1"/>
          <p:nvPr/>
        </p:nvSpPr>
        <p:spPr>
          <a:xfrm>
            <a:off x="8245080" y="2051280"/>
            <a:ext cx="17625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辅助工程师故障诊断；智能推荐产品与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542880" y="2857680"/>
            <a:ext cx="3075840" cy="1354320"/>
          </a:xfrm>
          <a:custGeom>
            <a:avLst/>
            <a:gdLst/>
            <a:ahLst/>
            <a:rect l="0" t="0" r="r" b="b"/>
            <a:pathLst>
              <a:path w="8544" h="3762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3483"/>
                </a:lnTo>
                <a:cubicBezTo>
                  <a:pt x="8544" y="3520"/>
                  <a:pt x="8537" y="3556"/>
                  <a:pt x="8523" y="3590"/>
                </a:cubicBezTo>
                <a:cubicBezTo>
                  <a:pt x="8508" y="3624"/>
                  <a:pt x="8488" y="3654"/>
                  <a:pt x="8462" y="3680"/>
                </a:cubicBezTo>
                <a:cubicBezTo>
                  <a:pt x="8436" y="3706"/>
                  <a:pt x="8406" y="3727"/>
                  <a:pt x="8372" y="3741"/>
                </a:cubicBezTo>
                <a:cubicBezTo>
                  <a:pt x="8338" y="3755"/>
                  <a:pt x="8302" y="3762"/>
                  <a:pt x="8265" y="3762"/>
                </a:cubicBezTo>
                <a:lnTo>
                  <a:pt x="279" y="3762"/>
                </a:lnTo>
                <a:cubicBezTo>
                  <a:pt x="242" y="3762"/>
                  <a:pt x="206" y="3755"/>
                  <a:pt x="172" y="3741"/>
                </a:cubicBezTo>
                <a:cubicBezTo>
                  <a:pt x="138" y="3727"/>
                  <a:pt x="108" y="3706"/>
                  <a:pt x="82" y="3680"/>
                </a:cubicBezTo>
                <a:cubicBezTo>
                  <a:pt x="56" y="3654"/>
                  <a:pt x="36" y="3624"/>
                  <a:pt x="22" y="3590"/>
                </a:cubicBezTo>
                <a:cubicBezTo>
                  <a:pt x="7" y="3556"/>
                  <a:pt x="0" y="3520"/>
                  <a:pt x="0" y="3483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542880" y="2857680"/>
            <a:ext cx="3075840" cy="1354320"/>
          </a:xfrm>
          <a:custGeom>
            <a:avLst/>
            <a:gdLst/>
            <a:ahLst/>
            <a:rect l="0" t="0" r="r" b="b"/>
            <a:pathLst>
              <a:path w="8544" h="3762">
                <a:moveTo>
                  <a:pt x="0" y="3483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2"/>
                </a:cubicBezTo>
                <a:cubicBezTo>
                  <a:pt x="8406" y="36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3483"/>
                </a:lnTo>
                <a:cubicBezTo>
                  <a:pt x="8544" y="3520"/>
                  <a:pt x="8537" y="3556"/>
                  <a:pt x="8523" y="3590"/>
                </a:cubicBezTo>
                <a:cubicBezTo>
                  <a:pt x="8508" y="3624"/>
                  <a:pt x="8488" y="3654"/>
                  <a:pt x="8462" y="3680"/>
                </a:cubicBezTo>
                <a:cubicBezTo>
                  <a:pt x="8436" y="3706"/>
                  <a:pt x="8406" y="3727"/>
                  <a:pt x="8372" y="3741"/>
                </a:cubicBezTo>
                <a:cubicBezTo>
                  <a:pt x="8338" y="3755"/>
                  <a:pt x="8302" y="3762"/>
                  <a:pt x="8265" y="3762"/>
                </a:cubicBezTo>
                <a:lnTo>
                  <a:pt x="279" y="3762"/>
                </a:lnTo>
                <a:cubicBezTo>
                  <a:pt x="242" y="3762"/>
                  <a:pt x="206" y="3755"/>
                  <a:pt x="172" y="3741"/>
                </a:cubicBezTo>
                <a:cubicBezTo>
                  <a:pt x="138" y="3727"/>
                  <a:pt x="108" y="3706"/>
                  <a:pt x="82" y="3680"/>
                </a:cubicBezTo>
                <a:cubicBezTo>
                  <a:pt x="56" y="3654"/>
                  <a:pt x="36" y="3624"/>
                  <a:pt x="22" y="3590"/>
                </a:cubicBezTo>
                <a:cubicBezTo>
                  <a:pt x="7" y="3556"/>
                  <a:pt x="0" y="3520"/>
                  <a:pt x="0" y="3483"/>
                </a:cubicBezTo>
                <a:moveTo>
                  <a:pt x="24" y="279"/>
                </a:moveTo>
                <a:lnTo>
                  <a:pt x="24" y="3483"/>
                </a:lnTo>
                <a:cubicBezTo>
                  <a:pt x="24" y="3500"/>
                  <a:pt x="25" y="3517"/>
                  <a:pt x="28" y="3533"/>
                </a:cubicBezTo>
                <a:cubicBezTo>
                  <a:pt x="32" y="3550"/>
                  <a:pt x="37" y="3566"/>
                  <a:pt x="43" y="3581"/>
                </a:cubicBezTo>
                <a:cubicBezTo>
                  <a:pt x="49" y="3597"/>
                  <a:pt x="57" y="3611"/>
                  <a:pt x="67" y="3625"/>
                </a:cubicBezTo>
                <a:cubicBezTo>
                  <a:pt x="76" y="3639"/>
                  <a:pt x="86" y="3652"/>
                  <a:pt x="98" y="3664"/>
                </a:cubicBezTo>
                <a:cubicBezTo>
                  <a:pt x="110" y="3676"/>
                  <a:pt x="123" y="3686"/>
                  <a:pt x="137" y="3696"/>
                </a:cubicBezTo>
                <a:cubicBezTo>
                  <a:pt x="151" y="3705"/>
                  <a:pt x="166" y="3713"/>
                  <a:pt x="181" y="3719"/>
                </a:cubicBezTo>
                <a:cubicBezTo>
                  <a:pt x="197" y="3726"/>
                  <a:pt x="213" y="3730"/>
                  <a:pt x="229" y="3734"/>
                </a:cubicBezTo>
                <a:cubicBezTo>
                  <a:pt x="246" y="3737"/>
                  <a:pt x="262" y="3739"/>
                  <a:pt x="279" y="3739"/>
                </a:cubicBezTo>
                <a:lnTo>
                  <a:pt x="8265" y="3739"/>
                </a:lnTo>
                <a:cubicBezTo>
                  <a:pt x="8282" y="3739"/>
                  <a:pt x="8299" y="3737"/>
                  <a:pt x="8315" y="3734"/>
                </a:cubicBezTo>
                <a:cubicBezTo>
                  <a:pt x="8331" y="3730"/>
                  <a:pt x="8347" y="3726"/>
                  <a:pt x="8363" y="3719"/>
                </a:cubicBezTo>
                <a:cubicBezTo>
                  <a:pt x="8378" y="3713"/>
                  <a:pt x="8393" y="3705"/>
                  <a:pt x="8407" y="3696"/>
                </a:cubicBezTo>
                <a:cubicBezTo>
                  <a:pt x="8421" y="3686"/>
                  <a:pt x="8434" y="3676"/>
                  <a:pt x="8446" y="3664"/>
                </a:cubicBezTo>
                <a:cubicBezTo>
                  <a:pt x="8458" y="3652"/>
                  <a:pt x="8468" y="3639"/>
                  <a:pt x="8478" y="3625"/>
                </a:cubicBezTo>
                <a:cubicBezTo>
                  <a:pt x="8487" y="3611"/>
                  <a:pt x="8495" y="3597"/>
                  <a:pt x="8501" y="3581"/>
                </a:cubicBezTo>
                <a:cubicBezTo>
                  <a:pt x="8508" y="3566"/>
                  <a:pt x="8512" y="3550"/>
                  <a:pt x="8516" y="3533"/>
                </a:cubicBezTo>
                <a:cubicBezTo>
                  <a:pt x="8519" y="3517"/>
                  <a:pt x="8521" y="3500"/>
                  <a:pt x="8521" y="3483"/>
                </a:cubicBezTo>
                <a:lnTo>
                  <a:pt x="8521" y="279"/>
                </a:lnTo>
                <a:cubicBezTo>
                  <a:pt x="8521" y="262"/>
                  <a:pt x="8519" y="246"/>
                  <a:pt x="8516" y="229"/>
                </a:cubicBezTo>
                <a:cubicBezTo>
                  <a:pt x="8512" y="213"/>
                  <a:pt x="8508" y="197"/>
                  <a:pt x="8501" y="181"/>
                </a:cubicBezTo>
                <a:cubicBezTo>
                  <a:pt x="8495" y="166"/>
                  <a:pt x="8487" y="151"/>
                  <a:pt x="8478" y="137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7"/>
                  <a:pt x="8421" y="76"/>
                  <a:pt x="8407" y="67"/>
                </a:cubicBezTo>
                <a:cubicBezTo>
                  <a:pt x="8393" y="57"/>
                  <a:pt x="8378" y="49"/>
                  <a:pt x="8363" y="43"/>
                </a:cubicBezTo>
                <a:cubicBezTo>
                  <a:pt x="8347" y="37"/>
                  <a:pt x="8331" y="32"/>
                  <a:pt x="8315" y="28"/>
                </a:cubicBezTo>
                <a:cubicBezTo>
                  <a:pt x="8299" y="25"/>
                  <a:pt x="8282" y="24"/>
                  <a:pt x="8265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718560" y="303336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11" y="468"/>
                </a:moveTo>
                <a:cubicBezTo>
                  <a:pt x="18" y="431"/>
                  <a:pt x="29" y="394"/>
                  <a:pt x="44" y="359"/>
                </a:cubicBezTo>
                <a:cubicBezTo>
                  <a:pt x="59" y="324"/>
                  <a:pt x="76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6"/>
                  <a:pt x="323" y="59"/>
                  <a:pt x="358" y="44"/>
                </a:cubicBezTo>
                <a:cubicBezTo>
                  <a:pt x="393" y="29"/>
                  <a:pt x="430" y="18"/>
                  <a:pt x="467" y="11"/>
                </a:cubicBezTo>
                <a:cubicBezTo>
                  <a:pt x="504" y="4"/>
                  <a:pt x="542" y="0"/>
                  <a:pt x="580" y="0"/>
                </a:cubicBezTo>
                <a:cubicBezTo>
                  <a:pt x="618" y="0"/>
                  <a:pt x="656" y="4"/>
                  <a:pt x="693" y="11"/>
                </a:cubicBezTo>
                <a:cubicBezTo>
                  <a:pt x="731" y="18"/>
                  <a:pt x="767" y="29"/>
                  <a:pt x="802" y="44"/>
                </a:cubicBezTo>
                <a:cubicBezTo>
                  <a:pt x="837" y="59"/>
                  <a:pt x="871" y="76"/>
                  <a:pt x="903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4"/>
                  <a:pt x="1117" y="359"/>
                </a:cubicBezTo>
                <a:cubicBezTo>
                  <a:pt x="1132" y="394"/>
                  <a:pt x="1143" y="431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8"/>
                  <a:pt x="935" y="1043"/>
                  <a:pt x="903" y="1064"/>
                </a:cubicBezTo>
                <a:cubicBezTo>
                  <a:pt x="871" y="1085"/>
                  <a:pt x="837" y="1103"/>
                  <a:pt x="802" y="1117"/>
                </a:cubicBezTo>
                <a:cubicBezTo>
                  <a:pt x="767" y="1132"/>
                  <a:pt x="731" y="1143"/>
                  <a:pt x="693" y="1150"/>
                </a:cubicBezTo>
                <a:cubicBezTo>
                  <a:pt x="656" y="1158"/>
                  <a:pt x="618" y="1161"/>
                  <a:pt x="580" y="1161"/>
                </a:cubicBezTo>
                <a:cubicBezTo>
                  <a:pt x="542" y="1161"/>
                  <a:pt x="504" y="1158"/>
                  <a:pt x="467" y="1150"/>
                </a:cubicBezTo>
                <a:cubicBezTo>
                  <a:pt x="430" y="1143"/>
                  <a:pt x="393" y="1132"/>
                  <a:pt x="358" y="1117"/>
                </a:cubicBezTo>
                <a:cubicBezTo>
                  <a:pt x="323" y="1103"/>
                  <a:pt x="289" y="1085"/>
                  <a:pt x="258" y="1064"/>
                </a:cubicBezTo>
                <a:cubicBezTo>
                  <a:pt x="226" y="1043"/>
                  <a:pt x="197" y="1018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6" y="872"/>
                  <a:pt x="59" y="838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cubicBezTo>
                  <a:pt x="0" y="543"/>
                  <a:pt x="4" y="505"/>
                  <a:pt x="11" y="46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718560" y="303336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8" y="431"/>
                  <a:pt x="29" y="394"/>
                  <a:pt x="44" y="359"/>
                </a:cubicBezTo>
                <a:cubicBezTo>
                  <a:pt x="59" y="324"/>
                  <a:pt x="76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6" y="119"/>
                  <a:pt x="258" y="98"/>
                </a:cubicBezTo>
                <a:cubicBezTo>
                  <a:pt x="289" y="76"/>
                  <a:pt x="323" y="59"/>
                  <a:pt x="358" y="44"/>
                </a:cubicBezTo>
                <a:cubicBezTo>
                  <a:pt x="393" y="29"/>
                  <a:pt x="430" y="18"/>
                  <a:pt x="467" y="11"/>
                </a:cubicBezTo>
                <a:cubicBezTo>
                  <a:pt x="504" y="4"/>
                  <a:pt x="542" y="0"/>
                  <a:pt x="580" y="0"/>
                </a:cubicBezTo>
                <a:cubicBezTo>
                  <a:pt x="618" y="0"/>
                  <a:pt x="656" y="4"/>
                  <a:pt x="693" y="11"/>
                </a:cubicBezTo>
                <a:cubicBezTo>
                  <a:pt x="731" y="18"/>
                  <a:pt x="767" y="29"/>
                  <a:pt x="802" y="44"/>
                </a:cubicBezTo>
                <a:cubicBezTo>
                  <a:pt x="837" y="59"/>
                  <a:pt x="871" y="76"/>
                  <a:pt x="903" y="98"/>
                </a:cubicBezTo>
                <a:cubicBezTo>
                  <a:pt x="935" y="119"/>
                  <a:pt x="965" y="143"/>
                  <a:pt x="992" y="170"/>
                </a:cubicBezTo>
                <a:cubicBezTo>
                  <a:pt x="1018" y="197"/>
                  <a:pt x="1043" y="226"/>
                  <a:pt x="1064" y="258"/>
                </a:cubicBezTo>
                <a:cubicBezTo>
                  <a:pt x="1085" y="290"/>
                  <a:pt x="1103" y="324"/>
                  <a:pt x="1117" y="359"/>
                </a:cubicBezTo>
                <a:cubicBezTo>
                  <a:pt x="1132" y="394"/>
                  <a:pt x="1143" y="431"/>
                  <a:pt x="1150" y="468"/>
                </a:cubicBezTo>
                <a:cubicBezTo>
                  <a:pt x="1158" y="505"/>
                  <a:pt x="1161" y="543"/>
                  <a:pt x="1161" y="581"/>
                </a:cubicBezTo>
                <a:cubicBezTo>
                  <a:pt x="1161" y="619"/>
                  <a:pt x="1158" y="657"/>
                  <a:pt x="1150" y="694"/>
                </a:cubicBezTo>
                <a:cubicBezTo>
                  <a:pt x="1143" y="732"/>
                  <a:pt x="1132" y="768"/>
                  <a:pt x="1117" y="803"/>
                </a:cubicBezTo>
                <a:cubicBezTo>
                  <a:pt x="1103" y="838"/>
                  <a:pt x="1085" y="872"/>
                  <a:pt x="1064" y="904"/>
                </a:cubicBezTo>
                <a:cubicBezTo>
                  <a:pt x="1043" y="935"/>
                  <a:pt x="1018" y="965"/>
                  <a:pt x="992" y="992"/>
                </a:cubicBezTo>
                <a:cubicBezTo>
                  <a:pt x="965" y="1018"/>
                  <a:pt x="935" y="1043"/>
                  <a:pt x="903" y="1064"/>
                </a:cubicBezTo>
                <a:cubicBezTo>
                  <a:pt x="871" y="1085"/>
                  <a:pt x="837" y="1103"/>
                  <a:pt x="802" y="1117"/>
                </a:cubicBezTo>
                <a:cubicBezTo>
                  <a:pt x="767" y="1132"/>
                  <a:pt x="731" y="1143"/>
                  <a:pt x="693" y="1150"/>
                </a:cubicBezTo>
                <a:cubicBezTo>
                  <a:pt x="656" y="1158"/>
                  <a:pt x="618" y="1161"/>
                  <a:pt x="580" y="1161"/>
                </a:cubicBezTo>
                <a:cubicBezTo>
                  <a:pt x="542" y="1161"/>
                  <a:pt x="504" y="1158"/>
                  <a:pt x="467" y="1150"/>
                </a:cubicBezTo>
                <a:cubicBezTo>
                  <a:pt x="430" y="1143"/>
                  <a:pt x="393" y="1132"/>
                  <a:pt x="358" y="1117"/>
                </a:cubicBezTo>
                <a:cubicBezTo>
                  <a:pt x="323" y="1103"/>
                  <a:pt x="289" y="1085"/>
                  <a:pt x="258" y="1064"/>
                </a:cubicBezTo>
                <a:cubicBezTo>
                  <a:pt x="226" y="1043"/>
                  <a:pt x="197" y="1018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6" y="872"/>
                  <a:pt x="59" y="838"/>
                  <a:pt x="44" y="803"/>
                </a:cubicBezTo>
                <a:cubicBezTo>
                  <a:pt x="29" y="768"/>
                  <a:pt x="18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moveTo>
                  <a:pt x="580" y="46"/>
                </a:moveTo>
                <a:cubicBezTo>
                  <a:pt x="545" y="46"/>
                  <a:pt x="510" y="50"/>
                  <a:pt x="476" y="57"/>
                </a:cubicBezTo>
                <a:cubicBezTo>
                  <a:pt x="442" y="63"/>
                  <a:pt x="408" y="73"/>
                  <a:pt x="376" y="87"/>
                </a:cubicBezTo>
                <a:cubicBezTo>
                  <a:pt x="343" y="100"/>
                  <a:pt x="313" y="117"/>
                  <a:pt x="284" y="136"/>
                </a:cubicBezTo>
                <a:cubicBezTo>
                  <a:pt x="254" y="156"/>
                  <a:pt x="227" y="178"/>
                  <a:pt x="203" y="203"/>
                </a:cubicBezTo>
                <a:cubicBezTo>
                  <a:pt x="178" y="227"/>
                  <a:pt x="156" y="254"/>
                  <a:pt x="136" y="285"/>
                </a:cubicBezTo>
                <a:cubicBezTo>
                  <a:pt x="117" y="314"/>
                  <a:pt x="100" y="344"/>
                  <a:pt x="87" y="377"/>
                </a:cubicBezTo>
                <a:cubicBezTo>
                  <a:pt x="73" y="409"/>
                  <a:pt x="63" y="443"/>
                  <a:pt x="57" y="477"/>
                </a:cubicBezTo>
                <a:cubicBezTo>
                  <a:pt x="50" y="511"/>
                  <a:pt x="46" y="546"/>
                  <a:pt x="46" y="581"/>
                </a:cubicBezTo>
                <a:cubicBezTo>
                  <a:pt x="46" y="616"/>
                  <a:pt x="50" y="651"/>
                  <a:pt x="57" y="685"/>
                </a:cubicBezTo>
                <a:cubicBezTo>
                  <a:pt x="63" y="720"/>
                  <a:pt x="73" y="753"/>
                  <a:pt x="87" y="785"/>
                </a:cubicBezTo>
                <a:cubicBezTo>
                  <a:pt x="100" y="818"/>
                  <a:pt x="117" y="849"/>
                  <a:pt x="136" y="878"/>
                </a:cubicBezTo>
                <a:cubicBezTo>
                  <a:pt x="156" y="907"/>
                  <a:pt x="178" y="934"/>
                  <a:pt x="203" y="959"/>
                </a:cubicBezTo>
                <a:cubicBezTo>
                  <a:pt x="227" y="983"/>
                  <a:pt x="254" y="1006"/>
                  <a:pt x="284" y="1025"/>
                </a:cubicBezTo>
                <a:cubicBezTo>
                  <a:pt x="313" y="1045"/>
                  <a:pt x="343" y="1061"/>
                  <a:pt x="376" y="1074"/>
                </a:cubicBezTo>
                <a:cubicBezTo>
                  <a:pt x="408" y="1088"/>
                  <a:pt x="442" y="1098"/>
                  <a:pt x="476" y="1105"/>
                </a:cubicBezTo>
                <a:cubicBezTo>
                  <a:pt x="510" y="1112"/>
                  <a:pt x="545" y="1115"/>
                  <a:pt x="580" y="1115"/>
                </a:cubicBezTo>
                <a:cubicBezTo>
                  <a:pt x="615" y="1115"/>
                  <a:pt x="650" y="1112"/>
                  <a:pt x="684" y="1105"/>
                </a:cubicBezTo>
                <a:cubicBezTo>
                  <a:pt x="719" y="1098"/>
                  <a:pt x="752" y="1088"/>
                  <a:pt x="784" y="1074"/>
                </a:cubicBezTo>
                <a:cubicBezTo>
                  <a:pt x="817" y="1061"/>
                  <a:pt x="848" y="1045"/>
                  <a:pt x="877" y="1025"/>
                </a:cubicBezTo>
                <a:cubicBezTo>
                  <a:pt x="907" y="1006"/>
                  <a:pt x="934" y="983"/>
                  <a:pt x="959" y="959"/>
                </a:cubicBezTo>
                <a:cubicBezTo>
                  <a:pt x="983" y="934"/>
                  <a:pt x="1006" y="907"/>
                  <a:pt x="1025" y="878"/>
                </a:cubicBezTo>
                <a:cubicBezTo>
                  <a:pt x="1045" y="849"/>
                  <a:pt x="1061" y="818"/>
                  <a:pt x="1074" y="785"/>
                </a:cubicBezTo>
                <a:cubicBezTo>
                  <a:pt x="1088" y="753"/>
                  <a:pt x="1098" y="720"/>
                  <a:pt x="1105" y="685"/>
                </a:cubicBezTo>
                <a:cubicBezTo>
                  <a:pt x="1112" y="651"/>
                  <a:pt x="1115" y="616"/>
                  <a:pt x="1115" y="581"/>
                </a:cubicBezTo>
                <a:cubicBezTo>
                  <a:pt x="1115" y="546"/>
                  <a:pt x="1112" y="511"/>
                  <a:pt x="1105" y="477"/>
                </a:cubicBezTo>
                <a:cubicBezTo>
                  <a:pt x="1098" y="443"/>
                  <a:pt x="1088" y="409"/>
                  <a:pt x="1074" y="377"/>
                </a:cubicBezTo>
                <a:cubicBezTo>
                  <a:pt x="1061" y="344"/>
                  <a:pt x="1045" y="314"/>
                  <a:pt x="1025" y="285"/>
                </a:cubicBezTo>
                <a:cubicBezTo>
                  <a:pt x="1006" y="254"/>
                  <a:pt x="983" y="227"/>
                  <a:pt x="959" y="203"/>
                </a:cubicBezTo>
                <a:cubicBezTo>
                  <a:pt x="934" y="178"/>
                  <a:pt x="907" y="156"/>
                  <a:pt x="877" y="136"/>
                </a:cubicBezTo>
                <a:cubicBezTo>
                  <a:pt x="848" y="117"/>
                  <a:pt x="817" y="100"/>
                  <a:pt x="784" y="87"/>
                </a:cubicBezTo>
                <a:cubicBezTo>
                  <a:pt x="752" y="73"/>
                  <a:pt x="719" y="63"/>
                  <a:pt x="684" y="57"/>
                </a:cubicBezTo>
                <a:cubicBezTo>
                  <a:pt x="650" y="50"/>
                  <a:pt x="615" y="46"/>
                  <a:pt x="580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0" name="" descr=""/>
          <p:cNvPicPr/>
          <p:nvPr/>
        </p:nvPicPr>
        <p:blipFill>
          <a:blip r:embed="rId15"/>
          <a:stretch/>
        </p:blipFill>
        <p:spPr>
          <a:xfrm>
            <a:off x="819000" y="31420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1" name=""/>
          <p:cNvSpPr txBox="1"/>
          <p:nvPr/>
        </p:nvSpPr>
        <p:spPr>
          <a:xfrm>
            <a:off x="7845840" y="2184840"/>
            <a:ext cx="41508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服务方案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2" name=""/>
          <p:cNvSpPr txBox="1"/>
          <p:nvPr/>
        </p:nvSpPr>
        <p:spPr>
          <a:xfrm>
            <a:off x="1270080" y="3048120"/>
            <a:ext cx="1844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行业知识图谱构建与洞察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3" name=""/>
          <p:cNvSpPr txBox="1"/>
          <p:nvPr/>
        </p:nvSpPr>
        <p:spPr>
          <a:xfrm>
            <a:off x="1270080" y="334692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针对金融、医疗、能源等特定行业构建领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1270080" y="351432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域知识图谱，进行深度分析和洞察。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5" name=""/>
          <p:cNvSpPr txBox="1"/>
          <p:nvPr/>
        </p:nvSpPr>
        <p:spPr>
          <a:xfrm>
            <a:off x="1294200" y="3772440"/>
            <a:ext cx="217692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案例：金融风险评估；医药研发情报分析；智慧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3818880" y="2857680"/>
            <a:ext cx="3075480" cy="1354320"/>
          </a:xfrm>
          <a:custGeom>
            <a:avLst/>
            <a:gdLst/>
            <a:ahLst/>
            <a:rect l="0" t="0" r="r" b="b"/>
            <a:pathLst>
              <a:path w="8543" h="3762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2"/>
                </a:cubicBezTo>
                <a:cubicBezTo>
                  <a:pt x="8405" y="36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6"/>
                  <a:pt x="8543" y="242"/>
                  <a:pt x="8543" y="279"/>
                </a:cubicBezTo>
                <a:lnTo>
                  <a:pt x="8543" y="3483"/>
                </a:lnTo>
                <a:cubicBezTo>
                  <a:pt x="8543" y="3520"/>
                  <a:pt x="8536" y="3556"/>
                  <a:pt x="8522" y="3590"/>
                </a:cubicBezTo>
                <a:cubicBezTo>
                  <a:pt x="8508" y="3624"/>
                  <a:pt x="8488" y="3654"/>
                  <a:pt x="8462" y="3680"/>
                </a:cubicBezTo>
                <a:cubicBezTo>
                  <a:pt x="8436" y="3706"/>
                  <a:pt x="8405" y="3727"/>
                  <a:pt x="8371" y="3741"/>
                </a:cubicBezTo>
                <a:cubicBezTo>
                  <a:pt x="8337" y="3755"/>
                  <a:pt x="8302" y="3762"/>
                  <a:pt x="8265" y="3762"/>
                </a:cubicBezTo>
                <a:lnTo>
                  <a:pt x="278" y="3762"/>
                </a:lnTo>
                <a:cubicBezTo>
                  <a:pt x="241" y="3762"/>
                  <a:pt x="206" y="3755"/>
                  <a:pt x="172" y="3741"/>
                </a:cubicBezTo>
                <a:cubicBezTo>
                  <a:pt x="138" y="3727"/>
                  <a:pt x="108" y="3706"/>
                  <a:pt x="81" y="3680"/>
                </a:cubicBezTo>
                <a:cubicBezTo>
                  <a:pt x="55" y="3654"/>
                  <a:pt x="35" y="3624"/>
                  <a:pt x="21" y="3590"/>
                </a:cubicBezTo>
                <a:cubicBezTo>
                  <a:pt x="7" y="3556"/>
                  <a:pt x="0" y="3520"/>
                  <a:pt x="0" y="3483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3818880" y="2857680"/>
            <a:ext cx="3075480" cy="1354320"/>
          </a:xfrm>
          <a:custGeom>
            <a:avLst/>
            <a:gdLst/>
            <a:ahLst/>
            <a:rect l="0" t="0" r="r" b="b"/>
            <a:pathLst>
              <a:path w="8543" h="3762">
                <a:moveTo>
                  <a:pt x="0" y="3483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2"/>
                </a:cubicBezTo>
                <a:cubicBezTo>
                  <a:pt x="8405" y="36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6"/>
                  <a:pt x="8543" y="242"/>
                  <a:pt x="8543" y="279"/>
                </a:cubicBezTo>
                <a:lnTo>
                  <a:pt x="8543" y="3483"/>
                </a:lnTo>
                <a:cubicBezTo>
                  <a:pt x="8543" y="3520"/>
                  <a:pt x="8536" y="3556"/>
                  <a:pt x="8522" y="3590"/>
                </a:cubicBezTo>
                <a:cubicBezTo>
                  <a:pt x="8508" y="3624"/>
                  <a:pt x="8488" y="3654"/>
                  <a:pt x="8462" y="3680"/>
                </a:cubicBezTo>
                <a:cubicBezTo>
                  <a:pt x="8436" y="3706"/>
                  <a:pt x="8405" y="3727"/>
                  <a:pt x="8371" y="3741"/>
                </a:cubicBezTo>
                <a:cubicBezTo>
                  <a:pt x="8337" y="3755"/>
                  <a:pt x="8302" y="3762"/>
                  <a:pt x="8265" y="3762"/>
                </a:cubicBezTo>
                <a:lnTo>
                  <a:pt x="278" y="3762"/>
                </a:lnTo>
                <a:cubicBezTo>
                  <a:pt x="241" y="3762"/>
                  <a:pt x="206" y="3755"/>
                  <a:pt x="172" y="3741"/>
                </a:cubicBezTo>
                <a:cubicBezTo>
                  <a:pt x="138" y="3727"/>
                  <a:pt x="108" y="3706"/>
                  <a:pt x="81" y="3680"/>
                </a:cubicBezTo>
                <a:cubicBezTo>
                  <a:pt x="55" y="3654"/>
                  <a:pt x="35" y="3624"/>
                  <a:pt x="21" y="3590"/>
                </a:cubicBezTo>
                <a:cubicBezTo>
                  <a:pt x="7" y="3556"/>
                  <a:pt x="0" y="3520"/>
                  <a:pt x="0" y="3483"/>
                </a:cubicBezTo>
                <a:moveTo>
                  <a:pt x="23" y="279"/>
                </a:moveTo>
                <a:lnTo>
                  <a:pt x="23" y="3483"/>
                </a:lnTo>
                <a:cubicBezTo>
                  <a:pt x="23" y="3500"/>
                  <a:pt x="25" y="3517"/>
                  <a:pt x="28" y="3533"/>
                </a:cubicBezTo>
                <a:cubicBezTo>
                  <a:pt x="31" y="3550"/>
                  <a:pt x="36" y="3566"/>
                  <a:pt x="43" y="3581"/>
                </a:cubicBezTo>
                <a:cubicBezTo>
                  <a:pt x="49" y="3597"/>
                  <a:pt x="57" y="3611"/>
                  <a:pt x="66" y="3625"/>
                </a:cubicBezTo>
                <a:cubicBezTo>
                  <a:pt x="75" y="3639"/>
                  <a:pt x="86" y="3652"/>
                  <a:pt x="98" y="3664"/>
                </a:cubicBezTo>
                <a:cubicBezTo>
                  <a:pt x="110" y="3676"/>
                  <a:pt x="123" y="3686"/>
                  <a:pt x="137" y="3696"/>
                </a:cubicBezTo>
                <a:cubicBezTo>
                  <a:pt x="151" y="3705"/>
                  <a:pt x="165" y="3713"/>
                  <a:pt x="181" y="3719"/>
                </a:cubicBezTo>
                <a:cubicBezTo>
                  <a:pt x="196" y="3726"/>
                  <a:pt x="212" y="3730"/>
                  <a:pt x="229" y="3734"/>
                </a:cubicBezTo>
                <a:cubicBezTo>
                  <a:pt x="245" y="3737"/>
                  <a:pt x="262" y="3739"/>
                  <a:pt x="278" y="3739"/>
                </a:cubicBezTo>
                <a:lnTo>
                  <a:pt x="8265" y="3739"/>
                </a:lnTo>
                <a:cubicBezTo>
                  <a:pt x="8281" y="3739"/>
                  <a:pt x="8298" y="3737"/>
                  <a:pt x="8315" y="3734"/>
                </a:cubicBezTo>
                <a:cubicBezTo>
                  <a:pt x="8331" y="3730"/>
                  <a:pt x="8347" y="3726"/>
                  <a:pt x="8362" y="3719"/>
                </a:cubicBezTo>
                <a:cubicBezTo>
                  <a:pt x="8378" y="3713"/>
                  <a:pt x="8393" y="3705"/>
                  <a:pt x="8407" y="3696"/>
                </a:cubicBezTo>
                <a:cubicBezTo>
                  <a:pt x="8421" y="3686"/>
                  <a:pt x="8433" y="3676"/>
                  <a:pt x="8445" y="3664"/>
                </a:cubicBezTo>
                <a:cubicBezTo>
                  <a:pt x="8457" y="3652"/>
                  <a:pt x="8468" y="3639"/>
                  <a:pt x="8477" y="3625"/>
                </a:cubicBezTo>
                <a:cubicBezTo>
                  <a:pt x="8486" y="3611"/>
                  <a:pt x="8494" y="3597"/>
                  <a:pt x="8501" y="3581"/>
                </a:cubicBezTo>
                <a:cubicBezTo>
                  <a:pt x="8507" y="3566"/>
                  <a:pt x="8512" y="3550"/>
                  <a:pt x="8515" y="3533"/>
                </a:cubicBezTo>
                <a:cubicBezTo>
                  <a:pt x="8518" y="3517"/>
                  <a:pt x="8520" y="3500"/>
                  <a:pt x="8520" y="3483"/>
                </a:cubicBezTo>
                <a:lnTo>
                  <a:pt x="8520" y="279"/>
                </a:lnTo>
                <a:cubicBezTo>
                  <a:pt x="8520" y="262"/>
                  <a:pt x="8518" y="246"/>
                  <a:pt x="8515" y="229"/>
                </a:cubicBezTo>
                <a:cubicBezTo>
                  <a:pt x="8512" y="213"/>
                  <a:pt x="8507" y="197"/>
                  <a:pt x="8501" y="181"/>
                </a:cubicBezTo>
                <a:cubicBezTo>
                  <a:pt x="8494" y="166"/>
                  <a:pt x="8486" y="151"/>
                  <a:pt x="8477" y="137"/>
                </a:cubicBezTo>
                <a:cubicBezTo>
                  <a:pt x="8468" y="123"/>
                  <a:pt x="8457" y="110"/>
                  <a:pt x="8445" y="98"/>
                </a:cubicBezTo>
                <a:cubicBezTo>
                  <a:pt x="8433" y="87"/>
                  <a:pt x="8421" y="76"/>
                  <a:pt x="8407" y="67"/>
                </a:cubicBezTo>
                <a:cubicBezTo>
                  <a:pt x="8393" y="57"/>
                  <a:pt x="8378" y="49"/>
                  <a:pt x="8362" y="43"/>
                </a:cubicBezTo>
                <a:cubicBezTo>
                  <a:pt x="8347" y="37"/>
                  <a:pt x="8331" y="32"/>
                  <a:pt x="8315" y="28"/>
                </a:cubicBezTo>
                <a:cubicBezTo>
                  <a:pt x="8298" y="25"/>
                  <a:pt x="8281" y="24"/>
                  <a:pt x="8265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8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3994200" y="3033360"/>
            <a:ext cx="418320" cy="417960"/>
          </a:xfrm>
          <a:custGeom>
            <a:avLst/>
            <a:gdLst/>
            <a:ahLst/>
            <a:rect l="0" t="0" r="r" b="b"/>
            <a:pathLst>
              <a:path w="1162" h="1161">
                <a:moveTo>
                  <a:pt x="11" y="468"/>
                </a:moveTo>
                <a:cubicBezTo>
                  <a:pt x="19" y="431"/>
                  <a:pt x="30" y="394"/>
                  <a:pt x="45" y="359"/>
                </a:cubicBezTo>
                <a:cubicBezTo>
                  <a:pt x="59" y="324"/>
                  <a:pt x="77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6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2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90"/>
                  <a:pt x="1103" y="324"/>
                  <a:pt x="1118" y="359"/>
                </a:cubicBezTo>
                <a:cubicBezTo>
                  <a:pt x="1132" y="394"/>
                  <a:pt x="1143" y="431"/>
                  <a:pt x="1151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1" y="694"/>
                </a:cubicBezTo>
                <a:cubicBezTo>
                  <a:pt x="1143" y="732"/>
                  <a:pt x="1132" y="768"/>
                  <a:pt x="1118" y="803"/>
                </a:cubicBezTo>
                <a:cubicBezTo>
                  <a:pt x="1103" y="838"/>
                  <a:pt x="1084" y="872"/>
                  <a:pt x="1063" y="904"/>
                </a:cubicBezTo>
                <a:cubicBezTo>
                  <a:pt x="1042" y="935"/>
                  <a:pt x="1018" y="965"/>
                  <a:pt x="991" y="992"/>
                </a:cubicBezTo>
                <a:cubicBezTo>
                  <a:pt x="964" y="1018"/>
                  <a:pt x="935" y="1043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1"/>
                  <a:pt x="581" y="1161"/>
                </a:cubicBezTo>
                <a:cubicBezTo>
                  <a:pt x="543" y="1161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3"/>
                  <a:pt x="197" y="1018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8"/>
                  <a:pt x="45" y="803"/>
                </a:cubicBezTo>
                <a:cubicBezTo>
                  <a:pt x="30" y="768"/>
                  <a:pt x="19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cubicBezTo>
                  <a:pt x="0" y="543"/>
                  <a:pt x="4" y="505"/>
                  <a:pt x="11" y="46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3994200" y="3033360"/>
            <a:ext cx="418320" cy="417960"/>
          </a:xfrm>
          <a:custGeom>
            <a:avLst/>
            <a:gdLst/>
            <a:ahLst/>
            <a:rect l="0" t="0" r="r" b="b"/>
            <a:pathLst>
              <a:path w="1162" h="1161">
                <a:moveTo>
                  <a:pt x="0" y="581"/>
                </a:moveTo>
                <a:cubicBezTo>
                  <a:pt x="0" y="543"/>
                  <a:pt x="4" y="505"/>
                  <a:pt x="11" y="468"/>
                </a:cubicBezTo>
                <a:cubicBezTo>
                  <a:pt x="19" y="431"/>
                  <a:pt x="30" y="394"/>
                  <a:pt x="45" y="359"/>
                </a:cubicBezTo>
                <a:cubicBezTo>
                  <a:pt x="59" y="324"/>
                  <a:pt x="77" y="290"/>
                  <a:pt x="98" y="258"/>
                </a:cubicBezTo>
                <a:cubicBezTo>
                  <a:pt x="119" y="226"/>
                  <a:pt x="143" y="197"/>
                  <a:pt x="170" y="170"/>
                </a:cubicBezTo>
                <a:cubicBezTo>
                  <a:pt x="197" y="143"/>
                  <a:pt x="227" y="119"/>
                  <a:pt x="258" y="98"/>
                </a:cubicBezTo>
                <a:cubicBezTo>
                  <a:pt x="290" y="76"/>
                  <a:pt x="323" y="59"/>
                  <a:pt x="359" y="44"/>
                </a:cubicBezTo>
                <a:cubicBezTo>
                  <a:pt x="394" y="29"/>
                  <a:pt x="430" y="18"/>
                  <a:pt x="467" y="11"/>
                </a:cubicBezTo>
                <a:cubicBezTo>
                  <a:pt x="505" y="4"/>
                  <a:pt x="543" y="0"/>
                  <a:pt x="581" y="0"/>
                </a:cubicBezTo>
                <a:cubicBezTo>
                  <a:pt x="619" y="0"/>
                  <a:pt x="657" y="4"/>
                  <a:pt x="694" y="11"/>
                </a:cubicBezTo>
                <a:cubicBezTo>
                  <a:pt x="731" y="18"/>
                  <a:pt x="768" y="29"/>
                  <a:pt x="803" y="44"/>
                </a:cubicBezTo>
                <a:cubicBezTo>
                  <a:pt x="838" y="59"/>
                  <a:pt x="871" y="76"/>
                  <a:pt x="903" y="98"/>
                </a:cubicBezTo>
                <a:cubicBezTo>
                  <a:pt x="935" y="119"/>
                  <a:pt x="964" y="143"/>
                  <a:pt x="991" y="170"/>
                </a:cubicBezTo>
                <a:cubicBezTo>
                  <a:pt x="1018" y="197"/>
                  <a:pt x="1042" y="226"/>
                  <a:pt x="1063" y="258"/>
                </a:cubicBezTo>
                <a:cubicBezTo>
                  <a:pt x="1084" y="290"/>
                  <a:pt x="1103" y="324"/>
                  <a:pt x="1118" y="359"/>
                </a:cubicBezTo>
                <a:cubicBezTo>
                  <a:pt x="1132" y="394"/>
                  <a:pt x="1143" y="431"/>
                  <a:pt x="1151" y="468"/>
                </a:cubicBezTo>
                <a:cubicBezTo>
                  <a:pt x="1158" y="505"/>
                  <a:pt x="1162" y="543"/>
                  <a:pt x="1162" y="581"/>
                </a:cubicBezTo>
                <a:cubicBezTo>
                  <a:pt x="1162" y="619"/>
                  <a:pt x="1158" y="657"/>
                  <a:pt x="1151" y="694"/>
                </a:cubicBezTo>
                <a:cubicBezTo>
                  <a:pt x="1143" y="732"/>
                  <a:pt x="1132" y="768"/>
                  <a:pt x="1118" y="803"/>
                </a:cubicBezTo>
                <a:cubicBezTo>
                  <a:pt x="1103" y="838"/>
                  <a:pt x="1084" y="872"/>
                  <a:pt x="1063" y="904"/>
                </a:cubicBezTo>
                <a:cubicBezTo>
                  <a:pt x="1042" y="935"/>
                  <a:pt x="1018" y="965"/>
                  <a:pt x="991" y="992"/>
                </a:cubicBezTo>
                <a:cubicBezTo>
                  <a:pt x="964" y="1018"/>
                  <a:pt x="935" y="1043"/>
                  <a:pt x="903" y="1064"/>
                </a:cubicBezTo>
                <a:cubicBezTo>
                  <a:pt x="871" y="1085"/>
                  <a:pt x="838" y="1103"/>
                  <a:pt x="803" y="1117"/>
                </a:cubicBezTo>
                <a:cubicBezTo>
                  <a:pt x="768" y="1132"/>
                  <a:pt x="731" y="1143"/>
                  <a:pt x="694" y="1150"/>
                </a:cubicBezTo>
                <a:cubicBezTo>
                  <a:pt x="657" y="1158"/>
                  <a:pt x="619" y="1161"/>
                  <a:pt x="581" y="1161"/>
                </a:cubicBezTo>
                <a:cubicBezTo>
                  <a:pt x="543" y="1161"/>
                  <a:pt x="505" y="1158"/>
                  <a:pt x="467" y="1150"/>
                </a:cubicBezTo>
                <a:cubicBezTo>
                  <a:pt x="430" y="1143"/>
                  <a:pt x="394" y="1132"/>
                  <a:pt x="359" y="1117"/>
                </a:cubicBezTo>
                <a:cubicBezTo>
                  <a:pt x="323" y="1103"/>
                  <a:pt x="290" y="1085"/>
                  <a:pt x="258" y="1064"/>
                </a:cubicBezTo>
                <a:cubicBezTo>
                  <a:pt x="227" y="1043"/>
                  <a:pt x="197" y="1018"/>
                  <a:pt x="170" y="992"/>
                </a:cubicBezTo>
                <a:cubicBezTo>
                  <a:pt x="143" y="965"/>
                  <a:pt x="119" y="935"/>
                  <a:pt x="98" y="904"/>
                </a:cubicBezTo>
                <a:cubicBezTo>
                  <a:pt x="77" y="872"/>
                  <a:pt x="59" y="838"/>
                  <a:pt x="45" y="803"/>
                </a:cubicBezTo>
                <a:cubicBezTo>
                  <a:pt x="30" y="768"/>
                  <a:pt x="19" y="732"/>
                  <a:pt x="11" y="694"/>
                </a:cubicBezTo>
                <a:cubicBezTo>
                  <a:pt x="4" y="657"/>
                  <a:pt x="0" y="619"/>
                  <a:pt x="0" y="581"/>
                </a:cubicBezTo>
                <a:moveTo>
                  <a:pt x="581" y="46"/>
                </a:moveTo>
                <a:cubicBezTo>
                  <a:pt x="546" y="46"/>
                  <a:pt x="511" y="50"/>
                  <a:pt x="477" y="57"/>
                </a:cubicBezTo>
                <a:cubicBezTo>
                  <a:pt x="442" y="63"/>
                  <a:pt x="409" y="73"/>
                  <a:pt x="376" y="87"/>
                </a:cubicBezTo>
                <a:cubicBezTo>
                  <a:pt x="344" y="100"/>
                  <a:pt x="313" y="117"/>
                  <a:pt x="284" y="136"/>
                </a:cubicBezTo>
                <a:cubicBezTo>
                  <a:pt x="255" y="156"/>
                  <a:pt x="228" y="178"/>
                  <a:pt x="203" y="203"/>
                </a:cubicBezTo>
                <a:cubicBezTo>
                  <a:pt x="178" y="227"/>
                  <a:pt x="156" y="254"/>
                  <a:pt x="137" y="285"/>
                </a:cubicBezTo>
                <a:cubicBezTo>
                  <a:pt x="117" y="314"/>
                  <a:pt x="101" y="344"/>
                  <a:pt x="87" y="377"/>
                </a:cubicBezTo>
                <a:cubicBezTo>
                  <a:pt x="74" y="409"/>
                  <a:pt x="64" y="443"/>
                  <a:pt x="57" y="477"/>
                </a:cubicBezTo>
                <a:cubicBezTo>
                  <a:pt x="50" y="511"/>
                  <a:pt x="47" y="546"/>
                  <a:pt x="47" y="581"/>
                </a:cubicBezTo>
                <a:cubicBezTo>
                  <a:pt x="47" y="616"/>
                  <a:pt x="50" y="651"/>
                  <a:pt x="57" y="685"/>
                </a:cubicBezTo>
                <a:cubicBezTo>
                  <a:pt x="64" y="720"/>
                  <a:pt x="74" y="753"/>
                  <a:pt x="87" y="785"/>
                </a:cubicBezTo>
                <a:cubicBezTo>
                  <a:pt x="101" y="818"/>
                  <a:pt x="117" y="849"/>
                  <a:pt x="137" y="878"/>
                </a:cubicBezTo>
                <a:cubicBezTo>
                  <a:pt x="156" y="907"/>
                  <a:pt x="178" y="934"/>
                  <a:pt x="203" y="959"/>
                </a:cubicBezTo>
                <a:cubicBezTo>
                  <a:pt x="228" y="983"/>
                  <a:pt x="255" y="1006"/>
                  <a:pt x="284" y="1025"/>
                </a:cubicBezTo>
                <a:cubicBezTo>
                  <a:pt x="313" y="1045"/>
                  <a:pt x="344" y="1061"/>
                  <a:pt x="376" y="1074"/>
                </a:cubicBezTo>
                <a:cubicBezTo>
                  <a:pt x="409" y="1088"/>
                  <a:pt x="442" y="1098"/>
                  <a:pt x="477" y="1105"/>
                </a:cubicBezTo>
                <a:cubicBezTo>
                  <a:pt x="511" y="1112"/>
                  <a:pt x="546" y="1115"/>
                  <a:pt x="581" y="1115"/>
                </a:cubicBezTo>
                <a:cubicBezTo>
                  <a:pt x="616" y="1115"/>
                  <a:pt x="650" y="1112"/>
                  <a:pt x="685" y="1105"/>
                </a:cubicBezTo>
                <a:cubicBezTo>
                  <a:pt x="719" y="1098"/>
                  <a:pt x="753" y="1088"/>
                  <a:pt x="785" y="1074"/>
                </a:cubicBezTo>
                <a:cubicBezTo>
                  <a:pt x="817" y="1061"/>
                  <a:pt x="848" y="1045"/>
                  <a:pt x="877" y="1025"/>
                </a:cubicBezTo>
                <a:cubicBezTo>
                  <a:pt x="906" y="1006"/>
                  <a:pt x="933" y="983"/>
                  <a:pt x="958" y="959"/>
                </a:cubicBezTo>
                <a:cubicBezTo>
                  <a:pt x="983" y="934"/>
                  <a:pt x="1005" y="907"/>
                  <a:pt x="1025" y="878"/>
                </a:cubicBezTo>
                <a:cubicBezTo>
                  <a:pt x="1044" y="849"/>
                  <a:pt x="1061" y="818"/>
                  <a:pt x="1074" y="785"/>
                </a:cubicBezTo>
                <a:cubicBezTo>
                  <a:pt x="1088" y="753"/>
                  <a:pt x="1098" y="720"/>
                  <a:pt x="1105" y="685"/>
                </a:cubicBezTo>
                <a:cubicBezTo>
                  <a:pt x="1112" y="651"/>
                  <a:pt x="1116" y="616"/>
                  <a:pt x="1116" y="581"/>
                </a:cubicBezTo>
                <a:cubicBezTo>
                  <a:pt x="1116" y="546"/>
                  <a:pt x="1112" y="511"/>
                  <a:pt x="1105" y="477"/>
                </a:cubicBezTo>
                <a:cubicBezTo>
                  <a:pt x="1098" y="443"/>
                  <a:pt x="1088" y="409"/>
                  <a:pt x="1074" y="377"/>
                </a:cubicBezTo>
                <a:cubicBezTo>
                  <a:pt x="1061" y="344"/>
                  <a:pt x="1044" y="314"/>
                  <a:pt x="1025" y="285"/>
                </a:cubicBezTo>
                <a:cubicBezTo>
                  <a:pt x="1005" y="254"/>
                  <a:pt x="983" y="227"/>
                  <a:pt x="958" y="203"/>
                </a:cubicBezTo>
                <a:cubicBezTo>
                  <a:pt x="933" y="178"/>
                  <a:pt x="906" y="156"/>
                  <a:pt x="877" y="136"/>
                </a:cubicBezTo>
                <a:cubicBezTo>
                  <a:pt x="848" y="117"/>
                  <a:pt x="817" y="100"/>
                  <a:pt x="785" y="87"/>
                </a:cubicBezTo>
                <a:cubicBezTo>
                  <a:pt x="753" y="73"/>
                  <a:pt x="719" y="63"/>
                  <a:pt x="685" y="57"/>
                </a:cubicBezTo>
                <a:cubicBezTo>
                  <a:pt x="650" y="50"/>
                  <a:pt x="616" y="46"/>
                  <a:pt x="581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0" name="" descr=""/>
          <p:cNvPicPr/>
          <p:nvPr/>
        </p:nvPicPr>
        <p:blipFill>
          <a:blip r:embed="rId16"/>
          <a:stretch/>
        </p:blipFill>
        <p:spPr>
          <a:xfrm>
            <a:off x="4078080" y="31420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1" name=""/>
          <p:cNvSpPr txBox="1"/>
          <p:nvPr/>
        </p:nvSpPr>
        <p:spPr>
          <a:xfrm>
            <a:off x="1294200" y="3906360"/>
            <a:ext cx="41508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城市决策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2" name=""/>
          <p:cNvSpPr txBox="1"/>
          <p:nvPr/>
        </p:nvSpPr>
        <p:spPr>
          <a:xfrm>
            <a:off x="4546080" y="3048120"/>
            <a:ext cx="16772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个性化推荐与精准营销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4546080" y="334692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基于用户画像知识图谱和行为数据，结合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4546080" y="351432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时序图谱洞察引擎分析用户兴趣变化。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4570200" y="3772440"/>
            <a:ext cx="217692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应用：电商商品推荐；内容平台智能推荐相关文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4570200" y="3906360"/>
            <a:ext cx="10440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章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9959040" y="607536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13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"/>
          <p:cNvSpPr/>
          <p:nvPr/>
        </p:nvSpPr>
        <p:spPr>
          <a:xfrm>
            <a:off x="0" y="0"/>
            <a:ext cx="10704600" cy="7019640"/>
          </a:xfrm>
          <a:custGeom>
            <a:avLst/>
            <a:gdLst/>
            <a:ahLst/>
            <a:rect l="0" t="0" r="r" b="b"/>
            <a:pathLst>
              <a:path w="29735" h="19499">
                <a:moveTo>
                  <a:pt x="0" y="0"/>
                </a:moveTo>
                <a:lnTo>
                  <a:pt x="29735" y="0"/>
                </a:lnTo>
                <a:lnTo>
                  <a:pt x="29735" y="19499"/>
                </a:lnTo>
                <a:lnTo>
                  <a:pt x="0" y="19499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9" name="" descr=""/>
          <p:cNvPicPr/>
          <p:nvPr/>
        </p:nvPicPr>
        <p:blipFill>
          <a:blip r:embed="rId1"/>
          <a:stretch/>
        </p:blipFill>
        <p:spPr>
          <a:xfrm>
            <a:off x="8280" y="-242280"/>
            <a:ext cx="10696320" cy="7269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0" name="" descr=""/>
          <p:cNvPicPr/>
          <p:nvPr/>
        </p:nvPicPr>
        <p:blipFill>
          <a:blip r:embed="rId2"/>
          <a:stretch/>
        </p:blipFill>
        <p:spPr>
          <a:xfrm>
            <a:off x="8280" y="-242280"/>
            <a:ext cx="10696320" cy="750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1" name="" descr=""/>
          <p:cNvPicPr/>
          <p:nvPr/>
        </p:nvPicPr>
        <p:blipFill>
          <a:blip r:embed="rId3"/>
          <a:stretch/>
        </p:blipFill>
        <p:spPr>
          <a:xfrm>
            <a:off x="543240" y="918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2" name="" descr=""/>
          <p:cNvPicPr/>
          <p:nvPr/>
        </p:nvPicPr>
        <p:blipFill>
          <a:blip r:embed="rId4"/>
          <a:stretch/>
        </p:blipFill>
        <p:spPr>
          <a:xfrm>
            <a:off x="543240" y="5598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3" name=""/>
          <p:cNvSpPr txBox="1"/>
          <p:nvPr/>
        </p:nvSpPr>
        <p:spPr>
          <a:xfrm>
            <a:off x="543240" y="855000"/>
            <a:ext cx="680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4" name=""/>
          <p:cNvSpPr txBox="1"/>
          <p:nvPr/>
        </p:nvSpPr>
        <p:spPr>
          <a:xfrm>
            <a:off x="1217520" y="84960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5" name=""/>
          <p:cNvSpPr txBox="1"/>
          <p:nvPr/>
        </p:nvSpPr>
        <p:spPr>
          <a:xfrm>
            <a:off x="1368000" y="855000"/>
            <a:ext cx="533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6" name=""/>
          <p:cNvSpPr txBox="1"/>
          <p:nvPr/>
        </p:nvSpPr>
        <p:spPr>
          <a:xfrm>
            <a:off x="1900440" y="849600"/>
            <a:ext cx="2867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认知数字基建服务，旨在帮助企业和组织在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7" name=""/>
          <p:cNvSpPr txBox="1"/>
          <p:nvPr/>
        </p:nvSpPr>
        <p:spPr>
          <a:xfrm>
            <a:off x="4758480" y="85500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542880" y="132840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2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542880" y="132840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2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8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49" y="6382"/>
                  <a:pt x="57" y="6397"/>
                  <a:pt x="67" y="6411"/>
                </a:cubicBezTo>
                <a:cubicBezTo>
                  <a:pt x="76" y="6425"/>
                  <a:pt x="86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1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5" y="6523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1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8"/>
                  <a:pt x="12925" y="6425"/>
                  <a:pt x="12934" y="6411"/>
                </a:cubicBezTo>
                <a:cubicBezTo>
                  <a:pt x="12944" y="6397"/>
                  <a:pt x="12952" y="6382"/>
                  <a:pt x="12958" y="6367"/>
                </a:cubicBezTo>
                <a:cubicBezTo>
                  <a:pt x="12964" y="6351"/>
                  <a:pt x="12969" y="6335"/>
                  <a:pt x="12973" y="6319"/>
                </a:cubicBezTo>
                <a:cubicBezTo>
                  <a:pt x="12976" y="6302"/>
                  <a:pt x="12977" y="6286"/>
                  <a:pt x="12977" y="6269"/>
                </a:cubicBezTo>
                <a:lnTo>
                  <a:pt x="12977" y="279"/>
                </a:lnTo>
                <a:cubicBezTo>
                  <a:pt x="12977" y="262"/>
                  <a:pt x="12976" y="246"/>
                  <a:pt x="12973" y="229"/>
                </a:cubicBezTo>
                <a:cubicBezTo>
                  <a:pt x="12969" y="213"/>
                  <a:pt x="12964" y="197"/>
                  <a:pt x="12958" y="181"/>
                </a:cubicBezTo>
                <a:cubicBezTo>
                  <a:pt x="12952" y="166"/>
                  <a:pt x="12944" y="151"/>
                  <a:pt x="12934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7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5" y="25"/>
                  <a:pt x="12739" y="24"/>
                  <a:pt x="12722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752040" y="1537560"/>
            <a:ext cx="284400" cy="501480"/>
          </a:xfrm>
          <a:custGeom>
            <a:avLst/>
            <a:gdLst/>
            <a:ahLst/>
            <a:rect l="0" t="0" r="r" b="b"/>
            <a:pathLst>
              <a:path w="790" h="1393">
                <a:moveTo>
                  <a:pt x="7" y="560"/>
                </a:moveTo>
                <a:cubicBezTo>
                  <a:pt x="12" y="515"/>
                  <a:pt x="20" y="472"/>
                  <a:pt x="30" y="430"/>
                </a:cubicBezTo>
                <a:cubicBezTo>
                  <a:pt x="39" y="387"/>
                  <a:pt x="52" y="347"/>
                  <a:pt x="66" y="309"/>
                </a:cubicBezTo>
                <a:cubicBezTo>
                  <a:pt x="80" y="271"/>
                  <a:pt x="96" y="236"/>
                  <a:pt x="115" y="204"/>
                </a:cubicBezTo>
                <a:cubicBezTo>
                  <a:pt x="133" y="171"/>
                  <a:pt x="153" y="142"/>
                  <a:pt x="174" y="117"/>
                </a:cubicBezTo>
                <a:cubicBezTo>
                  <a:pt x="196" y="92"/>
                  <a:pt x="218" y="70"/>
                  <a:pt x="242" y="53"/>
                </a:cubicBezTo>
                <a:cubicBezTo>
                  <a:pt x="266" y="35"/>
                  <a:pt x="290" y="22"/>
                  <a:pt x="316" y="13"/>
                </a:cubicBezTo>
                <a:cubicBezTo>
                  <a:pt x="341" y="4"/>
                  <a:pt x="366" y="0"/>
                  <a:pt x="392" y="0"/>
                </a:cubicBezTo>
                <a:lnTo>
                  <a:pt x="396" y="0"/>
                </a:lnTo>
                <a:cubicBezTo>
                  <a:pt x="422" y="0"/>
                  <a:pt x="448" y="4"/>
                  <a:pt x="473" y="13"/>
                </a:cubicBezTo>
                <a:cubicBezTo>
                  <a:pt x="498" y="22"/>
                  <a:pt x="523" y="35"/>
                  <a:pt x="547" y="53"/>
                </a:cubicBezTo>
                <a:cubicBezTo>
                  <a:pt x="570" y="70"/>
                  <a:pt x="593" y="92"/>
                  <a:pt x="614" y="117"/>
                </a:cubicBezTo>
                <a:cubicBezTo>
                  <a:pt x="636" y="142"/>
                  <a:pt x="656" y="171"/>
                  <a:pt x="675" y="204"/>
                </a:cubicBezTo>
                <a:cubicBezTo>
                  <a:pt x="693" y="236"/>
                  <a:pt x="709" y="271"/>
                  <a:pt x="724" y="309"/>
                </a:cubicBezTo>
                <a:cubicBezTo>
                  <a:pt x="738" y="347"/>
                  <a:pt x="750" y="387"/>
                  <a:pt x="760" y="430"/>
                </a:cubicBezTo>
                <a:cubicBezTo>
                  <a:pt x="770" y="472"/>
                  <a:pt x="777" y="515"/>
                  <a:pt x="782" y="560"/>
                </a:cubicBezTo>
                <a:cubicBezTo>
                  <a:pt x="787" y="606"/>
                  <a:pt x="790" y="651"/>
                  <a:pt x="790" y="697"/>
                </a:cubicBezTo>
                <a:cubicBezTo>
                  <a:pt x="790" y="743"/>
                  <a:pt x="787" y="788"/>
                  <a:pt x="782" y="833"/>
                </a:cubicBezTo>
                <a:cubicBezTo>
                  <a:pt x="777" y="878"/>
                  <a:pt x="770" y="921"/>
                  <a:pt x="760" y="964"/>
                </a:cubicBezTo>
                <a:cubicBezTo>
                  <a:pt x="750" y="1006"/>
                  <a:pt x="738" y="1046"/>
                  <a:pt x="724" y="1084"/>
                </a:cubicBezTo>
                <a:cubicBezTo>
                  <a:pt x="709" y="1122"/>
                  <a:pt x="693" y="1157"/>
                  <a:pt x="675" y="1190"/>
                </a:cubicBezTo>
                <a:cubicBezTo>
                  <a:pt x="656" y="1222"/>
                  <a:pt x="636" y="1251"/>
                  <a:pt x="614" y="1276"/>
                </a:cubicBezTo>
                <a:cubicBezTo>
                  <a:pt x="593" y="1302"/>
                  <a:pt x="570" y="1323"/>
                  <a:pt x="547" y="1340"/>
                </a:cubicBezTo>
                <a:cubicBezTo>
                  <a:pt x="523" y="1358"/>
                  <a:pt x="498" y="1371"/>
                  <a:pt x="473" y="1380"/>
                </a:cubicBezTo>
                <a:cubicBezTo>
                  <a:pt x="448" y="1389"/>
                  <a:pt x="422" y="1393"/>
                  <a:pt x="396" y="1393"/>
                </a:cubicBezTo>
                <a:lnTo>
                  <a:pt x="392" y="1393"/>
                </a:lnTo>
                <a:cubicBezTo>
                  <a:pt x="367" y="1393"/>
                  <a:pt x="341" y="1389"/>
                  <a:pt x="316" y="1380"/>
                </a:cubicBezTo>
                <a:cubicBezTo>
                  <a:pt x="290" y="1371"/>
                  <a:pt x="266" y="1358"/>
                  <a:pt x="242" y="1340"/>
                </a:cubicBezTo>
                <a:cubicBezTo>
                  <a:pt x="218" y="1323"/>
                  <a:pt x="196" y="1302"/>
                  <a:pt x="174" y="1276"/>
                </a:cubicBezTo>
                <a:cubicBezTo>
                  <a:pt x="153" y="1251"/>
                  <a:pt x="133" y="1222"/>
                  <a:pt x="115" y="1190"/>
                </a:cubicBezTo>
                <a:cubicBezTo>
                  <a:pt x="96" y="1157"/>
                  <a:pt x="80" y="1122"/>
                  <a:pt x="66" y="1084"/>
                </a:cubicBezTo>
                <a:cubicBezTo>
                  <a:pt x="52" y="1046"/>
                  <a:pt x="39" y="1006"/>
                  <a:pt x="30" y="964"/>
                </a:cubicBezTo>
                <a:cubicBezTo>
                  <a:pt x="20" y="921"/>
                  <a:pt x="12" y="878"/>
                  <a:pt x="7" y="833"/>
                </a:cubicBezTo>
                <a:cubicBezTo>
                  <a:pt x="2" y="788"/>
                  <a:pt x="0" y="743"/>
                  <a:pt x="0" y="697"/>
                </a:cubicBezTo>
                <a:cubicBezTo>
                  <a:pt x="0" y="651"/>
                  <a:pt x="2" y="606"/>
                  <a:pt x="7" y="56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752040" y="1537560"/>
            <a:ext cx="284400" cy="501480"/>
          </a:xfrm>
          <a:custGeom>
            <a:avLst/>
            <a:gdLst/>
            <a:ahLst/>
            <a:rect l="0" t="0" r="r" b="b"/>
            <a:pathLst>
              <a:path w="790" h="1393">
                <a:moveTo>
                  <a:pt x="0" y="697"/>
                </a:moveTo>
                <a:cubicBezTo>
                  <a:pt x="0" y="651"/>
                  <a:pt x="2" y="606"/>
                  <a:pt x="7" y="560"/>
                </a:cubicBezTo>
                <a:cubicBezTo>
                  <a:pt x="12" y="515"/>
                  <a:pt x="20" y="472"/>
                  <a:pt x="30" y="430"/>
                </a:cubicBezTo>
                <a:cubicBezTo>
                  <a:pt x="39" y="387"/>
                  <a:pt x="52" y="347"/>
                  <a:pt x="66" y="309"/>
                </a:cubicBezTo>
                <a:cubicBezTo>
                  <a:pt x="80" y="271"/>
                  <a:pt x="96" y="236"/>
                  <a:pt x="115" y="204"/>
                </a:cubicBezTo>
                <a:cubicBezTo>
                  <a:pt x="133" y="171"/>
                  <a:pt x="153" y="142"/>
                  <a:pt x="174" y="117"/>
                </a:cubicBezTo>
                <a:cubicBezTo>
                  <a:pt x="196" y="92"/>
                  <a:pt x="218" y="70"/>
                  <a:pt x="242" y="53"/>
                </a:cubicBezTo>
                <a:cubicBezTo>
                  <a:pt x="266" y="35"/>
                  <a:pt x="290" y="22"/>
                  <a:pt x="316" y="13"/>
                </a:cubicBezTo>
                <a:cubicBezTo>
                  <a:pt x="341" y="4"/>
                  <a:pt x="367" y="0"/>
                  <a:pt x="392" y="0"/>
                </a:cubicBezTo>
                <a:lnTo>
                  <a:pt x="396" y="0"/>
                </a:lnTo>
                <a:cubicBezTo>
                  <a:pt x="422" y="0"/>
                  <a:pt x="448" y="4"/>
                  <a:pt x="473" y="13"/>
                </a:cubicBezTo>
                <a:cubicBezTo>
                  <a:pt x="498" y="22"/>
                  <a:pt x="523" y="35"/>
                  <a:pt x="547" y="53"/>
                </a:cubicBezTo>
                <a:cubicBezTo>
                  <a:pt x="570" y="70"/>
                  <a:pt x="593" y="92"/>
                  <a:pt x="614" y="117"/>
                </a:cubicBezTo>
                <a:cubicBezTo>
                  <a:pt x="636" y="142"/>
                  <a:pt x="656" y="171"/>
                  <a:pt x="675" y="204"/>
                </a:cubicBezTo>
                <a:cubicBezTo>
                  <a:pt x="693" y="236"/>
                  <a:pt x="709" y="271"/>
                  <a:pt x="724" y="309"/>
                </a:cubicBezTo>
                <a:cubicBezTo>
                  <a:pt x="738" y="347"/>
                  <a:pt x="750" y="387"/>
                  <a:pt x="760" y="430"/>
                </a:cubicBezTo>
                <a:cubicBezTo>
                  <a:pt x="770" y="472"/>
                  <a:pt x="777" y="515"/>
                  <a:pt x="782" y="560"/>
                </a:cubicBezTo>
                <a:cubicBezTo>
                  <a:pt x="787" y="606"/>
                  <a:pt x="790" y="651"/>
                  <a:pt x="790" y="697"/>
                </a:cubicBezTo>
                <a:cubicBezTo>
                  <a:pt x="790" y="743"/>
                  <a:pt x="787" y="788"/>
                  <a:pt x="782" y="833"/>
                </a:cubicBezTo>
                <a:cubicBezTo>
                  <a:pt x="777" y="878"/>
                  <a:pt x="770" y="921"/>
                  <a:pt x="760" y="964"/>
                </a:cubicBezTo>
                <a:cubicBezTo>
                  <a:pt x="750" y="1006"/>
                  <a:pt x="738" y="1046"/>
                  <a:pt x="724" y="1084"/>
                </a:cubicBezTo>
                <a:cubicBezTo>
                  <a:pt x="709" y="1122"/>
                  <a:pt x="693" y="1157"/>
                  <a:pt x="675" y="1190"/>
                </a:cubicBezTo>
                <a:cubicBezTo>
                  <a:pt x="656" y="1222"/>
                  <a:pt x="636" y="1251"/>
                  <a:pt x="614" y="1276"/>
                </a:cubicBezTo>
                <a:cubicBezTo>
                  <a:pt x="593" y="1302"/>
                  <a:pt x="570" y="1323"/>
                  <a:pt x="547" y="1340"/>
                </a:cubicBezTo>
                <a:cubicBezTo>
                  <a:pt x="523" y="1358"/>
                  <a:pt x="498" y="1371"/>
                  <a:pt x="473" y="1380"/>
                </a:cubicBezTo>
                <a:cubicBezTo>
                  <a:pt x="448" y="1389"/>
                  <a:pt x="422" y="1393"/>
                  <a:pt x="396" y="1393"/>
                </a:cubicBezTo>
                <a:lnTo>
                  <a:pt x="392" y="1393"/>
                </a:lnTo>
                <a:cubicBezTo>
                  <a:pt x="367" y="1393"/>
                  <a:pt x="341" y="1389"/>
                  <a:pt x="316" y="1380"/>
                </a:cubicBezTo>
                <a:cubicBezTo>
                  <a:pt x="290" y="1371"/>
                  <a:pt x="266" y="1358"/>
                  <a:pt x="242" y="1340"/>
                </a:cubicBezTo>
                <a:cubicBezTo>
                  <a:pt x="218" y="1323"/>
                  <a:pt x="196" y="1302"/>
                  <a:pt x="174" y="1276"/>
                </a:cubicBezTo>
                <a:cubicBezTo>
                  <a:pt x="153" y="1251"/>
                  <a:pt x="133" y="1222"/>
                  <a:pt x="115" y="1190"/>
                </a:cubicBezTo>
                <a:cubicBezTo>
                  <a:pt x="96" y="1157"/>
                  <a:pt x="80" y="1122"/>
                  <a:pt x="66" y="1084"/>
                </a:cubicBezTo>
                <a:cubicBezTo>
                  <a:pt x="52" y="1046"/>
                  <a:pt x="39" y="1006"/>
                  <a:pt x="30" y="964"/>
                </a:cubicBezTo>
                <a:cubicBezTo>
                  <a:pt x="20" y="921"/>
                  <a:pt x="12" y="878"/>
                  <a:pt x="7" y="833"/>
                </a:cubicBezTo>
                <a:cubicBezTo>
                  <a:pt x="2" y="788"/>
                  <a:pt x="0" y="743"/>
                  <a:pt x="0" y="697"/>
                </a:cubicBezTo>
                <a:moveTo>
                  <a:pt x="392" y="46"/>
                </a:moveTo>
                <a:cubicBezTo>
                  <a:pt x="370" y="46"/>
                  <a:pt x="347" y="50"/>
                  <a:pt x="325" y="59"/>
                </a:cubicBezTo>
                <a:cubicBezTo>
                  <a:pt x="302" y="67"/>
                  <a:pt x="281" y="79"/>
                  <a:pt x="260" y="96"/>
                </a:cubicBezTo>
                <a:cubicBezTo>
                  <a:pt x="239" y="112"/>
                  <a:pt x="219" y="132"/>
                  <a:pt x="200" y="156"/>
                </a:cubicBezTo>
                <a:cubicBezTo>
                  <a:pt x="181" y="179"/>
                  <a:pt x="164" y="206"/>
                  <a:pt x="148" y="236"/>
                </a:cubicBezTo>
                <a:cubicBezTo>
                  <a:pt x="131" y="267"/>
                  <a:pt x="117" y="300"/>
                  <a:pt x="104" y="335"/>
                </a:cubicBezTo>
                <a:cubicBezTo>
                  <a:pt x="92" y="370"/>
                  <a:pt x="81" y="408"/>
                  <a:pt x="72" y="447"/>
                </a:cubicBezTo>
                <a:cubicBezTo>
                  <a:pt x="64" y="487"/>
                  <a:pt x="57" y="527"/>
                  <a:pt x="53" y="569"/>
                </a:cubicBezTo>
                <a:cubicBezTo>
                  <a:pt x="48" y="612"/>
                  <a:pt x="46" y="654"/>
                  <a:pt x="46" y="697"/>
                </a:cubicBezTo>
                <a:cubicBezTo>
                  <a:pt x="46" y="740"/>
                  <a:pt x="48" y="782"/>
                  <a:pt x="53" y="824"/>
                </a:cubicBezTo>
                <a:cubicBezTo>
                  <a:pt x="57" y="866"/>
                  <a:pt x="64" y="906"/>
                  <a:pt x="72" y="946"/>
                </a:cubicBezTo>
                <a:cubicBezTo>
                  <a:pt x="81" y="985"/>
                  <a:pt x="92" y="1023"/>
                  <a:pt x="104" y="1058"/>
                </a:cubicBezTo>
                <a:cubicBezTo>
                  <a:pt x="117" y="1094"/>
                  <a:pt x="131" y="1127"/>
                  <a:pt x="148" y="1157"/>
                </a:cubicBezTo>
                <a:cubicBezTo>
                  <a:pt x="164" y="1187"/>
                  <a:pt x="181" y="1214"/>
                  <a:pt x="200" y="1238"/>
                </a:cubicBezTo>
                <a:cubicBezTo>
                  <a:pt x="219" y="1261"/>
                  <a:pt x="239" y="1281"/>
                  <a:pt x="260" y="1298"/>
                </a:cubicBezTo>
                <a:cubicBezTo>
                  <a:pt x="281" y="1314"/>
                  <a:pt x="302" y="1326"/>
                  <a:pt x="325" y="1335"/>
                </a:cubicBezTo>
                <a:cubicBezTo>
                  <a:pt x="347" y="1343"/>
                  <a:pt x="370" y="1347"/>
                  <a:pt x="392" y="1347"/>
                </a:cubicBezTo>
                <a:lnTo>
                  <a:pt x="396" y="1347"/>
                </a:lnTo>
                <a:cubicBezTo>
                  <a:pt x="419" y="1347"/>
                  <a:pt x="442" y="1343"/>
                  <a:pt x="464" y="1335"/>
                </a:cubicBezTo>
                <a:cubicBezTo>
                  <a:pt x="486" y="1326"/>
                  <a:pt x="508" y="1314"/>
                  <a:pt x="529" y="1298"/>
                </a:cubicBezTo>
                <a:cubicBezTo>
                  <a:pt x="550" y="1281"/>
                  <a:pt x="570" y="1261"/>
                  <a:pt x="589" y="1238"/>
                </a:cubicBezTo>
                <a:cubicBezTo>
                  <a:pt x="608" y="1214"/>
                  <a:pt x="625" y="1187"/>
                  <a:pt x="641" y="1157"/>
                </a:cubicBezTo>
                <a:cubicBezTo>
                  <a:pt x="657" y="1127"/>
                  <a:pt x="672" y="1094"/>
                  <a:pt x="685" y="1058"/>
                </a:cubicBezTo>
                <a:cubicBezTo>
                  <a:pt x="698" y="1023"/>
                  <a:pt x="708" y="985"/>
                  <a:pt x="717" y="946"/>
                </a:cubicBezTo>
                <a:cubicBezTo>
                  <a:pt x="726" y="906"/>
                  <a:pt x="732" y="866"/>
                  <a:pt x="737" y="824"/>
                </a:cubicBezTo>
                <a:cubicBezTo>
                  <a:pt x="741" y="782"/>
                  <a:pt x="743" y="740"/>
                  <a:pt x="743" y="697"/>
                </a:cubicBezTo>
                <a:cubicBezTo>
                  <a:pt x="743" y="654"/>
                  <a:pt x="741" y="612"/>
                  <a:pt x="737" y="569"/>
                </a:cubicBezTo>
                <a:cubicBezTo>
                  <a:pt x="732" y="527"/>
                  <a:pt x="726" y="487"/>
                  <a:pt x="717" y="447"/>
                </a:cubicBezTo>
                <a:cubicBezTo>
                  <a:pt x="708" y="408"/>
                  <a:pt x="698" y="370"/>
                  <a:pt x="685" y="335"/>
                </a:cubicBezTo>
                <a:cubicBezTo>
                  <a:pt x="672" y="300"/>
                  <a:pt x="657" y="267"/>
                  <a:pt x="641" y="236"/>
                </a:cubicBezTo>
                <a:cubicBezTo>
                  <a:pt x="625" y="206"/>
                  <a:pt x="608" y="179"/>
                  <a:pt x="589" y="156"/>
                </a:cubicBezTo>
                <a:cubicBezTo>
                  <a:pt x="570" y="132"/>
                  <a:pt x="550" y="112"/>
                  <a:pt x="529" y="96"/>
                </a:cubicBezTo>
                <a:cubicBezTo>
                  <a:pt x="508" y="79"/>
                  <a:pt x="486" y="67"/>
                  <a:pt x="464" y="59"/>
                </a:cubicBezTo>
                <a:cubicBezTo>
                  <a:pt x="442" y="50"/>
                  <a:pt x="419" y="46"/>
                  <a:pt x="396" y="46"/>
                </a:cubicBezTo>
                <a:lnTo>
                  <a:pt x="392" y="46"/>
                </a:ln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2" name="" descr=""/>
          <p:cNvPicPr/>
          <p:nvPr/>
        </p:nvPicPr>
        <p:blipFill>
          <a:blip r:embed="rId5"/>
          <a:stretch/>
        </p:blipFill>
        <p:spPr>
          <a:xfrm>
            <a:off x="793800" y="166284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3" name=""/>
          <p:cNvSpPr/>
          <p:nvPr/>
        </p:nvSpPr>
        <p:spPr>
          <a:xfrm>
            <a:off x="1169640" y="2339640"/>
            <a:ext cx="3844440" cy="301320"/>
          </a:xfrm>
          <a:custGeom>
            <a:avLst/>
            <a:gdLst/>
            <a:ahLst/>
            <a:rect l="0" t="0" r="r" b="b"/>
            <a:pathLst>
              <a:path w="10679" h="837">
                <a:moveTo>
                  <a:pt x="0" y="651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0494" y="0"/>
                </a:lnTo>
                <a:cubicBezTo>
                  <a:pt x="10506" y="0"/>
                  <a:pt x="10518" y="1"/>
                  <a:pt x="10530" y="4"/>
                </a:cubicBezTo>
                <a:cubicBezTo>
                  <a:pt x="10542" y="6"/>
                  <a:pt x="10553" y="10"/>
                  <a:pt x="10565" y="14"/>
                </a:cubicBezTo>
                <a:cubicBezTo>
                  <a:pt x="10576" y="19"/>
                  <a:pt x="10587" y="25"/>
                  <a:pt x="10597" y="31"/>
                </a:cubicBezTo>
                <a:cubicBezTo>
                  <a:pt x="10607" y="38"/>
                  <a:pt x="10616" y="46"/>
                  <a:pt x="10625" y="55"/>
                </a:cubicBezTo>
                <a:cubicBezTo>
                  <a:pt x="10634" y="63"/>
                  <a:pt x="10641" y="73"/>
                  <a:pt x="10648" y="83"/>
                </a:cubicBezTo>
                <a:cubicBezTo>
                  <a:pt x="10655" y="93"/>
                  <a:pt x="10661" y="104"/>
                  <a:pt x="10665" y="115"/>
                </a:cubicBezTo>
                <a:cubicBezTo>
                  <a:pt x="10670" y="126"/>
                  <a:pt x="10673" y="138"/>
                  <a:pt x="10676" y="150"/>
                </a:cubicBezTo>
                <a:cubicBezTo>
                  <a:pt x="10678" y="162"/>
                  <a:pt x="10679" y="174"/>
                  <a:pt x="10679" y="186"/>
                </a:cubicBezTo>
                <a:lnTo>
                  <a:pt x="10679" y="651"/>
                </a:lnTo>
                <a:cubicBezTo>
                  <a:pt x="10679" y="663"/>
                  <a:pt x="10678" y="675"/>
                  <a:pt x="10676" y="687"/>
                </a:cubicBezTo>
                <a:cubicBezTo>
                  <a:pt x="10673" y="699"/>
                  <a:pt x="10670" y="711"/>
                  <a:pt x="10665" y="722"/>
                </a:cubicBezTo>
                <a:cubicBezTo>
                  <a:pt x="10661" y="733"/>
                  <a:pt x="10655" y="744"/>
                  <a:pt x="10648" y="754"/>
                </a:cubicBezTo>
                <a:cubicBezTo>
                  <a:pt x="10641" y="764"/>
                  <a:pt x="10634" y="774"/>
                  <a:pt x="10625" y="782"/>
                </a:cubicBezTo>
                <a:cubicBezTo>
                  <a:pt x="10616" y="791"/>
                  <a:pt x="10607" y="799"/>
                  <a:pt x="10597" y="806"/>
                </a:cubicBezTo>
                <a:cubicBezTo>
                  <a:pt x="10587" y="812"/>
                  <a:pt x="10576" y="818"/>
                  <a:pt x="10565" y="823"/>
                </a:cubicBezTo>
                <a:cubicBezTo>
                  <a:pt x="10553" y="827"/>
                  <a:pt x="10542" y="831"/>
                  <a:pt x="10530" y="833"/>
                </a:cubicBezTo>
                <a:cubicBezTo>
                  <a:pt x="10518" y="836"/>
                  <a:pt x="10506" y="837"/>
                  <a:pt x="10494" y="837"/>
                </a:cubicBezTo>
                <a:lnTo>
                  <a:pt x="186" y="837"/>
                </a:lnTo>
                <a:cubicBezTo>
                  <a:pt x="174" y="837"/>
                  <a:pt x="162" y="836"/>
                  <a:pt x="150" y="833"/>
                </a:cubicBezTo>
                <a:cubicBezTo>
                  <a:pt x="138" y="831"/>
                  <a:pt x="126" y="827"/>
                  <a:pt x="115" y="823"/>
                </a:cubicBezTo>
                <a:cubicBezTo>
                  <a:pt x="104" y="818"/>
                  <a:pt x="93" y="812"/>
                  <a:pt x="83" y="806"/>
                </a:cubicBezTo>
                <a:cubicBezTo>
                  <a:pt x="73" y="799"/>
                  <a:pt x="63" y="791"/>
                  <a:pt x="55" y="782"/>
                </a:cubicBezTo>
                <a:cubicBezTo>
                  <a:pt x="46" y="774"/>
                  <a:pt x="38" y="764"/>
                  <a:pt x="32" y="754"/>
                </a:cubicBezTo>
                <a:cubicBezTo>
                  <a:pt x="25" y="744"/>
                  <a:pt x="19" y="733"/>
                  <a:pt x="14" y="722"/>
                </a:cubicBezTo>
                <a:cubicBezTo>
                  <a:pt x="10" y="711"/>
                  <a:pt x="6" y="699"/>
                  <a:pt x="4" y="687"/>
                </a:cubicBezTo>
                <a:cubicBezTo>
                  <a:pt x="2" y="675"/>
                  <a:pt x="0" y="663"/>
                  <a:pt x="0" y="651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4" name=""/>
          <p:cNvSpPr txBox="1"/>
          <p:nvPr/>
        </p:nvSpPr>
        <p:spPr>
          <a:xfrm>
            <a:off x="4905720" y="849600"/>
            <a:ext cx="3923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驱动的信息时代提升其内容的可见性、可理解性和权威性。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5" name=""/>
          <p:cNvSpPr txBox="1"/>
          <p:nvPr/>
        </p:nvSpPr>
        <p:spPr>
          <a:xfrm>
            <a:off x="1168560" y="155232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大中型企业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6" name=""/>
          <p:cNvSpPr txBox="1"/>
          <p:nvPr/>
        </p:nvSpPr>
        <p:spPr>
          <a:xfrm>
            <a:off x="1168560" y="1851840"/>
            <a:ext cx="3755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特别是在数字化转型、品牌建设和内容营销方面有较高投入的企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7" name=""/>
          <p:cNvSpPr txBox="1"/>
          <p:nvPr/>
        </p:nvSpPr>
        <p:spPr>
          <a:xfrm>
            <a:off x="1168560" y="205236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业，覆盖金融、科技、电商、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8" name=""/>
          <p:cNvSpPr txBox="1"/>
          <p:nvPr/>
        </p:nvSpPr>
        <p:spPr>
          <a:xfrm>
            <a:off x="2906640" y="2057040"/>
            <a:ext cx="27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B2B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9" name="" descr=""/>
          <p:cNvPicPr/>
          <p:nvPr/>
        </p:nvPicPr>
        <p:blipFill>
          <a:blip r:embed="rId6"/>
          <a:stretch/>
        </p:blipFill>
        <p:spPr>
          <a:xfrm>
            <a:off x="1303560" y="2423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0" name=""/>
          <p:cNvSpPr txBox="1"/>
          <p:nvPr/>
        </p:nvSpPr>
        <p:spPr>
          <a:xfrm>
            <a:off x="3175200" y="2052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服务、医疗健康等行业。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1" name=""/>
          <p:cNvSpPr txBox="1"/>
          <p:nvPr/>
        </p:nvSpPr>
        <p:spPr>
          <a:xfrm>
            <a:off x="1536120" y="24195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超过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2" name=""/>
          <p:cNvSpPr txBox="1"/>
          <p:nvPr/>
        </p:nvSpPr>
        <p:spPr>
          <a:xfrm>
            <a:off x="1770120" y="242352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3" name=""/>
          <p:cNvSpPr txBox="1"/>
          <p:nvPr/>
        </p:nvSpPr>
        <p:spPr>
          <a:xfrm>
            <a:off x="2030400" y="24195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的商业领袖认为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4" name=""/>
          <p:cNvSpPr txBox="1"/>
          <p:nvPr/>
        </p:nvSpPr>
        <p:spPr>
          <a:xfrm>
            <a:off x="2849040" y="2423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5" name=""/>
          <p:cNvSpPr txBox="1"/>
          <p:nvPr/>
        </p:nvSpPr>
        <p:spPr>
          <a:xfrm>
            <a:off x="2963880" y="24195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能带来竞争优势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6" name="" descr=""/>
          <p:cNvPicPr/>
          <p:nvPr/>
        </p:nvPicPr>
        <p:blipFill>
          <a:blip r:embed="rId7"/>
          <a:stretch/>
        </p:blipFill>
        <p:spPr>
          <a:xfrm>
            <a:off x="1170000" y="3100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7" name=""/>
          <p:cNvSpPr txBox="1"/>
          <p:nvPr/>
        </p:nvSpPr>
        <p:spPr>
          <a:xfrm>
            <a:off x="1168560" y="27968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核心需求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8" name=""/>
          <p:cNvSpPr txBox="1"/>
          <p:nvPr/>
        </p:nvSpPr>
        <p:spPr>
          <a:xfrm>
            <a:off x="1352520" y="308808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优化海量内部知识与外部内容，使其成为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3458160" y="3092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0" name="" descr=""/>
          <p:cNvPicPr/>
          <p:nvPr/>
        </p:nvPicPr>
        <p:blipFill>
          <a:blip r:embed="rId8"/>
          <a:stretch/>
        </p:blipFill>
        <p:spPr>
          <a:xfrm>
            <a:off x="1170000" y="33008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1" name=""/>
          <p:cNvSpPr txBox="1"/>
          <p:nvPr/>
        </p:nvSpPr>
        <p:spPr>
          <a:xfrm>
            <a:off x="3572640" y="30880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首选信源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2" name=""/>
          <p:cNvSpPr txBox="1"/>
          <p:nvPr/>
        </p:nvSpPr>
        <p:spPr>
          <a:xfrm>
            <a:off x="1352520" y="32886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构建品牌在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3" name=""/>
          <p:cNvSpPr txBox="1"/>
          <p:nvPr/>
        </p:nvSpPr>
        <p:spPr>
          <a:xfrm>
            <a:off x="1937160" y="3292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5490000" y="132840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2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5490000" y="132840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2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9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50" y="6382"/>
                  <a:pt x="57" y="6397"/>
                  <a:pt x="67" y="6411"/>
                </a:cubicBezTo>
                <a:cubicBezTo>
                  <a:pt x="76" y="6425"/>
                  <a:pt x="87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1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6" y="6523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1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8"/>
                  <a:pt x="12925" y="6425"/>
                  <a:pt x="12935" y="6411"/>
                </a:cubicBezTo>
                <a:cubicBezTo>
                  <a:pt x="12944" y="6397"/>
                  <a:pt x="12952" y="6382"/>
                  <a:pt x="12958" y="6367"/>
                </a:cubicBezTo>
                <a:cubicBezTo>
                  <a:pt x="12965" y="6351"/>
                  <a:pt x="12969" y="6335"/>
                  <a:pt x="12973" y="6319"/>
                </a:cubicBezTo>
                <a:cubicBezTo>
                  <a:pt x="12976" y="6302"/>
                  <a:pt x="12978" y="6286"/>
                  <a:pt x="12978" y="6269"/>
                </a:cubicBezTo>
                <a:lnTo>
                  <a:pt x="12978" y="279"/>
                </a:lnTo>
                <a:cubicBezTo>
                  <a:pt x="12978" y="262"/>
                  <a:pt x="12976" y="246"/>
                  <a:pt x="12973" y="229"/>
                </a:cubicBezTo>
                <a:cubicBezTo>
                  <a:pt x="12969" y="213"/>
                  <a:pt x="12965" y="197"/>
                  <a:pt x="12958" y="181"/>
                </a:cubicBezTo>
                <a:cubicBezTo>
                  <a:pt x="12952" y="166"/>
                  <a:pt x="12944" y="151"/>
                  <a:pt x="12935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7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6" y="25"/>
                  <a:pt x="12739" y="24"/>
                  <a:pt x="12722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50" y="166"/>
                  <a:pt x="43" y="181"/>
                </a:cubicBezTo>
                <a:cubicBezTo>
                  <a:pt x="37" y="197"/>
                  <a:pt x="32" y="213"/>
                  <a:pt x="29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5699160" y="1537560"/>
            <a:ext cx="376200" cy="501480"/>
          </a:xfrm>
          <a:custGeom>
            <a:avLst/>
            <a:gdLst/>
            <a:ahLst/>
            <a:rect l="0" t="0" r="r" b="b"/>
            <a:pathLst>
              <a:path w="1045" h="1393">
                <a:moveTo>
                  <a:pt x="10" y="556"/>
                </a:moveTo>
                <a:cubicBezTo>
                  <a:pt x="17" y="512"/>
                  <a:pt x="26" y="468"/>
                  <a:pt x="40" y="426"/>
                </a:cubicBezTo>
                <a:cubicBezTo>
                  <a:pt x="53" y="385"/>
                  <a:pt x="69" y="345"/>
                  <a:pt x="88" y="307"/>
                </a:cubicBezTo>
                <a:cubicBezTo>
                  <a:pt x="107" y="269"/>
                  <a:pt x="129" y="234"/>
                  <a:pt x="153" y="202"/>
                </a:cubicBezTo>
                <a:cubicBezTo>
                  <a:pt x="177" y="170"/>
                  <a:pt x="203" y="141"/>
                  <a:pt x="232" y="116"/>
                </a:cubicBezTo>
                <a:cubicBezTo>
                  <a:pt x="260" y="91"/>
                  <a:pt x="291" y="70"/>
                  <a:pt x="322" y="52"/>
                </a:cubicBezTo>
                <a:cubicBezTo>
                  <a:pt x="355" y="35"/>
                  <a:pt x="388" y="22"/>
                  <a:pt x="421" y="13"/>
                </a:cubicBezTo>
                <a:cubicBezTo>
                  <a:pt x="455" y="4"/>
                  <a:pt x="489" y="0"/>
                  <a:pt x="523" y="0"/>
                </a:cubicBezTo>
                <a:cubicBezTo>
                  <a:pt x="557" y="0"/>
                  <a:pt x="591" y="4"/>
                  <a:pt x="625" y="13"/>
                </a:cubicBezTo>
                <a:cubicBezTo>
                  <a:pt x="659" y="22"/>
                  <a:pt x="691" y="35"/>
                  <a:pt x="723" y="52"/>
                </a:cubicBezTo>
                <a:cubicBezTo>
                  <a:pt x="755" y="70"/>
                  <a:pt x="785" y="91"/>
                  <a:pt x="813" y="116"/>
                </a:cubicBezTo>
                <a:cubicBezTo>
                  <a:pt x="842" y="141"/>
                  <a:pt x="868" y="170"/>
                  <a:pt x="892" y="202"/>
                </a:cubicBezTo>
                <a:cubicBezTo>
                  <a:pt x="917" y="234"/>
                  <a:pt x="938" y="269"/>
                  <a:pt x="957" y="307"/>
                </a:cubicBezTo>
                <a:cubicBezTo>
                  <a:pt x="976" y="345"/>
                  <a:pt x="993" y="385"/>
                  <a:pt x="1006" y="426"/>
                </a:cubicBezTo>
                <a:cubicBezTo>
                  <a:pt x="1019" y="468"/>
                  <a:pt x="1029" y="512"/>
                  <a:pt x="1035" y="556"/>
                </a:cubicBezTo>
                <a:cubicBezTo>
                  <a:pt x="1042" y="602"/>
                  <a:pt x="1045" y="647"/>
                  <a:pt x="1045" y="692"/>
                </a:cubicBezTo>
                <a:lnTo>
                  <a:pt x="1045" y="702"/>
                </a:lnTo>
                <a:cubicBezTo>
                  <a:pt x="1045" y="748"/>
                  <a:pt x="1042" y="792"/>
                  <a:pt x="1035" y="837"/>
                </a:cubicBezTo>
                <a:cubicBezTo>
                  <a:pt x="1029" y="882"/>
                  <a:pt x="1019" y="925"/>
                  <a:pt x="1006" y="967"/>
                </a:cubicBezTo>
                <a:cubicBezTo>
                  <a:pt x="993" y="1009"/>
                  <a:pt x="976" y="1048"/>
                  <a:pt x="957" y="1086"/>
                </a:cubicBezTo>
                <a:cubicBezTo>
                  <a:pt x="938" y="1124"/>
                  <a:pt x="917" y="1159"/>
                  <a:pt x="892" y="1191"/>
                </a:cubicBezTo>
                <a:cubicBezTo>
                  <a:pt x="868" y="1223"/>
                  <a:pt x="842" y="1252"/>
                  <a:pt x="813" y="1277"/>
                </a:cubicBezTo>
                <a:cubicBezTo>
                  <a:pt x="785" y="1302"/>
                  <a:pt x="755" y="1323"/>
                  <a:pt x="723" y="1341"/>
                </a:cubicBezTo>
                <a:cubicBezTo>
                  <a:pt x="691" y="1358"/>
                  <a:pt x="659" y="1371"/>
                  <a:pt x="625" y="1380"/>
                </a:cubicBezTo>
                <a:cubicBezTo>
                  <a:pt x="591" y="1389"/>
                  <a:pt x="557" y="1393"/>
                  <a:pt x="523" y="1393"/>
                </a:cubicBezTo>
                <a:cubicBezTo>
                  <a:pt x="489" y="1393"/>
                  <a:pt x="455" y="1389"/>
                  <a:pt x="421" y="1380"/>
                </a:cubicBezTo>
                <a:cubicBezTo>
                  <a:pt x="388" y="1371"/>
                  <a:pt x="355" y="1358"/>
                  <a:pt x="322" y="1341"/>
                </a:cubicBezTo>
                <a:cubicBezTo>
                  <a:pt x="291" y="1323"/>
                  <a:pt x="260" y="1302"/>
                  <a:pt x="232" y="1277"/>
                </a:cubicBezTo>
                <a:cubicBezTo>
                  <a:pt x="203" y="1252"/>
                  <a:pt x="177" y="1223"/>
                  <a:pt x="153" y="1191"/>
                </a:cubicBezTo>
                <a:cubicBezTo>
                  <a:pt x="129" y="1159"/>
                  <a:pt x="107" y="1124"/>
                  <a:pt x="88" y="1086"/>
                </a:cubicBezTo>
                <a:cubicBezTo>
                  <a:pt x="69" y="1048"/>
                  <a:pt x="53" y="1009"/>
                  <a:pt x="40" y="967"/>
                </a:cubicBezTo>
                <a:cubicBezTo>
                  <a:pt x="26" y="925"/>
                  <a:pt x="17" y="882"/>
                  <a:pt x="10" y="837"/>
                </a:cubicBezTo>
                <a:cubicBezTo>
                  <a:pt x="3" y="793"/>
                  <a:pt x="0" y="748"/>
                  <a:pt x="0" y="703"/>
                </a:cubicBezTo>
                <a:lnTo>
                  <a:pt x="0" y="692"/>
                </a:lnTo>
                <a:cubicBezTo>
                  <a:pt x="0" y="646"/>
                  <a:pt x="3" y="602"/>
                  <a:pt x="10" y="55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5699160" y="1537560"/>
            <a:ext cx="376200" cy="501480"/>
          </a:xfrm>
          <a:custGeom>
            <a:avLst/>
            <a:gdLst/>
            <a:ahLst/>
            <a:rect l="0" t="0" r="r" b="b"/>
            <a:pathLst>
              <a:path w="1045" h="1393">
                <a:moveTo>
                  <a:pt x="0" y="702"/>
                </a:moveTo>
                <a:lnTo>
                  <a:pt x="0" y="692"/>
                </a:lnTo>
                <a:cubicBezTo>
                  <a:pt x="0" y="647"/>
                  <a:pt x="3" y="602"/>
                  <a:pt x="10" y="556"/>
                </a:cubicBezTo>
                <a:cubicBezTo>
                  <a:pt x="17" y="512"/>
                  <a:pt x="26" y="468"/>
                  <a:pt x="40" y="426"/>
                </a:cubicBezTo>
                <a:cubicBezTo>
                  <a:pt x="53" y="385"/>
                  <a:pt x="69" y="345"/>
                  <a:pt x="88" y="307"/>
                </a:cubicBezTo>
                <a:cubicBezTo>
                  <a:pt x="107" y="269"/>
                  <a:pt x="129" y="234"/>
                  <a:pt x="153" y="202"/>
                </a:cubicBezTo>
                <a:cubicBezTo>
                  <a:pt x="177" y="170"/>
                  <a:pt x="203" y="141"/>
                  <a:pt x="232" y="116"/>
                </a:cubicBezTo>
                <a:cubicBezTo>
                  <a:pt x="260" y="91"/>
                  <a:pt x="291" y="70"/>
                  <a:pt x="322" y="52"/>
                </a:cubicBezTo>
                <a:cubicBezTo>
                  <a:pt x="355" y="35"/>
                  <a:pt x="388" y="22"/>
                  <a:pt x="421" y="13"/>
                </a:cubicBezTo>
                <a:cubicBezTo>
                  <a:pt x="455" y="4"/>
                  <a:pt x="489" y="0"/>
                  <a:pt x="523" y="0"/>
                </a:cubicBezTo>
                <a:cubicBezTo>
                  <a:pt x="557" y="0"/>
                  <a:pt x="591" y="4"/>
                  <a:pt x="625" y="13"/>
                </a:cubicBezTo>
                <a:cubicBezTo>
                  <a:pt x="659" y="22"/>
                  <a:pt x="691" y="35"/>
                  <a:pt x="723" y="52"/>
                </a:cubicBezTo>
                <a:cubicBezTo>
                  <a:pt x="755" y="70"/>
                  <a:pt x="785" y="91"/>
                  <a:pt x="813" y="116"/>
                </a:cubicBezTo>
                <a:cubicBezTo>
                  <a:pt x="842" y="141"/>
                  <a:pt x="868" y="170"/>
                  <a:pt x="892" y="202"/>
                </a:cubicBezTo>
                <a:cubicBezTo>
                  <a:pt x="917" y="234"/>
                  <a:pt x="938" y="269"/>
                  <a:pt x="957" y="307"/>
                </a:cubicBezTo>
                <a:cubicBezTo>
                  <a:pt x="976" y="345"/>
                  <a:pt x="993" y="385"/>
                  <a:pt x="1006" y="426"/>
                </a:cubicBezTo>
                <a:cubicBezTo>
                  <a:pt x="1019" y="468"/>
                  <a:pt x="1029" y="512"/>
                  <a:pt x="1035" y="556"/>
                </a:cubicBezTo>
                <a:cubicBezTo>
                  <a:pt x="1042" y="602"/>
                  <a:pt x="1045" y="647"/>
                  <a:pt x="1045" y="692"/>
                </a:cubicBezTo>
                <a:lnTo>
                  <a:pt x="1045" y="702"/>
                </a:lnTo>
                <a:cubicBezTo>
                  <a:pt x="1045" y="748"/>
                  <a:pt x="1042" y="792"/>
                  <a:pt x="1035" y="837"/>
                </a:cubicBezTo>
                <a:cubicBezTo>
                  <a:pt x="1029" y="882"/>
                  <a:pt x="1019" y="925"/>
                  <a:pt x="1006" y="967"/>
                </a:cubicBezTo>
                <a:cubicBezTo>
                  <a:pt x="993" y="1009"/>
                  <a:pt x="976" y="1048"/>
                  <a:pt x="957" y="1086"/>
                </a:cubicBezTo>
                <a:cubicBezTo>
                  <a:pt x="938" y="1124"/>
                  <a:pt x="917" y="1159"/>
                  <a:pt x="892" y="1191"/>
                </a:cubicBezTo>
                <a:cubicBezTo>
                  <a:pt x="868" y="1223"/>
                  <a:pt x="842" y="1252"/>
                  <a:pt x="813" y="1277"/>
                </a:cubicBezTo>
                <a:cubicBezTo>
                  <a:pt x="785" y="1302"/>
                  <a:pt x="755" y="1323"/>
                  <a:pt x="723" y="1341"/>
                </a:cubicBezTo>
                <a:cubicBezTo>
                  <a:pt x="691" y="1358"/>
                  <a:pt x="659" y="1371"/>
                  <a:pt x="625" y="1380"/>
                </a:cubicBezTo>
                <a:cubicBezTo>
                  <a:pt x="591" y="1389"/>
                  <a:pt x="557" y="1393"/>
                  <a:pt x="523" y="1393"/>
                </a:cubicBezTo>
                <a:cubicBezTo>
                  <a:pt x="489" y="1393"/>
                  <a:pt x="455" y="1389"/>
                  <a:pt x="421" y="1380"/>
                </a:cubicBezTo>
                <a:cubicBezTo>
                  <a:pt x="388" y="1371"/>
                  <a:pt x="355" y="1358"/>
                  <a:pt x="322" y="1341"/>
                </a:cubicBezTo>
                <a:cubicBezTo>
                  <a:pt x="291" y="1323"/>
                  <a:pt x="260" y="1302"/>
                  <a:pt x="232" y="1277"/>
                </a:cubicBezTo>
                <a:cubicBezTo>
                  <a:pt x="203" y="1252"/>
                  <a:pt x="177" y="1223"/>
                  <a:pt x="153" y="1191"/>
                </a:cubicBezTo>
                <a:cubicBezTo>
                  <a:pt x="129" y="1159"/>
                  <a:pt x="107" y="1124"/>
                  <a:pt x="88" y="1086"/>
                </a:cubicBezTo>
                <a:cubicBezTo>
                  <a:pt x="69" y="1048"/>
                  <a:pt x="53" y="1009"/>
                  <a:pt x="40" y="967"/>
                </a:cubicBezTo>
                <a:cubicBezTo>
                  <a:pt x="26" y="925"/>
                  <a:pt x="17" y="882"/>
                  <a:pt x="10" y="837"/>
                </a:cubicBezTo>
                <a:cubicBezTo>
                  <a:pt x="3" y="792"/>
                  <a:pt x="0" y="748"/>
                  <a:pt x="0" y="702"/>
                </a:cubicBezTo>
                <a:moveTo>
                  <a:pt x="46" y="692"/>
                </a:moveTo>
                <a:lnTo>
                  <a:pt x="46" y="702"/>
                </a:lnTo>
                <a:cubicBezTo>
                  <a:pt x="46" y="723"/>
                  <a:pt x="47" y="744"/>
                  <a:pt x="49" y="765"/>
                </a:cubicBezTo>
                <a:cubicBezTo>
                  <a:pt x="50" y="786"/>
                  <a:pt x="52" y="807"/>
                  <a:pt x="55" y="828"/>
                </a:cubicBezTo>
                <a:cubicBezTo>
                  <a:pt x="58" y="849"/>
                  <a:pt x="62" y="869"/>
                  <a:pt x="67" y="889"/>
                </a:cubicBezTo>
                <a:cubicBezTo>
                  <a:pt x="71" y="910"/>
                  <a:pt x="76" y="929"/>
                  <a:pt x="82" y="949"/>
                </a:cubicBezTo>
                <a:cubicBezTo>
                  <a:pt x="88" y="968"/>
                  <a:pt x="95" y="988"/>
                  <a:pt x="102" y="1006"/>
                </a:cubicBezTo>
                <a:cubicBezTo>
                  <a:pt x="110" y="1025"/>
                  <a:pt x="118" y="1043"/>
                  <a:pt x="126" y="1060"/>
                </a:cubicBezTo>
                <a:cubicBezTo>
                  <a:pt x="135" y="1078"/>
                  <a:pt x="144" y="1095"/>
                  <a:pt x="154" y="1111"/>
                </a:cubicBezTo>
                <a:cubicBezTo>
                  <a:pt x="164" y="1128"/>
                  <a:pt x="175" y="1143"/>
                  <a:pt x="186" y="1158"/>
                </a:cubicBezTo>
                <a:cubicBezTo>
                  <a:pt x="197" y="1173"/>
                  <a:pt x="208" y="1187"/>
                  <a:pt x="220" y="1201"/>
                </a:cubicBezTo>
                <a:cubicBezTo>
                  <a:pt x="232" y="1214"/>
                  <a:pt x="245" y="1227"/>
                  <a:pt x="258" y="1238"/>
                </a:cubicBezTo>
                <a:cubicBezTo>
                  <a:pt x="271" y="1250"/>
                  <a:pt x="284" y="1261"/>
                  <a:pt x="298" y="1271"/>
                </a:cubicBezTo>
                <a:cubicBezTo>
                  <a:pt x="312" y="1281"/>
                  <a:pt x="326" y="1290"/>
                  <a:pt x="340" y="1298"/>
                </a:cubicBezTo>
                <a:cubicBezTo>
                  <a:pt x="355" y="1306"/>
                  <a:pt x="370" y="1313"/>
                  <a:pt x="385" y="1319"/>
                </a:cubicBezTo>
                <a:cubicBezTo>
                  <a:pt x="400" y="1325"/>
                  <a:pt x="415" y="1331"/>
                  <a:pt x="430" y="1335"/>
                </a:cubicBezTo>
                <a:cubicBezTo>
                  <a:pt x="446" y="1339"/>
                  <a:pt x="461" y="1342"/>
                  <a:pt x="476" y="1344"/>
                </a:cubicBezTo>
                <a:cubicBezTo>
                  <a:pt x="492" y="1346"/>
                  <a:pt x="508" y="1347"/>
                  <a:pt x="523" y="1347"/>
                </a:cubicBezTo>
                <a:cubicBezTo>
                  <a:pt x="539" y="1347"/>
                  <a:pt x="554" y="1346"/>
                  <a:pt x="570" y="1344"/>
                </a:cubicBezTo>
                <a:cubicBezTo>
                  <a:pt x="585" y="1342"/>
                  <a:pt x="601" y="1339"/>
                  <a:pt x="616" y="1335"/>
                </a:cubicBezTo>
                <a:cubicBezTo>
                  <a:pt x="631" y="1331"/>
                  <a:pt x="646" y="1325"/>
                  <a:pt x="661" y="1319"/>
                </a:cubicBezTo>
                <a:cubicBezTo>
                  <a:pt x="676" y="1313"/>
                  <a:pt x="691" y="1306"/>
                  <a:pt x="705" y="1298"/>
                </a:cubicBezTo>
                <a:cubicBezTo>
                  <a:pt x="720" y="1290"/>
                  <a:pt x="734" y="1281"/>
                  <a:pt x="747" y="1271"/>
                </a:cubicBezTo>
                <a:cubicBezTo>
                  <a:pt x="761" y="1261"/>
                  <a:pt x="775" y="1250"/>
                  <a:pt x="787" y="1238"/>
                </a:cubicBezTo>
                <a:cubicBezTo>
                  <a:pt x="800" y="1227"/>
                  <a:pt x="813" y="1214"/>
                  <a:pt x="825" y="1201"/>
                </a:cubicBezTo>
                <a:cubicBezTo>
                  <a:pt x="837" y="1187"/>
                  <a:pt x="849" y="1173"/>
                  <a:pt x="860" y="1158"/>
                </a:cubicBezTo>
                <a:cubicBezTo>
                  <a:pt x="871" y="1143"/>
                  <a:pt x="881" y="1128"/>
                  <a:pt x="891" y="1111"/>
                </a:cubicBezTo>
                <a:cubicBezTo>
                  <a:pt x="901" y="1095"/>
                  <a:pt x="910" y="1078"/>
                  <a:pt x="919" y="1060"/>
                </a:cubicBezTo>
                <a:cubicBezTo>
                  <a:pt x="927" y="1043"/>
                  <a:pt x="935" y="1025"/>
                  <a:pt x="943" y="1006"/>
                </a:cubicBezTo>
                <a:cubicBezTo>
                  <a:pt x="950" y="988"/>
                  <a:pt x="957" y="968"/>
                  <a:pt x="963" y="949"/>
                </a:cubicBezTo>
                <a:cubicBezTo>
                  <a:pt x="969" y="929"/>
                  <a:pt x="974" y="910"/>
                  <a:pt x="978" y="889"/>
                </a:cubicBezTo>
                <a:cubicBezTo>
                  <a:pt x="983" y="869"/>
                  <a:pt x="987" y="849"/>
                  <a:pt x="990" y="828"/>
                </a:cubicBezTo>
                <a:cubicBezTo>
                  <a:pt x="993" y="807"/>
                  <a:pt x="995" y="786"/>
                  <a:pt x="997" y="765"/>
                </a:cubicBezTo>
                <a:cubicBezTo>
                  <a:pt x="998" y="744"/>
                  <a:pt x="999" y="723"/>
                  <a:pt x="999" y="702"/>
                </a:cubicBezTo>
                <a:lnTo>
                  <a:pt x="999" y="692"/>
                </a:lnTo>
                <a:cubicBezTo>
                  <a:pt x="999" y="671"/>
                  <a:pt x="998" y="650"/>
                  <a:pt x="997" y="629"/>
                </a:cubicBezTo>
                <a:cubicBezTo>
                  <a:pt x="995" y="608"/>
                  <a:pt x="993" y="586"/>
                  <a:pt x="990" y="565"/>
                </a:cubicBezTo>
                <a:cubicBezTo>
                  <a:pt x="987" y="545"/>
                  <a:pt x="983" y="524"/>
                  <a:pt x="978" y="504"/>
                </a:cubicBezTo>
                <a:cubicBezTo>
                  <a:pt x="974" y="484"/>
                  <a:pt x="969" y="464"/>
                  <a:pt x="963" y="444"/>
                </a:cubicBezTo>
                <a:cubicBezTo>
                  <a:pt x="957" y="425"/>
                  <a:pt x="950" y="406"/>
                  <a:pt x="943" y="387"/>
                </a:cubicBezTo>
                <a:cubicBezTo>
                  <a:pt x="935" y="368"/>
                  <a:pt x="927" y="350"/>
                  <a:pt x="919" y="333"/>
                </a:cubicBezTo>
                <a:cubicBezTo>
                  <a:pt x="910" y="315"/>
                  <a:pt x="901" y="298"/>
                  <a:pt x="891" y="282"/>
                </a:cubicBezTo>
                <a:cubicBezTo>
                  <a:pt x="881" y="266"/>
                  <a:pt x="871" y="250"/>
                  <a:pt x="860" y="235"/>
                </a:cubicBezTo>
                <a:cubicBezTo>
                  <a:pt x="849" y="220"/>
                  <a:pt x="837" y="206"/>
                  <a:pt x="825" y="193"/>
                </a:cubicBezTo>
                <a:cubicBezTo>
                  <a:pt x="813" y="179"/>
                  <a:pt x="800" y="167"/>
                  <a:pt x="787" y="155"/>
                </a:cubicBezTo>
                <a:cubicBezTo>
                  <a:pt x="775" y="143"/>
                  <a:pt x="761" y="132"/>
                  <a:pt x="747" y="122"/>
                </a:cubicBezTo>
                <a:cubicBezTo>
                  <a:pt x="734" y="112"/>
                  <a:pt x="720" y="103"/>
                  <a:pt x="705" y="95"/>
                </a:cubicBezTo>
                <a:cubicBezTo>
                  <a:pt x="691" y="87"/>
                  <a:pt x="676" y="80"/>
                  <a:pt x="661" y="74"/>
                </a:cubicBezTo>
                <a:cubicBezTo>
                  <a:pt x="646" y="68"/>
                  <a:pt x="631" y="63"/>
                  <a:pt x="616" y="59"/>
                </a:cubicBezTo>
                <a:cubicBezTo>
                  <a:pt x="601" y="54"/>
                  <a:pt x="585" y="51"/>
                  <a:pt x="570" y="49"/>
                </a:cubicBezTo>
                <a:cubicBezTo>
                  <a:pt x="554" y="47"/>
                  <a:pt x="539" y="46"/>
                  <a:pt x="523" y="46"/>
                </a:cubicBezTo>
                <a:cubicBezTo>
                  <a:pt x="508" y="46"/>
                  <a:pt x="492" y="47"/>
                  <a:pt x="476" y="49"/>
                </a:cubicBezTo>
                <a:cubicBezTo>
                  <a:pt x="461" y="51"/>
                  <a:pt x="446" y="54"/>
                  <a:pt x="430" y="59"/>
                </a:cubicBezTo>
                <a:cubicBezTo>
                  <a:pt x="415" y="63"/>
                  <a:pt x="400" y="68"/>
                  <a:pt x="385" y="74"/>
                </a:cubicBezTo>
                <a:cubicBezTo>
                  <a:pt x="370" y="80"/>
                  <a:pt x="355" y="87"/>
                  <a:pt x="340" y="95"/>
                </a:cubicBezTo>
                <a:cubicBezTo>
                  <a:pt x="326" y="103"/>
                  <a:pt x="312" y="112"/>
                  <a:pt x="298" y="122"/>
                </a:cubicBezTo>
                <a:cubicBezTo>
                  <a:pt x="284" y="132"/>
                  <a:pt x="271" y="143"/>
                  <a:pt x="258" y="155"/>
                </a:cubicBezTo>
                <a:cubicBezTo>
                  <a:pt x="245" y="167"/>
                  <a:pt x="232" y="179"/>
                  <a:pt x="220" y="193"/>
                </a:cubicBezTo>
                <a:cubicBezTo>
                  <a:pt x="208" y="206"/>
                  <a:pt x="197" y="220"/>
                  <a:pt x="186" y="235"/>
                </a:cubicBezTo>
                <a:cubicBezTo>
                  <a:pt x="175" y="250"/>
                  <a:pt x="164" y="266"/>
                  <a:pt x="154" y="282"/>
                </a:cubicBezTo>
                <a:cubicBezTo>
                  <a:pt x="144" y="298"/>
                  <a:pt x="135" y="315"/>
                  <a:pt x="126" y="333"/>
                </a:cubicBezTo>
                <a:cubicBezTo>
                  <a:pt x="118" y="350"/>
                  <a:pt x="110" y="368"/>
                  <a:pt x="102" y="387"/>
                </a:cubicBezTo>
                <a:cubicBezTo>
                  <a:pt x="95" y="406"/>
                  <a:pt x="88" y="425"/>
                  <a:pt x="82" y="444"/>
                </a:cubicBezTo>
                <a:cubicBezTo>
                  <a:pt x="76" y="464"/>
                  <a:pt x="71" y="484"/>
                  <a:pt x="67" y="504"/>
                </a:cubicBezTo>
                <a:cubicBezTo>
                  <a:pt x="62" y="524"/>
                  <a:pt x="58" y="545"/>
                  <a:pt x="55" y="565"/>
                </a:cubicBezTo>
                <a:cubicBezTo>
                  <a:pt x="52" y="586"/>
                  <a:pt x="50" y="608"/>
                  <a:pt x="49" y="629"/>
                </a:cubicBezTo>
                <a:cubicBezTo>
                  <a:pt x="47" y="650"/>
                  <a:pt x="46" y="671"/>
                  <a:pt x="46" y="692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8" name="" descr=""/>
          <p:cNvPicPr/>
          <p:nvPr/>
        </p:nvPicPr>
        <p:blipFill>
          <a:blip r:embed="rId9"/>
          <a:stretch/>
        </p:blipFill>
        <p:spPr>
          <a:xfrm>
            <a:off x="5766120" y="16628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9" name=""/>
          <p:cNvSpPr/>
          <p:nvPr/>
        </p:nvSpPr>
        <p:spPr>
          <a:xfrm>
            <a:off x="6208920" y="2339640"/>
            <a:ext cx="3752280" cy="301320"/>
          </a:xfrm>
          <a:custGeom>
            <a:avLst/>
            <a:gdLst/>
            <a:ahLst/>
            <a:rect l="0" t="0" r="r" b="b"/>
            <a:pathLst>
              <a:path w="10423" h="837">
                <a:moveTo>
                  <a:pt x="0" y="651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10238" y="0"/>
                </a:lnTo>
                <a:cubicBezTo>
                  <a:pt x="10250" y="0"/>
                  <a:pt x="10262" y="1"/>
                  <a:pt x="10274" y="4"/>
                </a:cubicBezTo>
                <a:cubicBezTo>
                  <a:pt x="10286" y="6"/>
                  <a:pt x="10298" y="10"/>
                  <a:pt x="10309" y="14"/>
                </a:cubicBezTo>
                <a:cubicBezTo>
                  <a:pt x="10320" y="19"/>
                  <a:pt x="10331" y="25"/>
                  <a:pt x="10341" y="31"/>
                </a:cubicBezTo>
                <a:cubicBezTo>
                  <a:pt x="10351" y="38"/>
                  <a:pt x="10360" y="46"/>
                  <a:pt x="10369" y="55"/>
                </a:cubicBezTo>
                <a:cubicBezTo>
                  <a:pt x="10378" y="63"/>
                  <a:pt x="10385" y="73"/>
                  <a:pt x="10392" y="83"/>
                </a:cubicBezTo>
                <a:cubicBezTo>
                  <a:pt x="10399" y="93"/>
                  <a:pt x="10405" y="104"/>
                  <a:pt x="10409" y="115"/>
                </a:cubicBezTo>
                <a:cubicBezTo>
                  <a:pt x="10414" y="126"/>
                  <a:pt x="10418" y="138"/>
                  <a:pt x="10420" y="150"/>
                </a:cubicBezTo>
                <a:cubicBezTo>
                  <a:pt x="10422" y="162"/>
                  <a:pt x="10423" y="174"/>
                  <a:pt x="10423" y="186"/>
                </a:cubicBezTo>
                <a:lnTo>
                  <a:pt x="10423" y="651"/>
                </a:lnTo>
                <a:cubicBezTo>
                  <a:pt x="10423" y="663"/>
                  <a:pt x="10422" y="675"/>
                  <a:pt x="10420" y="687"/>
                </a:cubicBezTo>
                <a:cubicBezTo>
                  <a:pt x="10418" y="699"/>
                  <a:pt x="10414" y="711"/>
                  <a:pt x="10409" y="722"/>
                </a:cubicBezTo>
                <a:cubicBezTo>
                  <a:pt x="10405" y="733"/>
                  <a:pt x="10399" y="744"/>
                  <a:pt x="10392" y="754"/>
                </a:cubicBezTo>
                <a:cubicBezTo>
                  <a:pt x="10385" y="764"/>
                  <a:pt x="10378" y="774"/>
                  <a:pt x="10369" y="782"/>
                </a:cubicBezTo>
                <a:cubicBezTo>
                  <a:pt x="10360" y="791"/>
                  <a:pt x="10351" y="799"/>
                  <a:pt x="10341" y="806"/>
                </a:cubicBezTo>
                <a:cubicBezTo>
                  <a:pt x="10331" y="812"/>
                  <a:pt x="10320" y="818"/>
                  <a:pt x="10309" y="823"/>
                </a:cubicBezTo>
                <a:cubicBezTo>
                  <a:pt x="10298" y="827"/>
                  <a:pt x="10286" y="831"/>
                  <a:pt x="10274" y="833"/>
                </a:cubicBezTo>
                <a:cubicBezTo>
                  <a:pt x="10262" y="836"/>
                  <a:pt x="10250" y="837"/>
                  <a:pt x="10238" y="837"/>
                </a:cubicBezTo>
                <a:lnTo>
                  <a:pt x="186" y="837"/>
                </a:lnTo>
                <a:cubicBezTo>
                  <a:pt x="173" y="837"/>
                  <a:pt x="161" y="836"/>
                  <a:pt x="149" y="833"/>
                </a:cubicBezTo>
                <a:cubicBezTo>
                  <a:pt x="137" y="831"/>
                  <a:pt x="126" y="827"/>
                  <a:pt x="114" y="823"/>
                </a:cubicBezTo>
                <a:cubicBezTo>
                  <a:pt x="103" y="818"/>
                  <a:pt x="92" y="812"/>
                  <a:pt x="82" y="806"/>
                </a:cubicBezTo>
                <a:cubicBezTo>
                  <a:pt x="72" y="799"/>
                  <a:pt x="63" y="791"/>
                  <a:pt x="54" y="782"/>
                </a:cubicBezTo>
                <a:cubicBezTo>
                  <a:pt x="46" y="774"/>
                  <a:pt x="38" y="764"/>
                  <a:pt x="31" y="754"/>
                </a:cubicBezTo>
                <a:cubicBezTo>
                  <a:pt x="24" y="744"/>
                  <a:pt x="19" y="733"/>
                  <a:pt x="14" y="722"/>
                </a:cubicBezTo>
                <a:cubicBezTo>
                  <a:pt x="9" y="711"/>
                  <a:pt x="6" y="699"/>
                  <a:pt x="3" y="687"/>
                </a:cubicBezTo>
                <a:cubicBezTo>
                  <a:pt x="1" y="675"/>
                  <a:pt x="0" y="663"/>
                  <a:pt x="0" y="651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0" name=""/>
          <p:cNvSpPr txBox="1"/>
          <p:nvPr/>
        </p:nvSpPr>
        <p:spPr>
          <a:xfrm>
            <a:off x="2052000" y="3288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答案中的权威性与可信度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1" name=""/>
          <p:cNvSpPr txBox="1"/>
          <p:nvPr/>
        </p:nvSpPr>
        <p:spPr>
          <a:xfrm>
            <a:off x="6211800" y="155232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内容驱动型组织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2" name=""/>
          <p:cNvSpPr txBox="1"/>
          <p:nvPr/>
        </p:nvSpPr>
        <p:spPr>
          <a:xfrm>
            <a:off x="6211800" y="1851840"/>
            <a:ext cx="3755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包括媒体机构、研究机构、教育平台等，其核心业务依赖于高质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3" name="" descr=""/>
          <p:cNvPicPr/>
          <p:nvPr/>
        </p:nvPicPr>
        <p:blipFill>
          <a:blip r:embed="rId10"/>
          <a:stretch/>
        </p:blipFill>
        <p:spPr>
          <a:xfrm>
            <a:off x="6342840" y="2423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4" name=""/>
          <p:cNvSpPr txBox="1"/>
          <p:nvPr/>
        </p:nvSpPr>
        <p:spPr>
          <a:xfrm>
            <a:off x="6211800" y="205236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量内容的生产与传播。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5" name=""/>
          <p:cNvSpPr txBox="1"/>
          <p:nvPr/>
        </p:nvSpPr>
        <p:spPr>
          <a:xfrm>
            <a:off x="6579360" y="242352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6" name=""/>
          <p:cNvSpPr txBox="1"/>
          <p:nvPr/>
        </p:nvSpPr>
        <p:spPr>
          <a:xfrm>
            <a:off x="6877080" y="241956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年约有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7" name=""/>
          <p:cNvSpPr txBox="1"/>
          <p:nvPr/>
        </p:nvSpPr>
        <p:spPr>
          <a:xfrm>
            <a:off x="7228080" y="242352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10%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8" name=""/>
          <p:cNvSpPr txBox="1"/>
          <p:nvPr/>
        </p:nvSpPr>
        <p:spPr>
          <a:xfrm>
            <a:off x="7488360" y="241956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的美国用户将生成式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9" name=""/>
          <p:cNvSpPr txBox="1"/>
          <p:nvPr/>
        </p:nvSpPr>
        <p:spPr>
          <a:xfrm>
            <a:off x="8541000" y="24235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0" name=""/>
          <p:cNvSpPr txBox="1"/>
          <p:nvPr/>
        </p:nvSpPr>
        <p:spPr>
          <a:xfrm>
            <a:off x="8655840" y="24195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平台作为首选搜索引擎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1" name="" descr=""/>
          <p:cNvPicPr/>
          <p:nvPr/>
        </p:nvPicPr>
        <p:blipFill>
          <a:blip r:embed="rId11"/>
          <a:stretch/>
        </p:blipFill>
        <p:spPr>
          <a:xfrm>
            <a:off x="6208920" y="31003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2" name=""/>
          <p:cNvSpPr txBox="1"/>
          <p:nvPr/>
        </p:nvSpPr>
        <p:spPr>
          <a:xfrm>
            <a:off x="6211800" y="27968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核心需求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3" name=""/>
          <p:cNvSpPr txBox="1"/>
          <p:nvPr/>
        </p:nvSpPr>
        <p:spPr>
          <a:xfrm>
            <a:off x="6395760" y="308808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确保高质量内容被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4" name=""/>
          <p:cNvSpPr txBox="1"/>
          <p:nvPr/>
        </p:nvSpPr>
        <p:spPr>
          <a:xfrm>
            <a:off x="7331400" y="3092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5" name="" descr=""/>
          <p:cNvPicPr/>
          <p:nvPr/>
        </p:nvPicPr>
        <p:blipFill>
          <a:blip r:embed="rId12"/>
          <a:stretch/>
        </p:blipFill>
        <p:spPr>
          <a:xfrm>
            <a:off x="6208920" y="33008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6" name=""/>
          <p:cNvSpPr txBox="1"/>
          <p:nvPr/>
        </p:nvSpPr>
        <p:spPr>
          <a:xfrm>
            <a:off x="7446240" y="30880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引擎理解和采纳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7" name=""/>
          <p:cNvSpPr txBox="1"/>
          <p:nvPr/>
        </p:nvSpPr>
        <p:spPr>
          <a:xfrm>
            <a:off x="6395760" y="32886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保持内容在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8" name=""/>
          <p:cNvSpPr txBox="1"/>
          <p:nvPr/>
        </p:nvSpPr>
        <p:spPr>
          <a:xfrm>
            <a:off x="6980760" y="3292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542880" y="39524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542880" y="39524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8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49" y="6382"/>
                  <a:pt x="57" y="6397"/>
                  <a:pt x="67" y="6411"/>
                </a:cubicBezTo>
                <a:cubicBezTo>
                  <a:pt x="76" y="6425"/>
                  <a:pt x="86" y="6437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0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5" y="6523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0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7"/>
                  <a:pt x="12925" y="6425"/>
                  <a:pt x="12934" y="6411"/>
                </a:cubicBezTo>
                <a:cubicBezTo>
                  <a:pt x="12944" y="6397"/>
                  <a:pt x="12952" y="6382"/>
                  <a:pt x="12958" y="6367"/>
                </a:cubicBezTo>
                <a:cubicBezTo>
                  <a:pt x="12964" y="6351"/>
                  <a:pt x="12969" y="6335"/>
                  <a:pt x="12973" y="6319"/>
                </a:cubicBezTo>
                <a:cubicBezTo>
                  <a:pt x="12976" y="6302"/>
                  <a:pt x="12977" y="6286"/>
                  <a:pt x="12977" y="6269"/>
                </a:cubicBezTo>
                <a:lnTo>
                  <a:pt x="12977" y="279"/>
                </a:lnTo>
                <a:cubicBezTo>
                  <a:pt x="12977" y="262"/>
                  <a:pt x="12976" y="245"/>
                  <a:pt x="12973" y="229"/>
                </a:cubicBezTo>
                <a:cubicBezTo>
                  <a:pt x="12969" y="213"/>
                  <a:pt x="12964" y="197"/>
                  <a:pt x="12958" y="181"/>
                </a:cubicBezTo>
                <a:cubicBezTo>
                  <a:pt x="12952" y="166"/>
                  <a:pt x="12944" y="151"/>
                  <a:pt x="12934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5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752040" y="4161600"/>
            <a:ext cx="468360" cy="501480"/>
          </a:xfrm>
          <a:custGeom>
            <a:avLst/>
            <a:gdLst/>
            <a:ahLst/>
            <a:rect l="0" t="0" r="r" b="b"/>
            <a:pathLst>
              <a:path w="1301" h="1393">
                <a:moveTo>
                  <a:pt x="12" y="557"/>
                </a:moveTo>
                <a:cubicBezTo>
                  <a:pt x="20" y="512"/>
                  <a:pt x="33" y="469"/>
                  <a:pt x="49" y="427"/>
                </a:cubicBezTo>
                <a:cubicBezTo>
                  <a:pt x="65" y="385"/>
                  <a:pt x="86" y="345"/>
                  <a:pt x="109" y="308"/>
                </a:cubicBezTo>
                <a:cubicBezTo>
                  <a:pt x="133" y="269"/>
                  <a:pt x="160" y="234"/>
                  <a:pt x="190" y="202"/>
                </a:cubicBezTo>
                <a:cubicBezTo>
                  <a:pt x="220" y="170"/>
                  <a:pt x="253" y="141"/>
                  <a:pt x="289" y="116"/>
                </a:cubicBezTo>
                <a:cubicBezTo>
                  <a:pt x="324" y="91"/>
                  <a:pt x="361" y="70"/>
                  <a:pt x="401" y="52"/>
                </a:cubicBezTo>
                <a:cubicBezTo>
                  <a:pt x="440" y="35"/>
                  <a:pt x="481" y="22"/>
                  <a:pt x="523" y="13"/>
                </a:cubicBezTo>
                <a:cubicBezTo>
                  <a:pt x="565" y="4"/>
                  <a:pt x="607" y="0"/>
                  <a:pt x="650" y="0"/>
                </a:cubicBezTo>
                <a:cubicBezTo>
                  <a:pt x="692" y="0"/>
                  <a:pt x="735" y="4"/>
                  <a:pt x="776" y="13"/>
                </a:cubicBezTo>
                <a:cubicBezTo>
                  <a:pt x="818" y="22"/>
                  <a:pt x="859" y="35"/>
                  <a:pt x="898" y="52"/>
                </a:cubicBezTo>
                <a:cubicBezTo>
                  <a:pt x="938" y="70"/>
                  <a:pt x="975" y="91"/>
                  <a:pt x="1011" y="116"/>
                </a:cubicBezTo>
                <a:cubicBezTo>
                  <a:pt x="1046" y="141"/>
                  <a:pt x="1079" y="170"/>
                  <a:pt x="1109" y="202"/>
                </a:cubicBezTo>
                <a:cubicBezTo>
                  <a:pt x="1139" y="234"/>
                  <a:pt x="1167" y="269"/>
                  <a:pt x="1191" y="308"/>
                </a:cubicBezTo>
                <a:cubicBezTo>
                  <a:pt x="1215" y="345"/>
                  <a:pt x="1235" y="385"/>
                  <a:pt x="1251" y="427"/>
                </a:cubicBezTo>
                <a:cubicBezTo>
                  <a:pt x="1267" y="469"/>
                  <a:pt x="1280" y="512"/>
                  <a:pt x="1288" y="557"/>
                </a:cubicBezTo>
                <a:cubicBezTo>
                  <a:pt x="1296" y="601"/>
                  <a:pt x="1301" y="646"/>
                  <a:pt x="1301" y="691"/>
                </a:cubicBezTo>
                <a:lnTo>
                  <a:pt x="1301" y="703"/>
                </a:lnTo>
                <a:cubicBezTo>
                  <a:pt x="1301" y="748"/>
                  <a:pt x="1296" y="793"/>
                  <a:pt x="1288" y="837"/>
                </a:cubicBezTo>
                <a:cubicBezTo>
                  <a:pt x="1280" y="882"/>
                  <a:pt x="1267" y="925"/>
                  <a:pt x="1251" y="967"/>
                </a:cubicBezTo>
                <a:cubicBezTo>
                  <a:pt x="1235" y="1009"/>
                  <a:pt x="1215" y="1049"/>
                  <a:pt x="1191" y="1086"/>
                </a:cubicBezTo>
                <a:cubicBezTo>
                  <a:pt x="1167" y="1124"/>
                  <a:pt x="1139" y="1159"/>
                  <a:pt x="1109" y="1191"/>
                </a:cubicBezTo>
                <a:cubicBezTo>
                  <a:pt x="1079" y="1223"/>
                  <a:pt x="1046" y="1252"/>
                  <a:pt x="1011" y="1277"/>
                </a:cubicBezTo>
                <a:cubicBezTo>
                  <a:pt x="975" y="1302"/>
                  <a:pt x="938" y="1323"/>
                  <a:pt x="898" y="1341"/>
                </a:cubicBezTo>
                <a:cubicBezTo>
                  <a:pt x="859" y="1358"/>
                  <a:pt x="818" y="1371"/>
                  <a:pt x="776" y="1380"/>
                </a:cubicBezTo>
                <a:cubicBezTo>
                  <a:pt x="735" y="1389"/>
                  <a:pt x="692" y="1393"/>
                  <a:pt x="650" y="1393"/>
                </a:cubicBezTo>
                <a:cubicBezTo>
                  <a:pt x="607" y="1393"/>
                  <a:pt x="565" y="1389"/>
                  <a:pt x="523" y="1380"/>
                </a:cubicBezTo>
                <a:cubicBezTo>
                  <a:pt x="481" y="1371"/>
                  <a:pt x="440" y="1358"/>
                  <a:pt x="401" y="1341"/>
                </a:cubicBezTo>
                <a:cubicBezTo>
                  <a:pt x="361" y="1323"/>
                  <a:pt x="324" y="1302"/>
                  <a:pt x="289" y="1277"/>
                </a:cubicBezTo>
                <a:cubicBezTo>
                  <a:pt x="253" y="1252"/>
                  <a:pt x="220" y="1223"/>
                  <a:pt x="190" y="1191"/>
                </a:cubicBezTo>
                <a:cubicBezTo>
                  <a:pt x="160" y="1159"/>
                  <a:pt x="133" y="1124"/>
                  <a:pt x="109" y="1086"/>
                </a:cubicBezTo>
                <a:cubicBezTo>
                  <a:pt x="86" y="1049"/>
                  <a:pt x="65" y="1009"/>
                  <a:pt x="49" y="967"/>
                </a:cubicBezTo>
                <a:cubicBezTo>
                  <a:pt x="33" y="925"/>
                  <a:pt x="20" y="882"/>
                  <a:pt x="12" y="837"/>
                </a:cubicBezTo>
                <a:cubicBezTo>
                  <a:pt x="4" y="793"/>
                  <a:pt x="0" y="748"/>
                  <a:pt x="0" y="703"/>
                </a:cubicBezTo>
                <a:lnTo>
                  <a:pt x="0" y="691"/>
                </a:lnTo>
                <a:cubicBezTo>
                  <a:pt x="0" y="646"/>
                  <a:pt x="4" y="601"/>
                  <a:pt x="12" y="55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752040" y="4161600"/>
            <a:ext cx="468360" cy="501480"/>
          </a:xfrm>
          <a:custGeom>
            <a:avLst/>
            <a:gdLst/>
            <a:ahLst/>
            <a:rect l="0" t="0" r="r" b="b"/>
            <a:pathLst>
              <a:path w="1301" h="1393">
                <a:moveTo>
                  <a:pt x="0" y="703"/>
                </a:moveTo>
                <a:lnTo>
                  <a:pt x="0" y="691"/>
                </a:lnTo>
                <a:cubicBezTo>
                  <a:pt x="0" y="646"/>
                  <a:pt x="4" y="601"/>
                  <a:pt x="12" y="557"/>
                </a:cubicBezTo>
                <a:cubicBezTo>
                  <a:pt x="20" y="512"/>
                  <a:pt x="33" y="469"/>
                  <a:pt x="49" y="427"/>
                </a:cubicBezTo>
                <a:cubicBezTo>
                  <a:pt x="65" y="385"/>
                  <a:pt x="86" y="345"/>
                  <a:pt x="109" y="308"/>
                </a:cubicBezTo>
                <a:cubicBezTo>
                  <a:pt x="133" y="269"/>
                  <a:pt x="160" y="234"/>
                  <a:pt x="190" y="202"/>
                </a:cubicBezTo>
                <a:cubicBezTo>
                  <a:pt x="220" y="170"/>
                  <a:pt x="253" y="141"/>
                  <a:pt x="289" y="116"/>
                </a:cubicBezTo>
                <a:cubicBezTo>
                  <a:pt x="324" y="91"/>
                  <a:pt x="361" y="70"/>
                  <a:pt x="401" y="52"/>
                </a:cubicBezTo>
                <a:cubicBezTo>
                  <a:pt x="440" y="35"/>
                  <a:pt x="481" y="22"/>
                  <a:pt x="523" y="13"/>
                </a:cubicBezTo>
                <a:cubicBezTo>
                  <a:pt x="565" y="4"/>
                  <a:pt x="607" y="0"/>
                  <a:pt x="650" y="0"/>
                </a:cubicBezTo>
                <a:cubicBezTo>
                  <a:pt x="692" y="0"/>
                  <a:pt x="735" y="4"/>
                  <a:pt x="776" y="13"/>
                </a:cubicBezTo>
                <a:cubicBezTo>
                  <a:pt x="818" y="22"/>
                  <a:pt x="859" y="35"/>
                  <a:pt x="898" y="52"/>
                </a:cubicBezTo>
                <a:cubicBezTo>
                  <a:pt x="938" y="70"/>
                  <a:pt x="975" y="91"/>
                  <a:pt x="1011" y="116"/>
                </a:cubicBezTo>
                <a:cubicBezTo>
                  <a:pt x="1046" y="141"/>
                  <a:pt x="1079" y="170"/>
                  <a:pt x="1109" y="202"/>
                </a:cubicBezTo>
                <a:cubicBezTo>
                  <a:pt x="1139" y="234"/>
                  <a:pt x="1167" y="269"/>
                  <a:pt x="1191" y="308"/>
                </a:cubicBezTo>
                <a:cubicBezTo>
                  <a:pt x="1215" y="345"/>
                  <a:pt x="1235" y="385"/>
                  <a:pt x="1251" y="427"/>
                </a:cubicBezTo>
                <a:cubicBezTo>
                  <a:pt x="1267" y="469"/>
                  <a:pt x="1280" y="512"/>
                  <a:pt x="1288" y="557"/>
                </a:cubicBezTo>
                <a:cubicBezTo>
                  <a:pt x="1296" y="601"/>
                  <a:pt x="1301" y="646"/>
                  <a:pt x="1301" y="691"/>
                </a:cubicBezTo>
                <a:lnTo>
                  <a:pt x="1301" y="703"/>
                </a:lnTo>
                <a:cubicBezTo>
                  <a:pt x="1301" y="748"/>
                  <a:pt x="1296" y="793"/>
                  <a:pt x="1288" y="837"/>
                </a:cubicBezTo>
                <a:cubicBezTo>
                  <a:pt x="1280" y="882"/>
                  <a:pt x="1267" y="925"/>
                  <a:pt x="1251" y="967"/>
                </a:cubicBezTo>
                <a:cubicBezTo>
                  <a:pt x="1235" y="1009"/>
                  <a:pt x="1215" y="1049"/>
                  <a:pt x="1191" y="1086"/>
                </a:cubicBezTo>
                <a:cubicBezTo>
                  <a:pt x="1167" y="1124"/>
                  <a:pt x="1139" y="1159"/>
                  <a:pt x="1109" y="1191"/>
                </a:cubicBezTo>
                <a:cubicBezTo>
                  <a:pt x="1079" y="1223"/>
                  <a:pt x="1046" y="1252"/>
                  <a:pt x="1011" y="1277"/>
                </a:cubicBezTo>
                <a:cubicBezTo>
                  <a:pt x="975" y="1302"/>
                  <a:pt x="938" y="1323"/>
                  <a:pt x="898" y="1341"/>
                </a:cubicBezTo>
                <a:cubicBezTo>
                  <a:pt x="859" y="1358"/>
                  <a:pt x="818" y="1371"/>
                  <a:pt x="776" y="1380"/>
                </a:cubicBezTo>
                <a:cubicBezTo>
                  <a:pt x="735" y="1389"/>
                  <a:pt x="692" y="1393"/>
                  <a:pt x="650" y="1393"/>
                </a:cubicBezTo>
                <a:cubicBezTo>
                  <a:pt x="607" y="1393"/>
                  <a:pt x="565" y="1389"/>
                  <a:pt x="523" y="1380"/>
                </a:cubicBezTo>
                <a:cubicBezTo>
                  <a:pt x="481" y="1371"/>
                  <a:pt x="440" y="1358"/>
                  <a:pt x="401" y="1341"/>
                </a:cubicBezTo>
                <a:cubicBezTo>
                  <a:pt x="361" y="1323"/>
                  <a:pt x="324" y="1302"/>
                  <a:pt x="289" y="1277"/>
                </a:cubicBezTo>
                <a:cubicBezTo>
                  <a:pt x="253" y="1252"/>
                  <a:pt x="220" y="1223"/>
                  <a:pt x="190" y="1191"/>
                </a:cubicBezTo>
                <a:cubicBezTo>
                  <a:pt x="160" y="1159"/>
                  <a:pt x="133" y="1124"/>
                  <a:pt x="109" y="1086"/>
                </a:cubicBezTo>
                <a:cubicBezTo>
                  <a:pt x="86" y="1049"/>
                  <a:pt x="65" y="1009"/>
                  <a:pt x="49" y="967"/>
                </a:cubicBezTo>
                <a:cubicBezTo>
                  <a:pt x="33" y="925"/>
                  <a:pt x="20" y="882"/>
                  <a:pt x="12" y="837"/>
                </a:cubicBezTo>
                <a:cubicBezTo>
                  <a:pt x="4" y="793"/>
                  <a:pt x="0" y="748"/>
                  <a:pt x="0" y="703"/>
                </a:cubicBezTo>
                <a:moveTo>
                  <a:pt x="46" y="691"/>
                </a:moveTo>
                <a:lnTo>
                  <a:pt x="46" y="703"/>
                </a:lnTo>
                <a:cubicBezTo>
                  <a:pt x="46" y="724"/>
                  <a:pt x="47" y="745"/>
                  <a:pt x="49" y="766"/>
                </a:cubicBezTo>
                <a:cubicBezTo>
                  <a:pt x="51" y="787"/>
                  <a:pt x="54" y="808"/>
                  <a:pt x="58" y="828"/>
                </a:cubicBezTo>
                <a:cubicBezTo>
                  <a:pt x="62" y="849"/>
                  <a:pt x="66" y="869"/>
                  <a:pt x="72" y="890"/>
                </a:cubicBezTo>
                <a:cubicBezTo>
                  <a:pt x="78" y="910"/>
                  <a:pt x="84" y="930"/>
                  <a:pt x="92" y="949"/>
                </a:cubicBezTo>
                <a:cubicBezTo>
                  <a:pt x="100" y="969"/>
                  <a:pt x="108" y="988"/>
                  <a:pt x="117" y="1006"/>
                </a:cubicBezTo>
                <a:cubicBezTo>
                  <a:pt x="127" y="1025"/>
                  <a:pt x="137" y="1043"/>
                  <a:pt x="148" y="1061"/>
                </a:cubicBezTo>
                <a:cubicBezTo>
                  <a:pt x="159" y="1078"/>
                  <a:pt x="171" y="1095"/>
                  <a:pt x="183" y="1111"/>
                </a:cubicBezTo>
                <a:cubicBezTo>
                  <a:pt x="196" y="1128"/>
                  <a:pt x="209" y="1143"/>
                  <a:pt x="223" y="1158"/>
                </a:cubicBezTo>
                <a:cubicBezTo>
                  <a:pt x="237" y="1173"/>
                  <a:pt x="251" y="1187"/>
                  <a:pt x="267" y="1201"/>
                </a:cubicBezTo>
                <a:cubicBezTo>
                  <a:pt x="282" y="1214"/>
                  <a:pt x="298" y="1227"/>
                  <a:pt x="314" y="1238"/>
                </a:cubicBezTo>
                <a:cubicBezTo>
                  <a:pt x="331" y="1250"/>
                  <a:pt x="348" y="1261"/>
                  <a:pt x="365" y="1271"/>
                </a:cubicBezTo>
                <a:cubicBezTo>
                  <a:pt x="383" y="1281"/>
                  <a:pt x="400" y="1290"/>
                  <a:pt x="419" y="1298"/>
                </a:cubicBezTo>
                <a:cubicBezTo>
                  <a:pt x="437" y="1306"/>
                  <a:pt x="456" y="1313"/>
                  <a:pt x="474" y="1319"/>
                </a:cubicBezTo>
                <a:cubicBezTo>
                  <a:pt x="493" y="1325"/>
                  <a:pt x="513" y="1330"/>
                  <a:pt x="532" y="1335"/>
                </a:cubicBezTo>
                <a:cubicBezTo>
                  <a:pt x="551" y="1339"/>
                  <a:pt x="571" y="1342"/>
                  <a:pt x="590" y="1344"/>
                </a:cubicBezTo>
                <a:cubicBezTo>
                  <a:pt x="610" y="1346"/>
                  <a:pt x="630" y="1347"/>
                  <a:pt x="650" y="1347"/>
                </a:cubicBezTo>
                <a:cubicBezTo>
                  <a:pt x="669" y="1347"/>
                  <a:pt x="689" y="1346"/>
                  <a:pt x="709" y="1344"/>
                </a:cubicBezTo>
                <a:cubicBezTo>
                  <a:pt x="728" y="1342"/>
                  <a:pt x="748" y="1339"/>
                  <a:pt x="767" y="1335"/>
                </a:cubicBezTo>
                <a:cubicBezTo>
                  <a:pt x="787" y="1330"/>
                  <a:pt x="806" y="1325"/>
                  <a:pt x="825" y="1319"/>
                </a:cubicBezTo>
                <a:cubicBezTo>
                  <a:pt x="844" y="1313"/>
                  <a:pt x="862" y="1306"/>
                  <a:pt x="881" y="1298"/>
                </a:cubicBezTo>
                <a:cubicBezTo>
                  <a:pt x="899" y="1290"/>
                  <a:pt x="917" y="1281"/>
                  <a:pt x="934" y="1271"/>
                </a:cubicBezTo>
                <a:cubicBezTo>
                  <a:pt x="952" y="1261"/>
                  <a:pt x="969" y="1250"/>
                  <a:pt x="985" y="1238"/>
                </a:cubicBezTo>
                <a:cubicBezTo>
                  <a:pt x="1001" y="1227"/>
                  <a:pt x="1017" y="1214"/>
                  <a:pt x="1033" y="1201"/>
                </a:cubicBezTo>
                <a:cubicBezTo>
                  <a:pt x="1048" y="1187"/>
                  <a:pt x="1062" y="1173"/>
                  <a:pt x="1076" y="1158"/>
                </a:cubicBezTo>
                <a:cubicBezTo>
                  <a:pt x="1090" y="1143"/>
                  <a:pt x="1104" y="1128"/>
                  <a:pt x="1116" y="1111"/>
                </a:cubicBezTo>
                <a:cubicBezTo>
                  <a:pt x="1129" y="1095"/>
                  <a:pt x="1140" y="1078"/>
                  <a:pt x="1151" y="1061"/>
                </a:cubicBezTo>
                <a:cubicBezTo>
                  <a:pt x="1163" y="1043"/>
                  <a:pt x="1174" y="1025"/>
                  <a:pt x="1183" y="1006"/>
                </a:cubicBezTo>
                <a:cubicBezTo>
                  <a:pt x="1192" y="988"/>
                  <a:pt x="1201" y="969"/>
                  <a:pt x="1208" y="949"/>
                </a:cubicBezTo>
                <a:cubicBezTo>
                  <a:pt x="1216" y="930"/>
                  <a:pt x="1222" y="910"/>
                  <a:pt x="1228" y="890"/>
                </a:cubicBezTo>
                <a:cubicBezTo>
                  <a:pt x="1234" y="869"/>
                  <a:pt x="1239" y="849"/>
                  <a:pt x="1243" y="828"/>
                </a:cubicBezTo>
                <a:cubicBezTo>
                  <a:pt x="1246" y="808"/>
                  <a:pt x="1249" y="787"/>
                  <a:pt x="1251" y="766"/>
                </a:cubicBezTo>
                <a:cubicBezTo>
                  <a:pt x="1253" y="745"/>
                  <a:pt x="1254" y="724"/>
                  <a:pt x="1254" y="703"/>
                </a:cubicBezTo>
                <a:lnTo>
                  <a:pt x="1254" y="691"/>
                </a:lnTo>
                <a:cubicBezTo>
                  <a:pt x="1254" y="670"/>
                  <a:pt x="1253" y="649"/>
                  <a:pt x="1251" y="628"/>
                </a:cubicBezTo>
                <a:cubicBezTo>
                  <a:pt x="1249" y="607"/>
                  <a:pt x="1246" y="586"/>
                  <a:pt x="1243" y="566"/>
                </a:cubicBezTo>
                <a:cubicBezTo>
                  <a:pt x="1239" y="545"/>
                  <a:pt x="1234" y="525"/>
                  <a:pt x="1228" y="504"/>
                </a:cubicBezTo>
                <a:cubicBezTo>
                  <a:pt x="1222" y="484"/>
                  <a:pt x="1216" y="464"/>
                  <a:pt x="1208" y="445"/>
                </a:cubicBezTo>
                <a:cubicBezTo>
                  <a:pt x="1201" y="425"/>
                  <a:pt x="1192" y="406"/>
                  <a:pt x="1183" y="388"/>
                </a:cubicBezTo>
                <a:cubicBezTo>
                  <a:pt x="1174" y="369"/>
                  <a:pt x="1163" y="351"/>
                  <a:pt x="1151" y="333"/>
                </a:cubicBezTo>
                <a:cubicBezTo>
                  <a:pt x="1140" y="316"/>
                  <a:pt x="1129" y="299"/>
                  <a:pt x="1116" y="283"/>
                </a:cubicBezTo>
                <a:cubicBezTo>
                  <a:pt x="1104" y="265"/>
                  <a:pt x="1090" y="250"/>
                  <a:pt x="1076" y="235"/>
                </a:cubicBezTo>
                <a:cubicBezTo>
                  <a:pt x="1062" y="220"/>
                  <a:pt x="1048" y="206"/>
                  <a:pt x="1033" y="192"/>
                </a:cubicBezTo>
                <a:cubicBezTo>
                  <a:pt x="1017" y="179"/>
                  <a:pt x="1001" y="166"/>
                  <a:pt x="985" y="155"/>
                </a:cubicBezTo>
                <a:cubicBezTo>
                  <a:pt x="969" y="143"/>
                  <a:pt x="952" y="132"/>
                  <a:pt x="934" y="122"/>
                </a:cubicBezTo>
                <a:cubicBezTo>
                  <a:pt x="917" y="112"/>
                  <a:pt x="899" y="103"/>
                  <a:pt x="881" y="95"/>
                </a:cubicBezTo>
                <a:cubicBezTo>
                  <a:pt x="862" y="87"/>
                  <a:pt x="844" y="80"/>
                  <a:pt x="825" y="74"/>
                </a:cubicBezTo>
                <a:cubicBezTo>
                  <a:pt x="806" y="68"/>
                  <a:pt x="787" y="63"/>
                  <a:pt x="767" y="58"/>
                </a:cubicBezTo>
                <a:cubicBezTo>
                  <a:pt x="748" y="54"/>
                  <a:pt x="728" y="51"/>
                  <a:pt x="709" y="49"/>
                </a:cubicBezTo>
                <a:cubicBezTo>
                  <a:pt x="689" y="47"/>
                  <a:pt x="669" y="46"/>
                  <a:pt x="650" y="46"/>
                </a:cubicBezTo>
                <a:cubicBezTo>
                  <a:pt x="630" y="46"/>
                  <a:pt x="610" y="47"/>
                  <a:pt x="590" y="49"/>
                </a:cubicBezTo>
                <a:cubicBezTo>
                  <a:pt x="571" y="51"/>
                  <a:pt x="551" y="54"/>
                  <a:pt x="532" y="58"/>
                </a:cubicBezTo>
                <a:cubicBezTo>
                  <a:pt x="513" y="63"/>
                  <a:pt x="493" y="68"/>
                  <a:pt x="474" y="74"/>
                </a:cubicBezTo>
                <a:cubicBezTo>
                  <a:pt x="456" y="80"/>
                  <a:pt x="437" y="87"/>
                  <a:pt x="419" y="95"/>
                </a:cubicBezTo>
                <a:cubicBezTo>
                  <a:pt x="400" y="103"/>
                  <a:pt x="383" y="112"/>
                  <a:pt x="365" y="122"/>
                </a:cubicBezTo>
                <a:cubicBezTo>
                  <a:pt x="348" y="132"/>
                  <a:pt x="331" y="143"/>
                  <a:pt x="314" y="155"/>
                </a:cubicBezTo>
                <a:cubicBezTo>
                  <a:pt x="298" y="166"/>
                  <a:pt x="282" y="179"/>
                  <a:pt x="267" y="192"/>
                </a:cubicBezTo>
                <a:cubicBezTo>
                  <a:pt x="251" y="206"/>
                  <a:pt x="237" y="220"/>
                  <a:pt x="223" y="235"/>
                </a:cubicBezTo>
                <a:cubicBezTo>
                  <a:pt x="209" y="250"/>
                  <a:pt x="196" y="265"/>
                  <a:pt x="183" y="283"/>
                </a:cubicBezTo>
                <a:cubicBezTo>
                  <a:pt x="171" y="299"/>
                  <a:pt x="159" y="316"/>
                  <a:pt x="148" y="333"/>
                </a:cubicBezTo>
                <a:cubicBezTo>
                  <a:pt x="137" y="351"/>
                  <a:pt x="127" y="369"/>
                  <a:pt x="117" y="388"/>
                </a:cubicBezTo>
                <a:cubicBezTo>
                  <a:pt x="108" y="406"/>
                  <a:pt x="100" y="425"/>
                  <a:pt x="92" y="445"/>
                </a:cubicBezTo>
                <a:cubicBezTo>
                  <a:pt x="84" y="464"/>
                  <a:pt x="78" y="484"/>
                  <a:pt x="72" y="504"/>
                </a:cubicBezTo>
                <a:cubicBezTo>
                  <a:pt x="66" y="525"/>
                  <a:pt x="62" y="545"/>
                  <a:pt x="58" y="566"/>
                </a:cubicBezTo>
                <a:cubicBezTo>
                  <a:pt x="54" y="586"/>
                  <a:pt x="51" y="607"/>
                  <a:pt x="49" y="628"/>
                </a:cubicBezTo>
                <a:cubicBezTo>
                  <a:pt x="47" y="649"/>
                  <a:pt x="46" y="670"/>
                  <a:pt x="46" y="691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3" name="" descr=""/>
          <p:cNvPicPr/>
          <p:nvPr/>
        </p:nvPicPr>
        <p:blipFill>
          <a:blip r:embed="rId13"/>
          <a:stretch/>
        </p:blipFill>
        <p:spPr>
          <a:xfrm>
            <a:off x="860760" y="428688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4" name=""/>
          <p:cNvSpPr/>
          <p:nvPr/>
        </p:nvSpPr>
        <p:spPr>
          <a:xfrm>
            <a:off x="1353600" y="4963680"/>
            <a:ext cx="3660480" cy="301320"/>
          </a:xfrm>
          <a:custGeom>
            <a:avLst/>
            <a:gdLst/>
            <a:ahLst/>
            <a:rect l="0" t="0" r="r" b="b"/>
            <a:pathLst>
              <a:path w="10168" h="837">
                <a:moveTo>
                  <a:pt x="0" y="650"/>
                </a:moveTo>
                <a:lnTo>
                  <a:pt x="0" y="186"/>
                </a:lnTo>
                <a:cubicBezTo>
                  <a:pt x="0" y="174"/>
                  <a:pt x="1" y="161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49" y="4"/>
                </a:cubicBezTo>
                <a:cubicBezTo>
                  <a:pt x="161" y="1"/>
                  <a:pt x="174" y="0"/>
                  <a:pt x="186" y="0"/>
                </a:cubicBezTo>
                <a:lnTo>
                  <a:pt x="9983" y="0"/>
                </a:lnTo>
                <a:cubicBezTo>
                  <a:pt x="9995" y="0"/>
                  <a:pt x="10007" y="1"/>
                  <a:pt x="10019" y="4"/>
                </a:cubicBezTo>
                <a:cubicBezTo>
                  <a:pt x="10031" y="6"/>
                  <a:pt x="10042" y="10"/>
                  <a:pt x="10054" y="14"/>
                </a:cubicBezTo>
                <a:cubicBezTo>
                  <a:pt x="10065" y="19"/>
                  <a:pt x="10076" y="25"/>
                  <a:pt x="10086" y="31"/>
                </a:cubicBezTo>
                <a:cubicBezTo>
                  <a:pt x="10096" y="38"/>
                  <a:pt x="10105" y="46"/>
                  <a:pt x="10114" y="54"/>
                </a:cubicBezTo>
                <a:cubicBezTo>
                  <a:pt x="10123" y="63"/>
                  <a:pt x="10130" y="72"/>
                  <a:pt x="10137" y="83"/>
                </a:cubicBezTo>
                <a:cubicBezTo>
                  <a:pt x="10144" y="93"/>
                  <a:pt x="10150" y="103"/>
                  <a:pt x="10154" y="115"/>
                </a:cubicBezTo>
                <a:cubicBezTo>
                  <a:pt x="10159" y="126"/>
                  <a:pt x="10162" y="138"/>
                  <a:pt x="10165" y="150"/>
                </a:cubicBezTo>
                <a:cubicBezTo>
                  <a:pt x="10167" y="161"/>
                  <a:pt x="10168" y="174"/>
                  <a:pt x="10168" y="186"/>
                </a:cubicBezTo>
                <a:lnTo>
                  <a:pt x="10168" y="650"/>
                </a:lnTo>
                <a:cubicBezTo>
                  <a:pt x="10168" y="662"/>
                  <a:pt x="10167" y="674"/>
                  <a:pt x="10165" y="686"/>
                </a:cubicBezTo>
                <a:cubicBezTo>
                  <a:pt x="10162" y="698"/>
                  <a:pt x="10159" y="710"/>
                  <a:pt x="10154" y="721"/>
                </a:cubicBezTo>
                <a:cubicBezTo>
                  <a:pt x="10150" y="732"/>
                  <a:pt x="10144" y="743"/>
                  <a:pt x="10137" y="753"/>
                </a:cubicBezTo>
                <a:cubicBezTo>
                  <a:pt x="10130" y="763"/>
                  <a:pt x="10123" y="773"/>
                  <a:pt x="10114" y="781"/>
                </a:cubicBezTo>
                <a:cubicBezTo>
                  <a:pt x="10105" y="790"/>
                  <a:pt x="10096" y="798"/>
                  <a:pt x="10086" y="804"/>
                </a:cubicBezTo>
                <a:cubicBezTo>
                  <a:pt x="10076" y="811"/>
                  <a:pt x="10065" y="817"/>
                  <a:pt x="10054" y="822"/>
                </a:cubicBezTo>
                <a:cubicBezTo>
                  <a:pt x="10042" y="827"/>
                  <a:pt x="10031" y="831"/>
                  <a:pt x="10019" y="833"/>
                </a:cubicBezTo>
                <a:cubicBezTo>
                  <a:pt x="10007" y="836"/>
                  <a:pt x="9995" y="837"/>
                  <a:pt x="9983" y="837"/>
                </a:cubicBezTo>
                <a:lnTo>
                  <a:pt x="186" y="837"/>
                </a:lnTo>
                <a:cubicBezTo>
                  <a:pt x="174" y="837"/>
                  <a:pt x="161" y="836"/>
                  <a:pt x="149" y="833"/>
                </a:cubicBezTo>
                <a:cubicBezTo>
                  <a:pt x="138" y="831"/>
                  <a:pt x="126" y="827"/>
                  <a:pt x="115" y="822"/>
                </a:cubicBezTo>
                <a:cubicBezTo>
                  <a:pt x="103" y="817"/>
                  <a:pt x="93" y="811"/>
                  <a:pt x="83" y="804"/>
                </a:cubicBezTo>
                <a:cubicBezTo>
                  <a:pt x="72" y="798"/>
                  <a:pt x="63" y="790"/>
                  <a:pt x="54" y="781"/>
                </a:cubicBezTo>
                <a:cubicBezTo>
                  <a:pt x="46" y="773"/>
                  <a:pt x="38" y="763"/>
                  <a:pt x="31" y="753"/>
                </a:cubicBezTo>
                <a:cubicBezTo>
                  <a:pt x="25" y="743"/>
                  <a:pt x="19" y="732"/>
                  <a:pt x="14" y="721"/>
                </a:cubicBezTo>
                <a:cubicBezTo>
                  <a:pt x="9" y="710"/>
                  <a:pt x="6" y="698"/>
                  <a:pt x="4" y="686"/>
                </a:cubicBezTo>
                <a:cubicBezTo>
                  <a:pt x="1" y="674"/>
                  <a:pt x="0" y="662"/>
                  <a:pt x="0" y="650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5" name=""/>
          <p:cNvSpPr txBox="1"/>
          <p:nvPr/>
        </p:nvSpPr>
        <p:spPr>
          <a:xfrm>
            <a:off x="7095240" y="32886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生成回答中的专业性与准确性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6" name=""/>
          <p:cNvSpPr txBox="1"/>
          <p:nvPr/>
        </p:nvSpPr>
        <p:spPr>
          <a:xfrm>
            <a:off x="1357560" y="417600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数字营销机构与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7" name=""/>
          <p:cNvSpPr txBox="1"/>
          <p:nvPr/>
        </p:nvSpPr>
        <p:spPr>
          <a:xfrm>
            <a:off x="2527560" y="4182120"/>
            <a:ext cx="378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8" name=""/>
          <p:cNvSpPr txBox="1"/>
          <p:nvPr/>
        </p:nvSpPr>
        <p:spPr>
          <a:xfrm>
            <a:off x="2904120" y="4176000"/>
            <a:ext cx="503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服务商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9" name=""/>
          <p:cNvSpPr txBox="1"/>
          <p:nvPr/>
        </p:nvSpPr>
        <p:spPr>
          <a:xfrm>
            <a:off x="1357560" y="4475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寻求向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0" name=""/>
          <p:cNvSpPr txBox="1"/>
          <p:nvPr/>
        </p:nvSpPr>
        <p:spPr>
          <a:xfrm>
            <a:off x="1758600" y="448056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1" name=""/>
          <p:cNvSpPr txBox="1"/>
          <p:nvPr/>
        </p:nvSpPr>
        <p:spPr>
          <a:xfrm>
            <a:off x="2052000" y="447588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服务升级的专业机构，需要技术平台和解决方案支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2" name="" descr=""/>
          <p:cNvPicPr/>
          <p:nvPr/>
        </p:nvPicPr>
        <p:blipFill>
          <a:blip r:embed="rId14"/>
          <a:stretch/>
        </p:blipFill>
        <p:spPr>
          <a:xfrm>
            <a:off x="1487520" y="504756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3" name=""/>
          <p:cNvSpPr txBox="1"/>
          <p:nvPr/>
        </p:nvSpPr>
        <p:spPr>
          <a:xfrm>
            <a:off x="1357560" y="46764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持。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4" name=""/>
          <p:cNvSpPr txBox="1"/>
          <p:nvPr/>
        </p:nvSpPr>
        <p:spPr>
          <a:xfrm>
            <a:off x="1675080" y="50432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全球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5" name=""/>
          <p:cNvSpPr txBox="1"/>
          <p:nvPr/>
        </p:nvSpPr>
        <p:spPr>
          <a:xfrm>
            <a:off x="1909080" y="504756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6" name=""/>
          <p:cNvSpPr txBox="1"/>
          <p:nvPr/>
        </p:nvSpPr>
        <p:spPr>
          <a:xfrm>
            <a:off x="2149560" y="504324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市场规模已达数百亿美元，将向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7" name=""/>
          <p:cNvSpPr txBox="1"/>
          <p:nvPr/>
        </p:nvSpPr>
        <p:spPr>
          <a:xfrm>
            <a:off x="3787200" y="50475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8" name=""/>
          <p:cNvSpPr txBox="1"/>
          <p:nvPr/>
        </p:nvSpPr>
        <p:spPr>
          <a:xfrm>
            <a:off x="4043880" y="50432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演进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9" name="" descr=""/>
          <p:cNvPicPr/>
          <p:nvPr/>
        </p:nvPicPr>
        <p:blipFill>
          <a:blip r:embed="rId15"/>
          <a:stretch/>
        </p:blipFill>
        <p:spPr>
          <a:xfrm>
            <a:off x="1353960" y="57243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0" name=""/>
          <p:cNvSpPr txBox="1"/>
          <p:nvPr/>
        </p:nvSpPr>
        <p:spPr>
          <a:xfrm>
            <a:off x="1357560" y="542088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核心需求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1" name=""/>
          <p:cNvSpPr txBox="1"/>
          <p:nvPr/>
        </p:nvSpPr>
        <p:spPr>
          <a:xfrm>
            <a:off x="1541520" y="57121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获取先进的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2" name=""/>
          <p:cNvSpPr txBox="1"/>
          <p:nvPr/>
        </p:nvSpPr>
        <p:spPr>
          <a:xfrm>
            <a:off x="2126520" y="57160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3" name="" descr=""/>
          <p:cNvPicPr/>
          <p:nvPr/>
        </p:nvPicPr>
        <p:blipFill>
          <a:blip r:embed="rId16"/>
          <a:stretch/>
        </p:blipFill>
        <p:spPr>
          <a:xfrm>
            <a:off x="1353960" y="59248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4" name=""/>
          <p:cNvSpPr txBox="1"/>
          <p:nvPr/>
        </p:nvSpPr>
        <p:spPr>
          <a:xfrm>
            <a:off x="2383200" y="57121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技术与工具，服务自身客户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5" name=""/>
          <p:cNvSpPr txBox="1"/>
          <p:nvPr/>
        </p:nvSpPr>
        <p:spPr>
          <a:xfrm>
            <a:off x="1541520" y="59126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从传统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6" name=""/>
          <p:cNvSpPr txBox="1"/>
          <p:nvPr/>
        </p:nvSpPr>
        <p:spPr>
          <a:xfrm>
            <a:off x="1892520" y="591660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7" name=""/>
          <p:cNvSpPr txBox="1"/>
          <p:nvPr/>
        </p:nvSpPr>
        <p:spPr>
          <a:xfrm>
            <a:off x="2132640" y="59126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升级到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8" name=""/>
          <p:cNvSpPr txBox="1"/>
          <p:nvPr/>
        </p:nvSpPr>
        <p:spPr>
          <a:xfrm>
            <a:off x="2483640" y="59166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5490000" y="39524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5490000" y="39524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10"/>
                  <a:pt x="12945" y="6440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9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50" y="6382"/>
                  <a:pt x="57" y="6397"/>
                  <a:pt x="67" y="6411"/>
                </a:cubicBezTo>
                <a:cubicBezTo>
                  <a:pt x="76" y="6425"/>
                  <a:pt x="87" y="6437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0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6" y="6523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0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7"/>
                  <a:pt x="12925" y="6425"/>
                  <a:pt x="12935" y="6411"/>
                </a:cubicBezTo>
                <a:cubicBezTo>
                  <a:pt x="12944" y="6397"/>
                  <a:pt x="12952" y="6382"/>
                  <a:pt x="12958" y="6367"/>
                </a:cubicBezTo>
                <a:cubicBezTo>
                  <a:pt x="12965" y="6351"/>
                  <a:pt x="12969" y="6335"/>
                  <a:pt x="12973" y="6319"/>
                </a:cubicBezTo>
                <a:cubicBezTo>
                  <a:pt x="12976" y="6302"/>
                  <a:pt x="12978" y="6286"/>
                  <a:pt x="12978" y="6269"/>
                </a:cubicBezTo>
                <a:lnTo>
                  <a:pt x="12978" y="279"/>
                </a:lnTo>
                <a:cubicBezTo>
                  <a:pt x="12978" y="262"/>
                  <a:pt x="12976" y="245"/>
                  <a:pt x="12973" y="229"/>
                </a:cubicBezTo>
                <a:cubicBezTo>
                  <a:pt x="12969" y="213"/>
                  <a:pt x="12965" y="197"/>
                  <a:pt x="12958" y="181"/>
                </a:cubicBezTo>
                <a:cubicBezTo>
                  <a:pt x="12952" y="166"/>
                  <a:pt x="12944" y="151"/>
                  <a:pt x="12935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6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50" y="166"/>
                  <a:pt x="43" y="181"/>
                </a:cubicBezTo>
                <a:cubicBezTo>
                  <a:pt x="37" y="197"/>
                  <a:pt x="32" y="213"/>
                  <a:pt x="29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5699160" y="4161600"/>
            <a:ext cx="451440" cy="501480"/>
          </a:xfrm>
          <a:custGeom>
            <a:avLst/>
            <a:gdLst/>
            <a:ahLst/>
            <a:rect l="0" t="0" r="r" b="b"/>
            <a:pathLst>
              <a:path w="1254" h="1393">
                <a:moveTo>
                  <a:pt x="12" y="561"/>
                </a:moveTo>
                <a:cubicBezTo>
                  <a:pt x="20" y="516"/>
                  <a:pt x="32" y="473"/>
                  <a:pt x="47" y="430"/>
                </a:cubicBezTo>
                <a:cubicBezTo>
                  <a:pt x="63" y="388"/>
                  <a:pt x="82" y="348"/>
                  <a:pt x="105" y="310"/>
                </a:cubicBezTo>
                <a:cubicBezTo>
                  <a:pt x="128" y="271"/>
                  <a:pt x="154" y="236"/>
                  <a:pt x="182" y="204"/>
                </a:cubicBezTo>
                <a:cubicBezTo>
                  <a:pt x="211" y="171"/>
                  <a:pt x="243" y="142"/>
                  <a:pt x="277" y="117"/>
                </a:cubicBezTo>
                <a:cubicBezTo>
                  <a:pt x="311" y="92"/>
                  <a:pt x="347" y="70"/>
                  <a:pt x="385" y="53"/>
                </a:cubicBezTo>
                <a:cubicBezTo>
                  <a:pt x="423" y="35"/>
                  <a:pt x="462" y="22"/>
                  <a:pt x="502" y="13"/>
                </a:cubicBezTo>
                <a:cubicBezTo>
                  <a:pt x="542" y="4"/>
                  <a:pt x="582" y="0"/>
                  <a:pt x="623" y="0"/>
                </a:cubicBezTo>
                <a:lnTo>
                  <a:pt x="630" y="0"/>
                </a:lnTo>
                <a:cubicBezTo>
                  <a:pt x="671" y="0"/>
                  <a:pt x="711" y="4"/>
                  <a:pt x="751" y="13"/>
                </a:cubicBezTo>
                <a:cubicBezTo>
                  <a:pt x="791" y="22"/>
                  <a:pt x="830" y="35"/>
                  <a:pt x="868" y="53"/>
                </a:cubicBezTo>
                <a:cubicBezTo>
                  <a:pt x="906" y="70"/>
                  <a:pt x="942" y="92"/>
                  <a:pt x="976" y="117"/>
                </a:cubicBezTo>
                <a:cubicBezTo>
                  <a:pt x="1010" y="142"/>
                  <a:pt x="1042" y="171"/>
                  <a:pt x="1071" y="204"/>
                </a:cubicBezTo>
                <a:cubicBezTo>
                  <a:pt x="1101" y="236"/>
                  <a:pt x="1126" y="271"/>
                  <a:pt x="1149" y="310"/>
                </a:cubicBezTo>
                <a:cubicBezTo>
                  <a:pt x="1172" y="348"/>
                  <a:pt x="1191" y="388"/>
                  <a:pt x="1207" y="430"/>
                </a:cubicBezTo>
                <a:cubicBezTo>
                  <a:pt x="1223" y="473"/>
                  <a:pt x="1234" y="516"/>
                  <a:pt x="1242" y="561"/>
                </a:cubicBezTo>
                <a:cubicBezTo>
                  <a:pt x="1250" y="606"/>
                  <a:pt x="1254" y="651"/>
                  <a:pt x="1254" y="697"/>
                </a:cubicBezTo>
                <a:cubicBezTo>
                  <a:pt x="1254" y="743"/>
                  <a:pt x="1250" y="788"/>
                  <a:pt x="1242" y="833"/>
                </a:cubicBezTo>
                <a:cubicBezTo>
                  <a:pt x="1234" y="878"/>
                  <a:pt x="1223" y="921"/>
                  <a:pt x="1207" y="963"/>
                </a:cubicBezTo>
                <a:cubicBezTo>
                  <a:pt x="1191" y="1006"/>
                  <a:pt x="1172" y="1046"/>
                  <a:pt x="1149" y="1084"/>
                </a:cubicBezTo>
                <a:cubicBezTo>
                  <a:pt x="1126" y="1122"/>
                  <a:pt x="1101" y="1157"/>
                  <a:pt x="1071" y="1189"/>
                </a:cubicBezTo>
                <a:cubicBezTo>
                  <a:pt x="1042" y="1222"/>
                  <a:pt x="1010" y="1251"/>
                  <a:pt x="976" y="1276"/>
                </a:cubicBezTo>
                <a:cubicBezTo>
                  <a:pt x="942" y="1301"/>
                  <a:pt x="906" y="1323"/>
                  <a:pt x="868" y="1340"/>
                </a:cubicBezTo>
                <a:cubicBezTo>
                  <a:pt x="830" y="1358"/>
                  <a:pt x="791" y="1371"/>
                  <a:pt x="751" y="1380"/>
                </a:cubicBezTo>
                <a:cubicBezTo>
                  <a:pt x="711" y="1389"/>
                  <a:pt x="671" y="1393"/>
                  <a:pt x="630" y="1393"/>
                </a:cubicBezTo>
                <a:lnTo>
                  <a:pt x="623" y="1393"/>
                </a:lnTo>
                <a:cubicBezTo>
                  <a:pt x="583" y="1393"/>
                  <a:pt x="542" y="1389"/>
                  <a:pt x="502" y="1380"/>
                </a:cubicBezTo>
                <a:cubicBezTo>
                  <a:pt x="462" y="1371"/>
                  <a:pt x="423" y="1358"/>
                  <a:pt x="385" y="1340"/>
                </a:cubicBezTo>
                <a:cubicBezTo>
                  <a:pt x="347" y="1323"/>
                  <a:pt x="311" y="1301"/>
                  <a:pt x="277" y="1276"/>
                </a:cubicBezTo>
                <a:cubicBezTo>
                  <a:pt x="243" y="1251"/>
                  <a:pt x="211" y="1222"/>
                  <a:pt x="182" y="1189"/>
                </a:cubicBezTo>
                <a:cubicBezTo>
                  <a:pt x="154" y="1157"/>
                  <a:pt x="128" y="1122"/>
                  <a:pt x="105" y="1084"/>
                </a:cubicBezTo>
                <a:cubicBezTo>
                  <a:pt x="82" y="1046"/>
                  <a:pt x="63" y="1006"/>
                  <a:pt x="47" y="963"/>
                </a:cubicBezTo>
                <a:cubicBezTo>
                  <a:pt x="32" y="921"/>
                  <a:pt x="20" y="878"/>
                  <a:pt x="12" y="833"/>
                </a:cubicBezTo>
                <a:cubicBezTo>
                  <a:pt x="4" y="788"/>
                  <a:pt x="0" y="743"/>
                  <a:pt x="0" y="697"/>
                </a:cubicBezTo>
                <a:cubicBezTo>
                  <a:pt x="0" y="651"/>
                  <a:pt x="4" y="606"/>
                  <a:pt x="12" y="56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5699160" y="4161600"/>
            <a:ext cx="451440" cy="501480"/>
          </a:xfrm>
          <a:custGeom>
            <a:avLst/>
            <a:gdLst/>
            <a:ahLst/>
            <a:rect l="0" t="0" r="r" b="b"/>
            <a:pathLst>
              <a:path w="1254" h="1393">
                <a:moveTo>
                  <a:pt x="0" y="697"/>
                </a:moveTo>
                <a:cubicBezTo>
                  <a:pt x="0" y="651"/>
                  <a:pt x="4" y="606"/>
                  <a:pt x="12" y="561"/>
                </a:cubicBezTo>
                <a:cubicBezTo>
                  <a:pt x="20" y="516"/>
                  <a:pt x="32" y="473"/>
                  <a:pt x="47" y="430"/>
                </a:cubicBezTo>
                <a:cubicBezTo>
                  <a:pt x="63" y="388"/>
                  <a:pt x="82" y="348"/>
                  <a:pt x="105" y="310"/>
                </a:cubicBezTo>
                <a:cubicBezTo>
                  <a:pt x="128" y="271"/>
                  <a:pt x="154" y="236"/>
                  <a:pt x="182" y="204"/>
                </a:cubicBezTo>
                <a:cubicBezTo>
                  <a:pt x="211" y="171"/>
                  <a:pt x="243" y="142"/>
                  <a:pt x="277" y="117"/>
                </a:cubicBezTo>
                <a:cubicBezTo>
                  <a:pt x="311" y="92"/>
                  <a:pt x="347" y="70"/>
                  <a:pt x="385" y="53"/>
                </a:cubicBezTo>
                <a:cubicBezTo>
                  <a:pt x="423" y="35"/>
                  <a:pt x="462" y="22"/>
                  <a:pt x="502" y="13"/>
                </a:cubicBezTo>
                <a:cubicBezTo>
                  <a:pt x="542" y="4"/>
                  <a:pt x="583" y="0"/>
                  <a:pt x="623" y="0"/>
                </a:cubicBezTo>
                <a:lnTo>
                  <a:pt x="630" y="0"/>
                </a:lnTo>
                <a:cubicBezTo>
                  <a:pt x="671" y="0"/>
                  <a:pt x="711" y="4"/>
                  <a:pt x="751" y="13"/>
                </a:cubicBezTo>
                <a:cubicBezTo>
                  <a:pt x="791" y="22"/>
                  <a:pt x="830" y="35"/>
                  <a:pt x="868" y="53"/>
                </a:cubicBezTo>
                <a:cubicBezTo>
                  <a:pt x="906" y="70"/>
                  <a:pt x="942" y="92"/>
                  <a:pt x="976" y="117"/>
                </a:cubicBezTo>
                <a:cubicBezTo>
                  <a:pt x="1010" y="142"/>
                  <a:pt x="1042" y="171"/>
                  <a:pt x="1071" y="204"/>
                </a:cubicBezTo>
                <a:cubicBezTo>
                  <a:pt x="1101" y="236"/>
                  <a:pt x="1126" y="271"/>
                  <a:pt x="1149" y="310"/>
                </a:cubicBezTo>
                <a:cubicBezTo>
                  <a:pt x="1172" y="348"/>
                  <a:pt x="1191" y="388"/>
                  <a:pt x="1207" y="430"/>
                </a:cubicBezTo>
                <a:cubicBezTo>
                  <a:pt x="1223" y="473"/>
                  <a:pt x="1234" y="516"/>
                  <a:pt x="1242" y="561"/>
                </a:cubicBezTo>
                <a:cubicBezTo>
                  <a:pt x="1250" y="606"/>
                  <a:pt x="1254" y="651"/>
                  <a:pt x="1254" y="697"/>
                </a:cubicBezTo>
                <a:cubicBezTo>
                  <a:pt x="1254" y="743"/>
                  <a:pt x="1250" y="788"/>
                  <a:pt x="1242" y="833"/>
                </a:cubicBezTo>
                <a:cubicBezTo>
                  <a:pt x="1234" y="878"/>
                  <a:pt x="1223" y="921"/>
                  <a:pt x="1207" y="963"/>
                </a:cubicBezTo>
                <a:cubicBezTo>
                  <a:pt x="1191" y="1006"/>
                  <a:pt x="1172" y="1046"/>
                  <a:pt x="1149" y="1084"/>
                </a:cubicBezTo>
                <a:cubicBezTo>
                  <a:pt x="1126" y="1122"/>
                  <a:pt x="1101" y="1157"/>
                  <a:pt x="1071" y="1189"/>
                </a:cubicBezTo>
                <a:cubicBezTo>
                  <a:pt x="1042" y="1222"/>
                  <a:pt x="1010" y="1251"/>
                  <a:pt x="976" y="1276"/>
                </a:cubicBezTo>
                <a:cubicBezTo>
                  <a:pt x="942" y="1301"/>
                  <a:pt x="906" y="1323"/>
                  <a:pt x="868" y="1340"/>
                </a:cubicBezTo>
                <a:cubicBezTo>
                  <a:pt x="830" y="1358"/>
                  <a:pt x="791" y="1371"/>
                  <a:pt x="751" y="1380"/>
                </a:cubicBezTo>
                <a:cubicBezTo>
                  <a:pt x="711" y="1389"/>
                  <a:pt x="671" y="1393"/>
                  <a:pt x="630" y="1393"/>
                </a:cubicBezTo>
                <a:lnTo>
                  <a:pt x="623" y="1393"/>
                </a:lnTo>
                <a:cubicBezTo>
                  <a:pt x="583" y="1393"/>
                  <a:pt x="542" y="1389"/>
                  <a:pt x="502" y="1380"/>
                </a:cubicBezTo>
                <a:cubicBezTo>
                  <a:pt x="462" y="1371"/>
                  <a:pt x="423" y="1358"/>
                  <a:pt x="385" y="1340"/>
                </a:cubicBezTo>
                <a:cubicBezTo>
                  <a:pt x="347" y="1323"/>
                  <a:pt x="311" y="1301"/>
                  <a:pt x="277" y="1276"/>
                </a:cubicBezTo>
                <a:cubicBezTo>
                  <a:pt x="243" y="1251"/>
                  <a:pt x="211" y="1222"/>
                  <a:pt x="182" y="1189"/>
                </a:cubicBezTo>
                <a:cubicBezTo>
                  <a:pt x="154" y="1157"/>
                  <a:pt x="128" y="1122"/>
                  <a:pt x="105" y="1084"/>
                </a:cubicBezTo>
                <a:cubicBezTo>
                  <a:pt x="82" y="1046"/>
                  <a:pt x="63" y="1006"/>
                  <a:pt x="47" y="963"/>
                </a:cubicBezTo>
                <a:cubicBezTo>
                  <a:pt x="32" y="921"/>
                  <a:pt x="20" y="878"/>
                  <a:pt x="12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23" y="46"/>
                </a:moveTo>
                <a:cubicBezTo>
                  <a:pt x="605" y="46"/>
                  <a:pt x="586" y="47"/>
                  <a:pt x="567" y="49"/>
                </a:cubicBezTo>
                <a:cubicBezTo>
                  <a:pt x="548" y="51"/>
                  <a:pt x="529" y="54"/>
                  <a:pt x="511" y="59"/>
                </a:cubicBezTo>
                <a:cubicBezTo>
                  <a:pt x="492" y="63"/>
                  <a:pt x="474" y="68"/>
                  <a:pt x="456" y="74"/>
                </a:cubicBezTo>
                <a:cubicBezTo>
                  <a:pt x="438" y="80"/>
                  <a:pt x="420" y="87"/>
                  <a:pt x="403" y="96"/>
                </a:cubicBezTo>
                <a:cubicBezTo>
                  <a:pt x="385" y="104"/>
                  <a:pt x="368" y="113"/>
                  <a:pt x="351" y="123"/>
                </a:cubicBezTo>
                <a:cubicBezTo>
                  <a:pt x="335" y="133"/>
                  <a:pt x="318" y="144"/>
                  <a:pt x="303" y="156"/>
                </a:cubicBezTo>
                <a:cubicBezTo>
                  <a:pt x="287" y="167"/>
                  <a:pt x="272" y="180"/>
                  <a:pt x="257" y="194"/>
                </a:cubicBezTo>
                <a:cubicBezTo>
                  <a:pt x="243" y="207"/>
                  <a:pt x="229" y="221"/>
                  <a:pt x="215" y="236"/>
                </a:cubicBezTo>
                <a:cubicBezTo>
                  <a:pt x="202" y="251"/>
                  <a:pt x="189" y="267"/>
                  <a:pt x="177" y="285"/>
                </a:cubicBezTo>
                <a:cubicBezTo>
                  <a:pt x="165" y="301"/>
                  <a:pt x="154" y="318"/>
                  <a:pt x="144" y="336"/>
                </a:cubicBezTo>
                <a:cubicBezTo>
                  <a:pt x="133" y="354"/>
                  <a:pt x="123" y="372"/>
                  <a:pt x="114" y="391"/>
                </a:cubicBezTo>
                <a:cubicBezTo>
                  <a:pt x="105" y="409"/>
                  <a:pt x="97" y="429"/>
                  <a:pt x="90" y="448"/>
                </a:cubicBezTo>
                <a:cubicBezTo>
                  <a:pt x="83" y="468"/>
                  <a:pt x="77" y="488"/>
                  <a:pt x="71" y="508"/>
                </a:cubicBezTo>
                <a:cubicBezTo>
                  <a:pt x="66" y="529"/>
                  <a:pt x="61" y="549"/>
                  <a:pt x="57" y="570"/>
                </a:cubicBezTo>
                <a:cubicBezTo>
                  <a:pt x="54" y="591"/>
                  <a:pt x="51" y="612"/>
                  <a:pt x="49" y="633"/>
                </a:cubicBezTo>
                <a:cubicBezTo>
                  <a:pt x="47" y="654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1" y="782"/>
                  <a:pt x="54" y="803"/>
                  <a:pt x="57" y="824"/>
                </a:cubicBezTo>
                <a:cubicBezTo>
                  <a:pt x="61" y="845"/>
                  <a:pt x="66" y="865"/>
                  <a:pt x="71" y="886"/>
                </a:cubicBezTo>
                <a:cubicBezTo>
                  <a:pt x="77" y="906"/>
                  <a:pt x="83" y="926"/>
                  <a:pt x="90" y="946"/>
                </a:cubicBezTo>
                <a:cubicBezTo>
                  <a:pt x="97" y="965"/>
                  <a:pt x="105" y="985"/>
                  <a:pt x="114" y="1003"/>
                </a:cubicBezTo>
                <a:cubicBezTo>
                  <a:pt x="123" y="1022"/>
                  <a:pt x="133" y="1040"/>
                  <a:pt x="144" y="1058"/>
                </a:cubicBezTo>
                <a:cubicBezTo>
                  <a:pt x="154" y="1076"/>
                  <a:pt x="165" y="1093"/>
                  <a:pt x="177" y="1109"/>
                </a:cubicBezTo>
                <a:cubicBezTo>
                  <a:pt x="189" y="1126"/>
                  <a:pt x="202" y="1142"/>
                  <a:pt x="215" y="1157"/>
                </a:cubicBezTo>
                <a:cubicBezTo>
                  <a:pt x="229" y="1172"/>
                  <a:pt x="243" y="1186"/>
                  <a:pt x="257" y="1199"/>
                </a:cubicBezTo>
                <a:cubicBezTo>
                  <a:pt x="272" y="1213"/>
                  <a:pt x="287" y="1226"/>
                  <a:pt x="303" y="1237"/>
                </a:cubicBezTo>
                <a:cubicBezTo>
                  <a:pt x="318" y="1249"/>
                  <a:pt x="335" y="1260"/>
                  <a:pt x="351" y="1270"/>
                </a:cubicBezTo>
                <a:cubicBezTo>
                  <a:pt x="368" y="1280"/>
                  <a:pt x="385" y="1289"/>
                  <a:pt x="403" y="1297"/>
                </a:cubicBezTo>
                <a:cubicBezTo>
                  <a:pt x="420" y="1306"/>
                  <a:pt x="438" y="1313"/>
                  <a:pt x="456" y="1319"/>
                </a:cubicBezTo>
                <a:cubicBezTo>
                  <a:pt x="474" y="1325"/>
                  <a:pt x="492" y="1330"/>
                  <a:pt x="511" y="1334"/>
                </a:cubicBezTo>
                <a:cubicBezTo>
                  <a:pt x="529" y="1339"/>
                  <a:pt x="548" y="1342"/>
                  <a:pt x="567" y="1344"/>
                </a:cubicBezTo>
                <a:cubicBezTo>
                  <a:pt x="586" y="1346"/>
                  <a:pt x="605" y="1347"/>
                  <a:pt x="623" y="1347"/>
                </a:cubicBezTo>
                <a:lnTo>
                  <a:pt x="630" y="1347"/>
                </a:lnTo>
                <a:cubicBezTo>
                  <a:pt x="649" y="1347"/>
                  <a:pt x="667" y="1346"/>
                  <a:pt x="686" y="1344"/>
                </a:cubicBezTo>
                <a:cubicBezTo>
                  <a:pt x="705" y="1342"/>
                  <a:pt x="724" y="1339"/>
                  <a:pt x="742" y="1334"/>
                </a:cubicBezTo>
                <a:cubicBezTo>
                  <a:pt x="761" y="1330"/>
                  <a:pt x="779" y="1325"/>
                  <a:pt x="797" y="1319"/>
                </a:cubicBezTo>
                <a:cubicBezTo>
                  <a:pt x="815" y="1313"/>
                  <a:pt x="833" y="1306"/>
                  <a:pt x="851" y="1297"/>
                </a:cubicBezTo>
                <a:cubicBezTo>
                  <a:pt x="868" y="1289"/>
                  <a:pt x="885" y="1280"/>
                  <a:pt x="902" y="1270"/>
                </a:cubicBezTo>
                <a:cubicBezTo>
                  <a:pt x="918" y="1260"/>
                  <a:pt x="935" y="1249"/>
                  <a:pt x="950" y="1237"/>
                </a:cubicBezTo>
                <a:cubicBezTo>
                  <a:pt x="966" y="1226"/>
                  <a:pt x="981" y="1213"/>
                  <a:pt x="996" y="1199"/>
                </a:cubicBezTo>
                <a:cubicBezTo>
                  <a:pt x="1010" y="1186"/>
                  <a:pt x="1024" y="1172"/>
                  <a:pt x="1038" y="1157"/>
                </a:cubicBezTo>
                <a:cubicBezTo>
                  <a:pt x="1051" y="1142"/>
                  <a:pt x="1064" y="1126"/>
                  <a:pt x="1076" y="1109"/>
                </a:cubicBezTo>
                <a:cubicBezTo>
                  <a:pt x="1089" y="1093"/>
                  <a:pt x="1100" y="1076"/>
                  <a:pt x="1111" y="1058"/>
                </a:cubicBezTo>
                <a:cubicBezTo>
                  <a:pt x="1121" y="1040"/>
                  <a:pt x="1131" y="1022"/>
                  <a:pt x="1140" y="1003"/>
                </a:cubicBezTo>
                <a:cubicBezTo>
                  <a:pt x="1149" y="985"/>
                  <a:pt x="1157" y="965"/>
                  <a:pt x="1164" y="946"/>
                </a:cubicBezTo>
                <a:cubicBezTo>
                  <a:pt x="1171" y="926"/>
                  <a:pt x="1178" y="906"/>
                  <a:pt x="1183" y="886"/>
                </a:cubicBezTo>
                <a:cubicBezTo>
                  <a:pt x="1189" y="865"/>
                  <a:pt x="1193" y="845"/>
                  <a:pt x="1197" y="824"/>
                </a:cubicBezTo>
                <a:cubicBezTo>
                  <a:pt x="1200" y="803"/>
                  <a:pt x="1203" y="782"/>
                  <a:pt x="1205" y="761"/>
                </a:cubicBezTo>
                <a:cubicBezTo>
                  <a:pt x="1207" y="740"/>
                  <a:pt x="1208" y="718"/>
                  <a:pt x="1208" y="697"/>
                </a:cubicBezTo>
                <a:cubicBezTo>
                  <a:pt x="1208" y="676"/>
                  <a:pt x="1207" y="654"/>
                  <a:pt x="1205" y="633"/>
                </a:cubicBezTo>
                <a:cubicBezTo>
                  <a:pt x="1203" y="612"/>
                  <a:pt x="1200" y="591"/>
                  <a:pt x="1197" y="570"/>
                </a:cubicBezTo>
                <a:cubicBezTo>
                  <a:pt x="1193" y="549"/>
                  <a:pt x="1189" y="529"/>
                  <a:pt x="1183" y="508"/>
                </a:cubicBezTo>
                <a:cubicBezTo>
                  <a:pt x="1178" y="488"/>
                  <a:pt x="1171" y="468"/>
                  <a:pt x="1164" y="448"/>
                </a:cubicBezTo>
                <a:cubicBezTo>
                  <a:pt x="1157" y="429"/>
                  <a:pt x="1149" y="409"/>
                  <a:pt x="1140" y="391"/>
                </a:cubicBezTo>
                <a:cubicBezTo>
                  <a:pt x="1131" y="372"/>
                  <a:pt x="1121" y="354"/>
                  <a:pt x="1111" y="336"/>
                </a:cubicBezTo>
                <a:cubicBezTo>
                  <a:pt x="1100" y="318"/>
                  <a:pt x="1089" y="301"/>
                  <a:pt x="1076" y="285"/>
                </a:cubicBezTo>
                <a:cubicBezTo>
                  <a:pt x="1064" y="267"/>
                  <a:pt x="1051" y="251"/>
                  <a:pt x="1038" y="236"/>
                </a:cubicBezTo>
                <a:cubicBezTo>
                  <a:pt x="1024" y="221"/>
                  <a:pt x="1010" y="207"/>
                  <a:pt x="996" y="194"/>
                </a:cubicBezTo>
                <a:cubicBezTo>
                  <a:pt x="981" y="180"/>
                  <a:pt x="966" y="167"/>
                  <a:pt x="950" y="156"/>
                </a:cubicBezTo>
                <a:cubicBezTo>
                  <a:pt x="935" y="144"/>
                  <a:pt x="918" y="133"/>
                  <a:pt x="902" y="123"/>
                </a:cubicBezTo>
                <a:cubicBezTo>
                  <a:pt x="885" y="113"/>
                  <a:pt x="868" y="104"/>
                  <a:pt x="851" y="96"/>
                </a:cubicBezTo>
                <a:cubicBezTo>
                  <a:pt x="833" y="87"/>
                  <a:pt x="815" y="80"/>
                  <a:pt x="797" y="74"/>
                </a:cubicBezTo>
                <a:cubicBezTo>
                  <a:pt x="779" y="68"/>
                  <a:pt x="761" y="63"/>
                  <a:pt x="742" y="59"/>
                </a:cubicBezTo>
                <a:cubicBezTo>
                  <a:pt x="724" y="54"/>
                  <a:pt x="705" y="51"/>
                  <a:pt x="686" y="49"/>
                </a:cubicBezTo>
                <a:cubicBezTo>
                  <a:pt x="667" y="47"/>
                  <a:pt x="649" y="46"/>
                  <a:pt x="630" y="46"/>
                </a:cubicBezTo>
                <a:lnTo>
                  <a:pt x="623" y="46"/>
                </a:ln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33" name="" descr=""/>
          <p:cNvPicPr/>
          <p:nvPr/>
        </p:nvPicPr>
        <p:blipFill>
          <a:blip r:embed="rId17"/>
          <a:stretch/>
        </p:blipFill>
        <p:spPr>
          <a:xfrm>
            <a:off x="5766120" y="428688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4" name=""/>
          <p:cNvSpPr/>
          <p:nvPr/>
        </p:nvSpPr>
        <p:spPr>
          <a:xfrm>
            <a:off x="6284160" y="4963680"/>
            <a:ext cx="3677040" cy="301320"/>
          </a:xfrm>
          <a:custGeom>
            <a:avLst/>
            <a:gdLst/>
            <a:ahLst/>
            <a:rect l="0" t="0" r="r" b="b"/>
            <a:pathLst>
              <a:path w="10214" h="837">
                <a:moveTo>
                  <a:pt x="0" y="650"/>
                </a:moveTo>
                <a:lnTo>
                  <a:pt x="0" y="186"/>
                </a:lnTo>
                <a:cubicBezTo>
                  <a:pt x="0" y="174"/>
                  <a:pt x="1" y="161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3"/>
                  <a:pt x="24" y="93"/>
                  <a:pt x="31" y="83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10029" y="0"/>
                </a:lnTo>
                <a:cubicBezTo>
                  <a:pt x="10041" y="0"/>
                  <a:pt x="10053" y="1"/>
                  <a:pt x="10065" y="4"/>
                </a:cubicBezTo>
                <a:cubicBezTo>
                  <a:pt x="10077" y="6"/>
                  <a:pt x="10089" y="10"/>
                  <a:pt x="10100" y="14"/>
                </a:cubicBezTo>
                <a:cubicBezTo>
                  <a:pt x="10111" y="19"/>
                  <a:pt x="10122" y="25"/>
                  <a:pt x="10132" y="31"/>
                </a:cubicBezTo>
                <a:cubicBezTo>
                  <a:pt x="10142" y="38"/>
                  <a:pt x="10151" y="46"/>
                  <a:pt x="10160" y="54"/>
                </a:cubicBezTo>
                <a:cubicBezTo>
                  <a:pt x="10169" y="63"/>
                  <a:pt x="10176" y="72"/>
                  <a:pt x="10183" y="83"/>
                </a:cubicBezTo>
                <a:cubicBezTo>
                  <a:pt x="10190" y="93"/>
                  <a:pt x="10196" y="103"/>
                  <a:pt x="10200" y="115"/>
                </a:cubicBezTo>
                <a:cubicBezTo>
                  <a:pt x="10205" y="126"/>
                  <a:pt x="10209" y="138"/>
                  <a:pt x="10211" y="150"/>
                </a:cubicBezTo>
                <a:cubicBezTo>
                  <a:pt x="10213" y="161"/>
                  <a:pt x="10214" y="174"/>
                  <a:pt x="10214" y="186"/>
                </a:cubicBezTo>
                <a:lnTo>
                  <a:pt x="10214" y="650"/>
                </a:lnTo>
                <a:cubicBezTo>
                  <a:pt x="10214" y="662"/>
                  <a:pt x="10213" y="674"/>
                  <a:pt x="10211" y="686"/>
                </a:cubicBezTo>
                <a:cubicBezTo>
                  <a:pt x="10209" y="698"/>
                  <a:pt x="10205" y="710"/>
                  <a:pt x="10200" y="721"/>
                </a:cubicBezTo>
                <a:cubicBezTo>
                  <a:pt x="10196" y="732"/>
                  <a:pt x="10190" y="743"/>
                  <a:pt x="10183" y="753"/>
                </a:cubicBezTo>
                <a:cubicBezTo>
                  <a:pt x="10176" y="763"/>
                  <a:pt x="10169" y="773"/>
                  <a:pt x="10160" y="781"/>
                </a:cubicBezTo>
                <a:cubicBezTo>
                  <a:pt x="10151" y="790"/>
                  <a:pt x="10142" y="798"/>
                  <a:pt x="10132" y="804"/>
                </a:cubicBezTo>
                <a:cubicBezTo>
                  <a:pt x="10122" y="811"/>
                  <a:pt x="10111" y="817"/>
                  <a:pt x="10100" y="822"/>
                </a:cubicBezTo>
                <a:cubicBezTo>
                  <a:pt x="10089" y="827"/>
                  <a:pt x="10077" y="831"/>
                  <a:pt x="10065" y="833"/>
                </a:cubicBezTo>
                <a:cubicBezTo>
                  <a:pt x="10053" y="836"/>
                  <a:pt x="10041" y="837"/>
                  <a:pt x="10029" y="837"/>
                </a:cubicBezTo>
                <a:lnTo>
                  <a:pt x="185" y="837"/>
                </a:lnTo>
                <a:cubicBezTo>
                  <a:pt x="173" y="837"/>
                  <a:pt x="161" y="836"/>
                  <a:pt x="149" y="833"/>
                </a:cubicBezTo>
                <a:cubicBezTo>
                  <a:pt x="137" y="831"/>
                  <a:pt x="126" y="827"/>
                  <a:pt x="114" y="822"/>
                </a:cubicBezTo>
                <a:cubicBezTo>
                  <a:pt x="103" y="817"/>
                  <a:pt x="92" y="811"/>
                  <a:pt x="82" y="804"/>
                </a:cubicBezTo>
                <a:cubicBezTo>
                  <a:pt x="72" y="798"/>
                  <a:pt x="63" y="790"/>
                  <a:pt x="54" y="781"/>
                </a:cubicBezTo>
                <a:cubicBezTo>
                  <a:pt x="45" y="773"/>
                  <a:pt x="38" y="763"/>
                  <a:pt x="31" y="753"/>
                </a:cubicBezTo>
                <a:cubicBezTo>
                  <a:pt x="24" y="743"/>
                  <a:pt x="19" y="732"/>
                  <a:pt x="14" y="721"/>
                </a:cubicBezTo>
                <a:cubicBezTo>
                  <a:pt x="9" y="710"/>
                  <a:pt x="6" y="698"/>
                  <a:pt x="3" y="686"/>
                </a:cubicBezTo>
                <a:cubicBezTo>
                  <a:pt x="1" y="674"/>
                  <a:pt x="0" y="662"/>
                  <a:pt x="0" y="650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5" name=""/>
          <p:cNvSpPr txBox="1"/>
          <p:nvPr/>
        </p:nvSpPr>
        <p:spPr>
          <a:xfrm>
            <a:off x="2740320" y="5912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服务的专业支持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6" name=""/>
          <p:cNvSpPr txBox="1"/>
          <p:nvPr/>
        </p:nvSpPr>
        <p:spPr>
          <a:xfrm>
            <a:off x="6282000" y="4176000"/>
            <a:ext cx="3358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新兴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7" name=""/>
          <p:cNvSpPr txBox="1"/>
          <p:nvPr/>
        </p:nvSpPr>
        <p:spPr>
          <a:xfrm>
            <a:off x="6616440" y="4182120"/>
            <a:ext cx="192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8" name=""/>
          <p:cNvSpPr txBox="1"/>
          <p:nvPr/>
        </p:nvSpPr>
        <p:spPr>
          <a:xfrm>
            <a:off x="6807960" y="417600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应用开发者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9" name=""/>
          <p:cNvSpPr txBox="1"/>
          <p:nvPr/>
        </p:nvSpPr>
        <p:spPr>
          <a:xfrm>
            <a:off x="6282000" y="447588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需要构建领域知识图谱或优化其应用内容与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0" name=""/>
          <p:cNvSpPr txBox="1"/>
          <p:nvPr/>
        </p:nvSpPr>
        <p:spPr>
          <a:xfrm>
            <a:off x="8822520" y="448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1" name=""/>
          <p:cNvSpPr txBox="1"/>
          <p:nvPr/>
        </p:nvSpPr>
        <p:spPr>
          <a:xfrm>
            <a:off x="8953200" y="4475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搜索引擎交互的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2" name="" descr=""/>
          <p:cNvPicPr/>
          <p:nvPr/>
        </p:nvPicPr>
        <p:blipFill>
          <a:blip r:embed="rId18"/>
          <a:stretch/>
        </p:blipFill>
        <p:spPr>
          <a:xfrm>
            <a:off x="6418080" y="50475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3" name=""/>
          <p:cNvSpPr txBox="1"/>
          <p:nvPr/>
        </p:nvSpPr>
        <p:spPr>
          <a:xfrm>
            <a:off x="6282000" y="46764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开发者。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4" name=""/>
          <p:cNvSpPr txBox="1"/>
          <p:nvPr/>
        </p:nvSpPr>
        <p:spPr>
          <a:xfrm>
            <a:off x="6633000" y="50432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5" name=""/>
          <p:cNvSpPr txBox="1"/>
          <p:nvPr/>
        </p:nvSpPr>
        <p:spPr>
          <a:xfrm>
            <a:off x="6750000" y="504756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6" name=""/>
          <p:cNvSpPr txBox="1"/>
          <p:nvPr/>
        </p:nvSpPr>
        <p:spPr>
          <a:xfrm>
            <a:off x="7047720" y="50432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年，图技术将应用于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7" name=""/>
          <p:cNvSpPr txBox="1"/>
          <p:nvPr/>
        </p:nvSpPr>
        <p:spPr>
          <a:xfrm>
            <a:off x="8100720" y="504756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8" name=""/>
          <p:cNvSpPr txBox="1"/>
          <p:nvPr/>
        </p:nvSpPr>
        <p:spPr>
          <a:xfrm>
            <a:off x="8360640" y="50432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的数据和分析创新中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9" name="" descr=""/>
          <p:cNvPicPr/>
          <p:nvPr/>
        </p:nvPicPr>
        <p:blipFill>
          <a:blip r:embed="rId19"/>
          <a:stretch/>
        </p:blipFill>
        <p:spPr>
          <a:xfrm>
            <a:off x="6284160" y="57243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0" name=""/>
          <p:cNvSpPr txBox="1"/>
          <p:nvPr/>
        </p:nvSpPr>
        <p:spPr>
          <a:xfrm>
            <a:off x="6282000" y="542088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核心需求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1" name="" descr=""/>
          <p:cNvPicPr/>
          <p:nvPr/>
        </p:nvPicPr>
        <p:blipFill>
          <a:blip r:embed="rId20"/>
          <a:stretch/>
        </p:blipFill>
        <p:spPr>
          <a:xfrm>
            <a:off x="6284160" y="59248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2" name=""/>
          <p:cNvSpPr txBox="1"/>
          <p:nvPr/>
        </p:nvSpPr>
        <p:spPr>
          <a:xfrm>
            <a:off x="6465960" y="571212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领域知识图谱构建技术与工具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3" name=""/>
          <p:cNvSpPr txBox="1"/>
          <p:nvPr/>
        </p:nvSpPr>
        <p:spPr>
          <a:xfrm>
            <a:off x="6465960" y="5916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4" name=""/>
          <p:cNvSpPr txBox="1"/>
          <p:nvPr/>
        </p:nvSpPr>
        <p:spPr>
          <a:xfrm>
            <a:off x="6580440" y="5912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内容优化与生成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5" name=""/>
          <p:cNvSpPr txBox="1"/>
          <p:nvPr/>
        </p:nvSpPr>
        <p:spPr>
          <a:xfrm>
            <a:off x="7399440" y="5916600"/>
            <a:ext cx="18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API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542880" y="6576480"/>
            <a:ext cx="9627480" cy="446400"/>
          </a:xfrm>
          <a:custGeom>
            <a:avLst/>
            <a:gdLst/>
            <a:ahLst/>
            <a:rect l="0" t="0" r="r" b="b"/>
            <a:pathLst>
              <a:path w="26743" h="1240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1240"/>
                </a:lnTo>
                <a:lnTo>
                  <a:pt x="0" y="1240"/>
                </a:ln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572400" y="6576480"/>
            <a:ext cx="9568440" cy="35640"/>
          </a:xfrm>
          <a:custGeom>
            <a:avLst/>
            <a:gdLst/>
            <a:ahLst/>
            <a:rect l="0" t="0" r="r" b="b"/>
            <a:pathLst>
              <a:path w="26579" h="99">
                <a:moveTo>
                  <a:pt x="26563" y="99"/>
                </a:moveTo>
                <a:cubicBezTo>
                  <a:pt x="26539" y="75"/>
                  <a:pt x="26511" y="57"/>
                  <a:pt x="26480" y="44"/>
                </a:cubicBezTo>
                <a:cubicBezTo>
                  <a:pt x="26449" y="31"/>
                  <a:pt x="26416" y="24"/>
                  <a:pt x="26382" y="24"/>
                </a:cubicBezTo>
                <a:lnTo>
                  <a:pt x="197" y="24"/>
                </a:lnTo>
                <a:cubicBezTo>
                  <a:pt x="163" y="24"/>
                  <a:pt x="130" y="31"/>
                  <a:pt x="99" y="44"/>
                </a:cubicBezTo>
                <a:cubicBezTo>
                  <a:pt x="68" y="57"/>
                  <a:pt x="40" y="75"/>
                  <a:pt x="16" y="99"/>
                </a:cubicBezTo>
                <a:lnTo>
                  <a:pt x="0" y="83"/>
                </a:lnTo>
                <a:cubicBezTo>
                  <a:pt x="26" y="57"/>
                  <a:pt x="56" y="37"/>
                  <a:pt x="90" y="22"/>
                </a:cubicBezTo>
                <a:cubicBezTo>
                  <a:pt x="124" y="7"/>
                  <a:pt x="160" y="0"/>
                  <a:pt x="197" y="0"/>
                </a:cubicBezTo>
                <a:lnTo>
                  <a:pt x="26382" y="0"/>
                </a:lnTo>
                <a:cubicBezTo>
                  <a:pt x="26419" y="0"/>
                  <a:pt x="26455" y="7"/>
                  <a:pt x="26489" y="22"/>
                </a:cubicBezTo>
                <a:cubicBezTo>
                  <a:pt x="26523" y="37"/>
                  <a:pt x="26553" y="57"/>
                  <a:pt x="26579" y="83"/>
                </a:cubicBezTo>
                <a:lnTo>
                  <a:pt x="26563" y="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10134360" y="6605640"/>
            <a:ext cx="36000" cy="417240"/>
          </a:xfrm>
          <a:custGeom>
            <a:avLst/>
            <a:gdLst/>
            <a:ahLst/>
            <a:rect l="0" t="0" r="r" b="b"/>
            <a:pathLst>
              <a:path w="100" h="1159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44" y="27"/>
                  <a:pt x="64" y="57"/>
                  <a:pt x="79" y="91"/>
                </a:cubicBezTo>
                <a:cubicBezTo>
                  <a:pt x="93" y="125"/>
                  <a:pt x="100" y="161"/>
                  <a:pt x="100" y="198"/>
                </a:cubicBezTo>
                <a:lnTo>
                  <a:pt x="100" y="1159"/>
                </a:lnTo>
                <a:lnTo>
                  <a:pt x="77" y="1159"/>
                </a:lnTo>
                <a:lnTo>
                  <a:pt x="77" y="198"/>
                </a:lnTo>
                <a:cubicBezTo>
                  <a:pt x="77" y="164"/>
                  <a:pt x="70" y="131"/>
                  <a:pt x="57" y="100"/>
                </a:cubicBezTo>
                <a:cubicBezTo>
                  <a:pt x="44" y="69"/>
                  <a:pt x="26" y="41"/>
                  <a:pt x="1" y="17"/>
                </a:cubicBezTo>
                <a:cubicBezTo>
                  <a:pt x="0" y="17"/>
                  <a:pt x="0" y="16"/>
                  <a:pt x="0" y="16"/>
                </a:cubicBez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9" name=""/>
          <p:cNvSpPr/>
          <p:nvPr/>
        </p:nvSpPr>
        <p:spPr>
          <a:xfrm>
            <a:off x="542880" y="6605640"/>
            <a:ext cx="36360" cy="417240"/>
          </a:xfrm>
          <a:custGeom>
            <a:avLst/>
            <a:gdLst/>
            <a:ahLst/>
            <a:rect l="0" t="0" r="r" b="b"/>
            <a:pathLst>
              <a:path w="101" h="1159">
                <a:moveTo>
                  <a:pt x="101" y="16"/>
                </a:moveTo>
                <a:cubicBezTo>
                  <a:pt x="100" y="16"/>
                  <a:pt x="100" y="17"/>
                  <a:pt x="99" y="17"/>
                </a:cubicBezTo>
                <a:cubicBezTo>
                  <a:pt x="75" y="41"/>
                  <a:pt x="57" y="69"/>
                  <a:pt x="44" y="100"/>
                </a:cubicBezTo>
                <a:cubicBezTo>
                  <a:pt x="31" y="131"/>
                  <a:pt x="24" y="164"/>
                  <a:pt x="24" y="198"/>
                </a:cubicBezTo>
                <a:lnTo>
                  <a:pt x="24" y="1159"/>
                </a:lnTo>
                <a:lnTo>
                  <a:pt x="0" y="1159"/>
                </a:lnTo>
                <a:lnTo>
                  <a:pt x="0" y="198"/>
                </a:lnTo>
                <a:cubicBezTo>
                  <a:pt x="0" y="161"/>
                  <a:pt x="7" y="125"/>
                  <a:pt x="22" y="91"/>
                </a:cubicBezTo>
                <a:cubicBezTo>
                  <a:pt x="37" y="57"/>
                  <a:pt x="57" y="27"/>
                  <a:pt x="83" y="1"/>
                </a:cubicBezTo>
                <a:cubicBezTo>
                  <a:pt x="83" y="0"/>
                  <a:pt x="84" y="0"/>
                  <a:pt x="84" y="0"/>
                </a:cubicBez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0" name="" descr=""/>
          <p:cNvPicPr/>
          <p:nvPr/>
        </p:nvPicPr>
        <p:blipFill>
          <a:blip r:embed="rId21"/>
          <a:stretch/>
        </p:blipFill>
        <p:spPr>
          <a:xfrm>
            <a:off x="685080" y="68191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1" name=""/>
          <p:cNvSpPr txBox="1"/>
          <p:nvPr/>
        </p:nvSpPr>
        <p:spPr>
          <a:xfrm>
            <a:off x="7584480" y="59126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接入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2" name=""/>
          <p:cNvSpPr txBox="1"/>
          <p:nvPr/>
        </p:nvSpPr>
        <p:spPr>
          <a:xfrm>
            <a:off x="1044720" y="6741000"/>
            <a:ext cx="1056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市场规模与潜力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9959040" y="689436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14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"/>
          <p:cNvSpPr/>
          <p:nvPr/>
        </p:nvSpPr>
        <p:spPr>
          <a:xfrm>
            <a:off x="0" y="0"/>
            <a:ext cx="10704600" cy="7019640"/>
          </a:xfrm>
          <a:custGeom>
            <a:avLst/>
            <a:gdLst/>
            <a:ahLst/>
            <a:rect l="0" t="0" r="r" b="b"/>
            <a:pathLst>
              <a:path w="29735" h="19499">
                <a:moveTo>
                  <a:pt x="0" y="0"/>
                </a:moveTo>
                <a:lnTo>
                  <a:pt x="29735" y="0"/>
                </a:lnTo>
                <a:lnTo>
                  <a:pt x="29735" y="19499"/>
                </a:lnTo>
                <a:lnTo>
                  <a:pt x="0" y="19499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5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23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66" name="" descr=""/>
          <p:cNvPicPr/>
          <p:nvPr/>
        </p:nvPicPr>
        <p:blipFill>
          <a:blip r:embed="rId2"/>
          <a:stretch/>
        </p:blipFill>
        <p:spPr>
          <a:xfrm>
            <a:off x="8280" y="-7270200"/>
            <a:ext cx="10696320" cy="750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7" name=""/>
          <p:cNvSpPr/>
          <p:nvPr/>
        </p:nvSpPr>
        <p:spPr>
          <a:xfrm>
            <a:off x="542880" y="0"/>
            <a:ext cx="9627480" cy="309240"/>
          </a:xfrm>
          <a:custGeom>
            <a:avLst/>
            <a:gdLst/>
            <a:ahLst/>
            <a:rect l="0" t="0" r="r" b="b"/>
            <a:pathLst>
              <a:path w="26743" h="859">
                <a:moveTo>
                  <a:pt x="26743" y="0"/>
                </a:moveTo>
                <a:lnTo>
                  <a:pt x="26743" y="581"/>
                </a:lnTo>
                <a:cubicBezTo>
                  <a:pt x="26743" y="618"/>
                  <a:pt x="26736" y="653"/>
                  <a:pt x="26722" y="687"/>
                </a:cubicBezTo>
                <a:cubicBezTo>
                  <a:pt x="26707" y="722"/>
                  <a:pt x="26687" y="752"/>
                  <a:pt x="26661" y="778"/>
                </a:cubicBezTo>
                <a:cubicBezTo>
                  <a:pt x="26635" y="804"/>
                  <a:pt x="26605" y="824"/>
                  <a:pt x="26571" y="838"/>
                </a:cubicBezTo>
                <a:cubicBezTo>
                  <a:pt x="26537" y="852"/>
                  <a:pt x="26501" y="859"/>
                  <a:pt x="26464" y="859"/>
                </a:cubicBezTo>
                <a:lnTo>
                  <a:pt x="279" y="859"/>
                </a:lnTo>
                <a:cubicBezTo>
                  <a:pt x="242" y="859"/>
                  <a:pt x="206" y="852"/>
                  <a:pt x="172" y="838"/>
                </a:cubicBezTo>
                <a:cubicBezTo>
                  <a:pt x="138" y="824"/>
                  <a:pt x="108" y="804"/>
                  <a:pt x="82" y="778"/>
                </a:cubicBezTo>
                <a:cubicBezTo>
                  <a:pt x="56" y="752"/>
                  <a:pt x="36" y="722"/>
                  <a:pt x="22" y="687"/>
                </a:cubicBezTo>
                <a:cubicBezTo>
                  <a:pt x="7" y="653"/>
                  <a:pt x="0" y="618"/>
                  <a:pt x="0" y="581"/>
                </a:cubicBezTo>
                <a:lnTo>
                  <a:pt x="0" y="0"/>
                </a:lnTo>
                <a:lnTo>
                  <a:pt x="26743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572400" y="273600"/>
            <a:ext cx="9568440" cy="35640"/>
          </a:xfrm>
          <a:custGeom>
            <a:avLst/>
            <a:gdLst/>
            <a:ahLst/>
            <a:rect l="0" t="0" r="r" b="b"/>
            <a:pathLst>
              <a:path w="26579" h="99">
                <a:moveTo>
                  <a:pt x="16" y="0"/>
                </a:moveTo>
                <a:cubicBezTo>
                  <a:pt x="40" y="24"/>
                  <a:pt x="68" y="43"/>
                  <a:pt x="99" y="56"/>
                </a:cubicBezTo>
                <a:cubicBezTo>
                  <a:pt x="130" y="69"/>
                  <a:pt x="163" y="76"/>
                  <a:pt x="197" y="76"/>
                </a:cubicBezTo>
                <a:lnTo>
                  <a:pt x="26382" y="76"/>
                </a:lnTo>
                <a:cubicBezTo>
                  <a:pt x="26416" y="76"/>
                  <a:pt x="26449" y="69"/>
                  <a:pt x="26480" y="56"/>
                </a:cubicBezTo>
                <a:cubicBezTo>
                  <a:pt x="26511" y="43"/>
                  <a:pt x="26539" y="24"/>
                  <a:pt x="26563" y="0"/>
                </a:cubicBezTo>
                <a:lnTo>
                  <a:pt x="26579" y="17"/>
                </a:lnTo>
                <a:cubicBezTo>
                  <a:pt x="26553" y="43"/>
                  <a:pt x="26523" y="63"/>
                  <a:pt x="26489" y="78"/>
                </a:cubicBezTo>
                <a:cubicBezTo>
                  <a:pt x="26455" y="92"/>
                  <a:pt x="26419" y="99"/>
                  <a:pt x="26382" y="99"/>
                </a:cubicBezTo>
                <a:lnTo>
                  <a:pt x="197" y="99"/>
                </a:lnTo>
                <a:cubicBezTo>
                  <a:pt x="160" y="99"/>
                  <a:pt x="124" y="92"/>
                  <a:pt x="90" y="78"/>
                </a:cubicBezTo>
                <a:cubicBezTo>
                  <a:pt x="56" y="63"/>
                  <a:pt x="26" y="43"/>
                  <a:pt x="0" y="17"/>
                </a:cubicBez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9" name=""/>
          <p:cNvSpPr/>
          <p:nvPr/>
        </p:nvSpPr>
        <p:spPr>
          <a:xfrm>
            <a:off x="10134360" y="0"/>
            <a:ext cx="36000" cy="280440"/>
          </a:xfrm>
          <a:custGeom>
            <a:avLst/>
            <a:gdLst/>
            <a:ahLst/>
            <a:rect l="0" t="0" r="r" b="b"/>
            <a:pathLst>
              <a:path w="100" h="779">
                <a:moveTo>
                  <a:pt x="0" y="763"/>
                </a:moveTo>
                <a:cubicBezTo>
                  <a:pt x="0" y="762"/>
                  <a:pt x="0" y="762"/>
                  <a:pt x="1" y="761"/>
                </a:cubicBezTo>
                <a:cubicBezTo>
                  <a:pt x="26" y="737"/>
                  <a:pt x="44" y="710"/>
                  <a:pt x="57" y="679"/>
                </a:cubicBezTo>
                <a:cubicBezTo>
                  <a:pt x="70" y="647"/>
                  <a:pt x="77" y="615"/>
                  <a:pt x="77" y="581"/>
                </a:cubicBezTo>
                <a:lnTo>
                  <a:pt x="77" y="0"/>
                </a:lnTo>
                <a:lnTo>
                  <a:pt x="100" y="0"/>
                </a:lnTo>
                <a:lnTo>
                  <a:pt x="100" y="581"/>
                </a:lnTo>
                <a:cubicBezTo>
                  <a:pt x="100" y="618"/>
                  <a:pt x="93" y="653"/>
                  <a:pt x="79" y="687"/>
                </a:cubicBezTo>
                <a:cubicBezTo>
                  <a:pt x="64" y="722"/>
                  <a:pt x="44" y="752"/>
                  <a:pt x="18" y="778"/>
                </a:cubicBezTo>
                <a:lnTo>
                  <a:pt x="17" y="779"/>
                </a:lnTo>
                <a:lnTo>
                  <a:pt x="0" y="76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0" name=""/>
          <p:cNvSpPr/>
          <p:nvPr/>
        </p:nvSpPr>
        <p:spPr>
          <a:xfrm>
            <a:off x="542880" y="0"/>
            <a:ext cx="36360" cy="280440"/>
          </a:xfrm>
          <a:custGeom>
            <a:avLst/>
            <a:gdLst/>
            <a:ahLst/>
            <a:rect l="0" t="0" r="r" b="b"/>
            <a:pathLst>
              <a:path w="101" h="779">
                <a:moveTo>
                  <a:pt x="84" y="779"/>
                </a:moveTo>
                <a:lnTo>
                  <a:pt x="83" y="778"/>
                </a:lnTo>
                <a:cubicBezTo>
                  <a:pt x="57" y="752"/>
                  <a:pt x="37" y="722"/>
                  <a:pt x="22" y="687"/>
                </a:cubicBezTo>
                <a:cubicBezTo>
                  <a:pt x="7" y="653"/>
                  <a:pt x="0" y="618"/>
                  <a:pt x="0" y="581"/>
                </a:cubicBezTo>
                <a:lnTo>
                  <a:pt x="0" y="0"/>
                </a:lnTo>
                <a:lnTo>
                  <a:pt x="24" y="0"/>
                </a:lnTo>
                <a:lnTo>
                  <a:pt x="24" y="581"/>
                </a:lnTo>
                <a:cubicBezTo>
                  <a:pt x="24" y="615"/>
                  <a:pt x="31" y="647"/>
                  <a:pt x="44" y="679"/>
                </a:cubicBezTo>
                <a:cubicBezTo>
                  <a:pt x="57" y="710"/>
                  <a:pt x="75" y="737"/>
                  <a:pt x="99" y="761"/>
                </a:cubicBezTo>
                <a:cubicBezTo>
                  <a:pt x="100" y="762"/>
                  <a:pt x="100" y="762"/>
                  <a:pt x="101" y="763"/>
                </a:cubicBezTo>
                <a:lnTo>
                  <a:pt x="84" y="7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1" name=""/>
          <p:cNvSpPr txBox="1"/>
          <p:nvPr/>
        </p:nvSpPr>
        <p:spPr>
          <a:xfrm>
            <a:off x="1044720" y="126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随着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2" name=""/>
          <p:cNvSpPr txBox="1"/>
          <p:nvPr/>
        </p:nvSpPr>
        <p:spPr>
          <a:xfrm>
            <a:off x="1278720" y="169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3" name=""/>
          <p:cNvSpPr txBox="1"/>
          <p:nvPr/>
        </p:nvSpPr>
        <p:spPr>
          <a:xfrm>
            <a:off x="1393200" y="1260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技术在企业中的广泛应用，预计到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4" name=""/>
          <p:cNvSpPr txBox="1"/>
          <p:nvPr/>
        </p:nvSpPr>
        <p:spPr>
          <a:xfrm>
            <a:off x="3147840" y="1692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5" name=""/>
          <p:cNvSpPr txBox="1"/>
          <p:nvPr/>
        </p:nvSpPr>
        <p:spPr>
          <a:xfrm>
            <a:off x="3445920" y="12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年，传统搜索量可能下降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6" name=""/>
          <p:cNvSpPr txBox="1"/>
          <p:nvPr/>
        </p:nvSpPr>
        <p:spPr>
          <a:xfrm>
            <a:off x="4732560" y="16920"/>
            <a:ext cx="261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7" name=""/>
          <p:cNvSpPr txBox="1"/>
          <p:nvPr/>
        </p:nvSpPr>
        <p:spPr>
          <a:xfrm>
            <a:off x="4992840" y="126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8" name=""/>
          <p:cNvSpPr txBox="1"/>
          <p:nvPr/>
        </p:nvSpPr>
        <p:spPr>
          <a:xfrm>
            <a:off x="5226840" y="169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9" name=""/>
          <p:cNvSpPr txBox="1"/>
          <p:nvPr/>
        </p:nvSpPr>
        <p:spPr>
          <a:xfrm>
            <a:off x="5483520" y="12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服务带来巨大增长空间。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1" name="" descr=""/>
          <p:cNvPicPr/>
          <p:nvPr/>
        </p:nvPicPr>
        <p:blipFill>
          <a:blip r:embed="rId1"/>
          <a:stretch/>
        </p:blipFill>
        <p:spPr>
          <a:xfrm>
            <a:off x="8280" y="-58320"/>
            <a:ext cx="10696320" cy="720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2" name="" descr=""/>
          <p:cNvPicPr/>
          <p:nvPr/>
        </p:nvPicPr>
        <p:blipFill>
          <a:blip r:embed="rId2"/>
          <a:stretch/>
        </p:blipFill>
        <p:spPr>
          <a:xfrm>
            <a:off x="8280" y="-58320"/>
            <a:ext cx="10696320" cy="725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3" name="" descr=""/>
          <p:cNvPicPr/>
          <p:nvPr/>
        </p:nvPicPr>
        <p:blipFill>
          <a:blip r:embed="rId3"/>
          <a:stretch/>
        </p:blipFill>
        <p:spPr>
          <a:xfrm>
            <a:off x="543240" y="27576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4" name="" descr=""/>
          <p:cNvPicPr/>
          <p:nvPr/>
        </p:nvPicPr>
        <p:blipFill>
          <a:blip r:embed="rId4"/>
          <a:stretch/>
        </p:blipFill>
        <p:spPr>
          <a:xfrm>
            <a:off x="543240" y="74376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5" name=""/>
          <p:cNvSpPr/>
          <p:nvPr/>
        </p:nvSpPr>
        <p:spPr>
          <a:xfrm>
            <a:off x="542880" y="101088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79" y="7025"/>
                </a:cubicBezTo>
                <a:cubicBezTo>
                  <a:pt x="12965" y="7059"/>
                  <a:pt x="12945" y="7090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6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90"/>
                  <a:pt x="36" y="7059"/>
                  <a:pt x="22" y="7025"/>
                </a:cubicBezTo>
                <a:cubicBezTo>
                  <a:pt x="7" y="6991"/>
                  <a:pt x="0" y="6956"/>
                  <a:pt x="0" y="691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542880" y="101088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0" y="691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79" y="7025"/>
                </a:cubicBezTo>
                <a:cubicBezTo>
                  <a:pt x="12965" y="7059"/>
                  <a:pt x="12945" y="7090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6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90"/>
                  <a:pt x="36" y="7059"/>
                  <a:pt x="22" y="7025"/>
                </a:cubicBezTo>
                <a:cubicBezTo>
                  <a:pt x="7" y="6991"/>
                  <a:pt x="0" y="6956"/>
                  <a:pt x="0" y="6919"/>
                </a:cubicBezTo>
                <a:moveTo>
                  <a:pt x="24" y="279"/>
                </a:moveTo>
                <a:lnTo>
                  <a:pt x="24" y="6919"/>
                </a:lnTo>
                <a:cubicBezTo>
                  <a:pt x="24" y="6936"/>
                  <a:pt x="25" y="6952"/>
                  <a:pt x="28" y="6969"/>
                </a:cubicBezTo>
                <a:cubicBezTo>
                  <a:pt x="32" y="6985"/>
                  <a:pt x="37" y="7001"/>
                  <a:pt x="43" y="7016"/>
                </a:cubicBezTo>
                <a:cubicBezTo>
                  <a:pt x="49" y="7032"/>
                  <a:pt x="57" y="7047"/>
                  <a:pt x="67" y="7061"/>
                </a:cubicBezTo>
                <a:cubicBezTo>
                  <a:pt x="76" y="7075"/>
                  <a:pt x="86" y="7087"/>
                  <a:pt x="98" y="7099"/>
                </a:cubicBezTo>
                <a:cubicBezTo>
                  <a:pt x="110" y="7111"/>
                  <a:pt x="123" y="7122"/>
                  <a:pt x="137" y="7131"/>
                </a:cubicBezTo>
                <a:cubicBezTo>
                  <a:pt x="151" y="7140"/>
                  <a:pt x="166" y="7148"/>
                  <a:pt x="181" y="7155"/>
                </a:cubicBezTo>
                <a:cubicBezTo>
                  <a:pt x="197" y="7161"/>
                  <a:pt x="213" y="7166"/>
                  <a:pt x="229" y="7169"/>
                </a:cubicBezTo>
                <a:cubicBezTo>
                  <a:pt x="246" y="7172"/>
                  <a:pt x="262" y="7174"/>
                  <a:pt x="279" y="7174"/>
                </a:cubicBezTo>
                <a:lnTo>
                  <a:pt x="12722" y="7174"/>
                </a:lnTo>
                <a:cubicBezTo>
                  <a:pt x="12739" y="7174"/>
                  <a:pt x="12755" y="7172"/>
                  <a:pt x="12772" y="7169"/>
                </a:cubicBezTo>
                <a:cubicBezTo>
                  <a:pt x="12788" y="7166"/>
                  <a:pt x="12804" y="7161"/>
                  <a:pt x="12820" y="7155"/>
                </a:cubicBezTo>
                <a:cubicBezTo>
                  <a:pt x="12835" y="7148"/>
                  <a:pt x="12850" y="7140"/>
                  <a:pt x="12864" y="7131"/>
                </a:cubicBezTo>
                <a:cubicBezTo>
                  <a:pt x="12878" y="7122"/>
                  <a:pt x="12891" y="7111"/>
                  <a:pt x="12903" y="7099"/>
                </a:cubicBezTo>
                <a:cubicBezTo>
                  <a:pt x="12915" y="7087"/>
                  <a:pt x="12925" y="7075"/>
                  <a:pt x="12934" y="7061"/>
                </a:cubicBezTo>
                <a:cubicBezTo>
                  <a:pt x="12944" y="7047"/>
                  <a:pt x="12952" y="7032"/>
                  <a:pt x="12958" y="7016"/>
                </a:cubicBezTo>
                <a:cubicBezTo>
                  <a:pt x="12964" y="7001"/>
                  <a:pt x="12969" y="6985"/>
                  <a:pt x="12973" y="6969"/>
                </a:cubicBezTo>
                <a:cubicBezTo>
                  <a:pt x="12976" y="6952"/>
                  <a:pt x="12977" y="6936"/>
                  <a:pt x="12977" y="6919"/>
                </a:cubicBezTo>
                <a:lnTo>
                  <a:pt x="12977" y="279"/>
                </a:lnTo>
                <a:cubicBezTo>
                  <a:pt x="12977" y="262"/>
                  <a:pt x="12976" y="245"/>
                  <a:pt x="12973" y="229"/>
                </a:cubicBezTo>
                <a:cubicBezTo>
                  <a:pt x="12969" y="213"/>
                  <a:pt x="12964" y="197"/>
                  <a:pt x="12958" y="181"/>
                </a:cubicBezTo>
                <a:cubicBezTo>
                  <a:pt x="12952" y="166"/>
                  <a:pt x="12944" y="151"/>
                  <a:pt x="12934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5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752040" y="1220040"/>
            <a:ext cx="501480" cy="501480"/>
          </a:xfrm>
          <a:custGeom>
            <a:avLst/>
            <a:gdLst/>
            <a:ahLst/>
            <a:rect l="0" t="0" r="r" b="b"/>
            <a:pathLst>
              <a:path w="1393" h="1393">
                <a:moveTo>
                  <a:pt x="13" y="561"/>
                </a:moveTo>
                <a:cubicBezTo>
                  <a:pt x="22" y="516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2" y="272"/>
                  <a:pt x="171" y="237"/>
                  <a:pt x="204" y="205"/>
                </a:cubicBezTo>
                <a:cubicBezTo>
                  <a:pt x="236" y="172"/>
                  <a:pt x="271" y="143"/>
                  <a:pt x="309" y="118"/>
                </a:cubicBezTo>
                <a:cubicBezTo>
                  <a:pt x="347" y="93"/>
                  <a:pt x="387" y="70"/>
                  <a:pt x="430" y="53"/>
                </a:cubicBezTo>
                <a:cubicBezTo>
                  <a:pt x="472" y="35"/>
                  <a:pt x="515" y="22"/>
                  <a:pt x="560" y="13"/>
                </a:cubicBezTo>
                <a:cubicBezTo>
                  <a:pt x="605" y="4"/>
                  <a:pt x="650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0" y="35"/>
                  <a:pt x="963" y="53"/>
                </a:cubicBezTo>
                <a:cubicBezTo>
                  <a:pt x="1005" y="70"/>
                  <a:pt x="1045" y="93"/>
                  <a:pt x="1083" y="118"/>
                </a:cubicBezTo>
                <a:cubicBezTo>
                  <a:pt x="1121" y="143"/>
                  <a:pt x="1156" y="172"/>
                  <a:pt x="1188" y="205"/>
                </a:cubicBezTo>
                <a:cubicBezTo>
                  <a:pt x="1221" y="237"/>
                  <a:pt x="1250" y="272"/>
                  <a:pt x="1275" y="310"/>
                </a:cubicBezTo>
                <a:cubicBezTo>
                  <a:pt x="1300" y="348"/>
                  <a:pt x="1322" y="388"/>
                  <a:pt x="1339" y="431"/>
                </a:cubicBezTo>
                <a:cubicBezTo>
                  <a:pt x="1357" y="473"/>
                  <a:pt x="1370" y="516"/>
                  <a:pt x="1379" y="561"/>
                </a:cubicBezTo>
                <a:cubicBezTo>
                  <a:pt x="1388" y="606"/>
                  <a:pt x="1393" y="651"/>
                  <a:pt x="1393" y="697"/>
                </a:cubicBezTo>
                <a:cubicBezTo>
                  <a:pt x="1393" y="743"/>
                  <a:pt x="1388" y="788"/>
                  <a:pt x="1379" y="833"/>
                </a:cubicBezTo>
                <a:cubicBezTo>
                  <a:pt x="1370" y="878"/>
                  <a:pt x="1357" y="921"/>
                  <a:pt x="1339" y="963"/>
                </a:cubicBezTo>
                <a:cubicBezTo>
                  <a:pt x="1322" y="1006"/>
                  <a:pt x="1300" y="1046"/>
                  <a:pt x="1275" y="1084"/>
                </a:cubicBezTo>
                <a:cubicBezTo>
                  <a:pt x="1250" y="1122"/>
                  <a:pt x="1221" y="1157"/>
                  <a:pt x="1188" y="1189"/>
                </a:cubicBezTo>
                <a:cubicBezTo>
                  <a:pt x="1156" y="1222"/>
                  <a:pt x="1121" y="1251"/>
                  <a:pt x="1083" y="1276"/>
                </a:cubicBezTo>
                <a:cubicBezTo>
                  <a:pt x="1045" y="1301"/>
                  <a:pt x="1005" y="1323"/>
                  <a:pt x="963" y="1340"/>
                </a:cubicBezTo>
                <a:cubicBezTo>
                  <a:pt x="920" y="1358"/>
                  <a:pt x="877" y="1371"/>
                  <a:pt x="832" y="1380"/>
                </a:cubicBezTo>
                <a:cubicBezTo>
                  <a:pt x="787" y="1389"/>
                  <a:pt x="742" y="1393"/>
                  <a:pt x="696" y="1393"/>
                </a:cubicBezTo>
                <a:cubicBezTo>
                  <a:pt x="650" y="1393"/>
                  <a:pt x="605" y="1389"/>
                  <a:pt x="560" y="1380"/>
                </a:cubicBezTo>
                <a:cubicBezTo>
                  <a:pt x="515" y="1371"/>
                  <a:pt x="472" y="1358"/>
                  <a:pt x="430" y="1340"/>
                </a:cubicBezTo>
                <a:cubicBezTo>
                  <a:pt x="387" y="1323"/>
                  <a:pt x="347" y="1301"/>
                  <a:pt x="309" y="1276"/>
                </a:cubicBezTo>
                <a:cubicBezTo>
                  <a:pt x="271" y="1251"/>
                  <a:pt x="236" y="1222"/>
                  <a:pt x="204" y="1189"/>
                </a:cubicBezTo>
                <a:cubicBezTo>
                  <a:pt x="171" y="1157"/>
                  <a:pt x="142" y="1122"/>
                  <a:pt x="117" y="1084"/>
                </a:cubicBezTo>
                <a:cubicBezTo>
                  <a:pt x="92" y="1046"/>
                  <a:pt x="70" y="1006"/>
                  <a:pt x="53" y="963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cubicBezTo>
                  <a:pt x="0" y="651"/>
                  <a:pt x="4" y="606"/>
                  <a:pt x="13" y="56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752040" y="1220040"/>
            <a:ext cx="501480" cy="501480"/>
          </a:xfrm>
          <a:custGeom>
            <a:avLst/>
            <a:gdLst/>
            <a:ahLst/>
            <a:rect l="0" t="0" r="r" b="b"/>
            <a:pathLst>
              <a:path w="1393" h="1393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2" y="272"/>
                  <a:pt x="171" y="237"/>
                  <a:pt x="204" y="205"/>
                </a:cubicBezTo>
                <a:cubicBezTo>
                  <a:pt x="236" y="172"/>
                  <a:pt x="271" y="143"/>
                  <a:pt x="309" y="118"/>
                </a:cubicBezTo>
                <a:cubicBezTo>
                  <a:pt x="347" y="93"/>
                  <a:pt x="387" y="70"/>
                  <a:pt x="430" y="53"/>
                </a:cubicBezTo>
                <a:cubicBezTo>
                  <a:pt x="472" y="35"/>
                  <a:pt x="515" y="22"/>
                  <a:pt x="560" y="13"/>
                </a:cubicBezTo>
                <a:cubicBezTo>
                  <a:pt x="605" y="4"/>
                  <a:pt x="650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0" y="35"/>
                  <a:pt x="963" y="53"/>
                </a:cubicBezTo>
                <a:cubicBezTo>
                  <a:pt x="1005" y="70"/>
                  <a:pt x="1045" y="93"/>
                  <a:pt x="1083" y="118"/>
                </a:cubicBezTo>
                <a:cubicBezTo>
                  <a:pt x="1121" y="143"/>
                  <a:pt x="1156" y="172"/>
                  <a:pt x="1188" y="205"/>
                </a:cubicBezTo>
                <a:cubicBezTo>
                  <a:pt x="1221" y="237"/>
                  <a:pt x="1250" y="272"/>
                  <a:pt x="1275" y="310"/>
                </a:cubicBezTo>
                <a:cubicBezTo>
                  <a:pt x="1300" y="348"/>
                  <a:pt x="1322" y="388"/>
                  <a:pt x="1339" y="431"/>
                </a:cubicBezTo>
                <a:cubicBezTo>
                  <a:pt x="1357" y="473"/>
                  <a:pt x="1370" y="516"/>
                  <a:pt x="1379" y="561"/>
                </a:cubicBezTo>
                <a:cubicBezTo>
                  <a:pt x="1388" y="606"/>
                  <a:pt x="1393" y="651"/>
                  <a:pt x="1393" y="697"/>
                </a:cubicBezTo>
                <a:cubicBezTo>
                  <a:pt x="1393" y="743"/>
                  <a:pt x="1388" y="788"/>
                  <a:pt x="1379" y="833"/>
                </a:cubicBezTo>
                <a:cubicBezTo>
                  <a:pt x="1370" y="878"/>
                  <a:pt x="1357" y="921"/>
                  <a:pt x="1339" y="963"/>
                </a:cubicBezTo>
                <a:cubicBezTo>
                  <a:pt x="1322" y="1006"/>
                  <a:pt x="1300" y="1046"/>
                  <a:pt x="1275" y="1084"/>
                </a:cubicBezTo>
                <a:cubicBezTo>
                  <a:pt x="1250" y="1122"/>
                  <a:pt x="1221" y="1157"/>
                  <a:pt x="1188" y="1189"/>
                </a:cubicBezTo>
                <a:cubicBezTo>
                  <a:pt x="1156" y="1222"/>
                  <a:pt x="1121" y="1251"/>
                  <a:pt x="1083" y="1276"/>
                </a:cubicBezTo>
                <a:cubicBezTo>
                  <a:pt x="1045" y="1301"/>
                  <a:pt x="1005" y="1323"/>
                  <a:pt x="963" y="1340"/>
                </a:cubicBezTo>
                <a:cubicBezTo>
                  <a:pt x="920" y="1358"/>
                  <a:pt x="877" y="1371"/>
                  <a:pt x="832" y="1380"/>
                </a:cubicBezTo>
                <a:cubicBezTo>
                  <a:pt x="787" y="1389"/>
                  <a:pt x="742" y="1393"/>
                  <a:pt x="696" y="1393"/>
                </a:cubicBezTo>
                <a:cubicBezTo>
                  <a:pt x="650" y="1393"/>
                  <a:pt x="605" y="1389"/>
                  <a:pt x="560" y="1380"/>
                </a:cubicBezTo>
                <a:cubicBezTo>
                  <a:pt x="515" y="1371"/>
                  <a:pt x="472" y="1358"/>
                  <a:pt x="430" y="1340"/>
                </a:cubicBezTo>
                <a:cubicBezTo>
                  <a:pt x="387" y="1323"/>
                  <a:pt x="347" y="1301"/>
                  <a:pt x="309" y="1276"/>
                </a:cubicBezTo>
                <a:cubicBezTo>
                  <a:pt x="271" y="1251"/>
                  <a:pt x="236" y="1222"/>
                  <a:pt x="204" y="1189"/>
                </a:cubicBezTo>
                <a:cubicBezTo>
                  <a:pt x="171" y="1157"/>
                  <a:pt x="142" y="1122"/>
                  <a:pt x="117" y="1084"/>
                </a:cubicBezTo>
                <a:cubicBezTo>
                  <a:pt x="92" y="1046"/>
                  <a:pt x="70" y="1006"/>
                  <a:pt x="53" y="963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96" y="46"/>
                </a:moveTo>
                <a:cubicBezTo>
                  <a:pt x="675" y="46"/>
                  <a:pt x="654" y="47"/>
                  <a:pt x="632" y="49"/>
                </a:cubicBezTo>
                <a:cubicBezTo>
                  <a:pt x="611" y="51"/>
                  <a:pt x="590" y="54"/>
                  <a:pt x="569" y="59"/>
                </a:cubicBezTo>
                <a:cubicBezTo>
                  <a:pt x="548" y="63"/>
                  <a:pt x="528" y="68"/>
                  <a:pt x="507" y="74"/>
                </a:cubicBezTo>
                <a:cubicBezTo>
                  <a:pt x="487" y="80"/>
                  <a:pt x="467" y="87"/>
                  <a:pt x="447" y="97"/>
                </a:cubicBezTo>
                <a:cubicBezTo>
                  <a:pt x="428" y="105"/>
                  <a:pt x="408" y="114"/>
                  <a:pt x="390" y="124"/>
                </a:cubicBezTo>
                <a:cubicBezTo>
                  <a:pt x="371" y="134"/>
                  <a:pt x="353" y="145"/>
                  <a:pt x="335" y="157"/>
                </a:cubicBezTo>
                <a:cubicBezTo>
                  <a:pt x="317" y="168"/>
                  <a:pt x="300" y="181"/>
                  <a:pt x="284" y="195"/>
                </a:cubicBezTo>
                <a:cubicBezTo>
                  <a:pt x="267" y="208"/>
                  <a:pt x="252" y="222"/>
                  <a:pt x="236" y="237"/>
                </a:cubicBezTo>
                <a:cubicBezTo>
                  <a:pt x="221" y="252"/>
                  <a:pt x="207" y="268"/>
                  <a:pt x="194" y="285"/>
                </a:cubicBezTo>
                <a:cubicBezTo>
                  <a:pt x="180" y="301"/>
                  <a:pt x="167" y="318"/>
                  <a:pt x="156" y="336"/>
                </a:cubicBezTo>
                <a:cubicBezTo>
                  <a:pt x="144" y="354"/>
                  <a:pt x="133" y="372"/>
                  <a:pt x="123" y="391"/>
                </a:cubicBezTo>
                <a:cubicBezTo>
                  <a:pt x="113" y="409"/>
                  <a:pt x="104" y="429"/>
                  <a:pt x="96" y="448"/>
                </a:cubicBezTo>
                <a:cubicBezTo>
                  <a:pt x="87" y="468"/>
                  <a:pt x="80" y="488"/>
                  <a:pt x="74" y="508"/>
                </a:cubicBezTo>
                <a:cubicBezTo>
                  <a:pt x="68" y="529"/>
                  <a:pt x="63" y="549"/>
                  <a:pt x="59" y="570"/>
                </a:cubicBezTo>
                <a:cubicBezTo>
                  <a:pt x="54" y="591"/>
                  <a:pt x="51" y="612"/>
                  <a:pt x="49" y="633"/>
                </a:cubicBezTo>
                <a:cubicBezTo>
                  <a:pt x="47" y="654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1" y="782"/>
                  <a:pt x="54" y="803"/>
                  <a:pt x="59" y="824"/>
                </a:cubicBezTo>
                <a:cubicBezTo>
                  <a:pt x="63" y="845"/>
                  <a:pt x="68" y="865"/>
                  <a:pt x="74" y="886"/>
                </a:cubicBezTo>
                <a:cubicBezTo>
                  <a:pt x="80" y="906"/>
                  <a:pt x="87" y="926"/>
                  <a:pt x="96" y="946"/>
                </a:cubicBezTo>
                <a:cubicBezTo>
                  <a:pt x="104" y="965"/>
                  <a:pt x="113" y="985"/>
                  <a:pt x="123" y="1003"/>
                </a:cubicBezTo>
                <a:cubicBezTo>
                  <a:pt x="133" y="1022"/>
                  <a:pt x="144" y="1040"/>
                  <a:pt x="156" y="1058"/>
                </a:cubicBezTo>
                <a:cubicBezTo>
                  <a:pt x="167" y="1076"/>
                  <a:pt x="180" y="1093"/>
                  <a:pt x="194" y="1109"/>
                </a:cubicBezTo>
                <a:cubicBezTo>
                  <a:pt x="207" y="1126"/>
                  <a:pt x="221" y="1142"/>
                  <a:pt x="236" y="1157"/>
                </a:cubicBezTo>
                <a:cubicBezTo>
                  <a:pt x="252" y="1172"/>
                  <a:pt x="267" y="1186"/>
                  <a:pt x="284" y="1199"/>
                </a:cubicBezTo>
                <a:cubicBezTo>
                  <a:pt x="300" y="1213"/>
                  <a:pt x="317" y="1226"/>
                  <a:pt x="335" y="1237"/>
                </a:cubicBezTo>
                <a:cubicBezTo>
                  <a:pt x="353" y="1249"/>
                  <a:pt x="371" y="1260"/>
                  <a:pt x="390" y="1270"/>
                </a:cubicBezTo>
                <a:cubicBezTo>
                  <a:pt x="408" y="1280"/>
                  <a:pt x="428" y="1289"/>
                  <a:pt x="447" y="1297"/>
                </a:cubicBezTo>
                <a:cubicBezTo>
                  <a:pt x="467" y="1306"/>
                  <a:pt x="487" y="1313"/>
                  <a:pt x="507" y="1319"/>
                </a:cubicBezTo>
                <a:cubicBezTo>
                  <a:pt x="528" y="1325"/>
                  <a:pt x="548" y="1330"/>
                  <a:pt x="569" y="1334"/>
                </a:cubicBezTo>
                <a:cubicBezTo>
                  <a:pt x="590" y="1339"/>
                  <a:pt x="611" y="1342"/>
                  <a:pt x="632" y="1344"/>
                </a:cubicBezTo>
                <a:cubicBezTo>
                  <a:pt x="654" y="1346"/>
                  <a:pt x="675" y="1347"/>
                  <a:pt x="696" y="1347"/>
                </a:cubicBezTo>
                <a:cubicBezTo>
                  <a:pt x="717" y="1347"/>
                  <a:pt x="739" y="1346"/>
                  <a:pt x="760" y="1344"/>
                </a:cubicBezTo>
                <a:cubicBezTo>
                  <a:pt x="781" y="1342"/>
                  <a:pt x="802" y="1339"/>
                  <a:pt x="823" y="1334"/>
                </a:cubicBezTo>
                <a:cubicBezTo>
                  <a:pt x="844" y="1330"/>
                  <a:pt x="864" y="1325"/>
                  <a:pt x="885" y="1319"/>
                </a:cubicBezTo>
                <a:cubicBezTo>
                  <a:pt x="905" y="1313"/>
                  <a:pt x="925" y="1306"/>
                  <a:pt x="945" y="1297"/>
                </a:cubicBezTo>
                <a:cubicBezTo>
                  <a:pt x="964" y="1289"/>
                  <a:pt x="984" y="1280"/>
                  <a:pt x="1002" y="1270"/>
                </a:cubicBezTo>
                <a:cubicBezTo>
                  <a:pt x="1021" y="1260"/>
                  <a:pt x="1039" y="1249"/>
                  <a:pt x="1057" y="1237"/>
                </a:cubicBezTo>
                <a:cubicBezTo>
                  <a:pt x="1075" y="1226"/>
                  <a:pt x="1092" y="1213"/>
                  <a:pt x="1108" y="1199"/>
                </a:cubicBezTo>
                <a:cubicBezTo>
                  <a:pt x="1125" y="1186"/>
                  <a:pt x="1141" y="1172"/>
                  <a:pt x="1156" y="1157"/>
                </a:cubicBezTo>
                <a:cubicBezTo>
                  <a:pt x="1171" y="1142"/>
                  <a:pt x="1185" y="1126"/>
                  <a:pt x="1198" y="1109"/>
                </a:cubicBezTo>
                <a:cubicBezTo>
                  <a:pt x="1212" y="1093"/>
                  <a:pt x="1225" y="1076"/>
                  <a:pt x="1236" y="1058"/>
                </a:cubicBezTo>
                <a:cubicBezTo>
                  <a:pt x="1248" y="1040"/>
                  <a:pt x="1259" y="1022"/>
                  <a:pt x="1269" y="1003"/>
                </a:cubicBezTo>
                <a:cubicBezTo>
                  <a:pt x="1279" y="985"/>
                  <a:pt x="1288" y="965"/>
                  <a:pt x="1297" y="946"/>
                </a:cubicBezTo>
                <a:cubicBezTo>
                  <a:pt x="1305" y="926"/>
                  <a:pt x="1312" y="906"/>
                  <a:pt x="1318" y="886"/>
                </a:cubicBezTo>
                <a:cubicBezTo>
                  <a:pt x="1324" y="865"/>
                  <a:pt x="1329" y="845"/>
                  <a:pt x="1334" y="824"/>
                </a:cubicBezTo>
                <a:cubicBezTo>
                  <a:pt x="1338" y="803"/>
                  <a:pt x="1341" y="782"/>
                  <a:pt x="1343" y="761"/>
                </a:cubicBezTo>
                <a:cubicBezTo>
                  <a:pt x="1345" y="740"/>
                  <a:pt x="1346" y="718"/>
                  <a:pt x="1346" y="697"/>
                </a:cubicBezTo>
                <a:cubicBezTo>
                  <a:pt x="1346" y="676"/>
                  <a:pt x="1345" y="654"/>
                  <a:pt x="1343" y="633"/>
                </a:cubicBezTo>
                <a:cubicBezTo>
                  <a:pt x="1341" y="612"/>
                  <a:pt x="1338" y="591"/>
                  <a:pt x="1334" y="570"/>
                </a:cubicBezTo>
                <a:cubicBezTo>
                  <a:pt x="1329" y="549"/>
                  <a:pt x="1324" y="529"/>
                  <a:pt x="1318" y="508"/>
                </a:cubicBezTo>
                <a:cubicBezTo>
                  <a:pt x="1312" y="488"/>
                  <a:pt x="1305" y="468"/>
                  <a:pt x="1297" y="448"/>
                </a:cubicBezTo>
                <a:cubicBezTo>
                  <a:pt x="1288" y="429"/>
                  <a:pt x="1279" y="409"/>
                  <a:pt x="1269" y="391"/>
                </a:cubicBezTo>
                <a:cubicBezTo>
                  <a:pt x="1259" y="372"/>
                  <a:pt x="1248" y="354"/>
                  <a:pt x="1236" y="336"/>
                </a:cubicBezTo>
                <a:cubicBezTo>
                  <a:pt x="1225" y="318"/>
                  <a:pt x="1212" y="301"/>
                  <a:pt x="1198" y="285"/>
                </a:cubicBezTo>
                <a:cubicBezTo>
                  <a:pt x="1185" y="268"/>
                  <a:pt x="1171" y="252"/>
                  <a:pt x="1156" y="237"/>
                </a:cubicBezTo>
                <a:cubicBezTo>
                  <a:pt x="1141" y="222"/>
                  <a:pt x="1125" y="208"/>
                  <a:pt x="1108" y="195"/>
                </a:cubicBezTo>
                <a:cubicBezTo>
                  <a:pt x="1092" y="181"/>
                  <a:pt x="1075" y="168"/>
                  <a:pt x="1057" y="157"/>
                </a:cubicBezTo>
                <a:cubicBezTo>
                  <a:pt x="1039" y="145"/>
                  <a:pt x="1021" y="134"/>
                  <a:pt x="1002" y="124"/>
                </a:cubicBezTo>
                <a:cubicBezTo>
                  <a:pt x="984" y="114"/>
                  <a:pt x="964" y="105"/>
                  <a:pt x="945" y="97"/>
                </a:cubicBezTo>
                <a:cubicBezTo>
                  <a:pt x="925" y="87"/>
                  <a:pt x="905" y="80"/>
                  <a:pt x="885" y="74"/>
                </a:cubicBezTo>
                <a:cubicBezTo>
                  <a:pt x="864" y="68"/>
                  <a:pt x="844" y="63"/>
                  <a:pt x="823" y="59"/>
                </a:cubicBezTo>
                <a:cubicBezTo>
                  <a:pt x="802" y="54"/>
                  <a:pt x="781" y="51"/>
                  <a:pt x="760" y="49"/>
                </a:cubicBezTo>
                <a:cubicBezTo>
                  <a:pt x="739" y="47"/>
                  <a:pt x="717" y="46"/>
                  <a:pt x="696" y="46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9" name="" descr=""/>
          <p:cNvPicPr/>
          <p:nvPr/>
        </p:nvPicPr>
        <p:blipFill>
          <a:blip r:embed="rId5"/>
          <a:stretch/>
        </p:blipFill>
        <p:spPr>
          <a:xfrm>
            <a:off x="910800" y="134532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0" name=""/>
          <p:cNvSpPr txBox="1"/>
          <p:nvPr/>
        </p:nvSpPr>
        <p:spPr>
          <a:xfrm>
            <a:off x="1387080" y="1411200"/>
            <a:ext cx="20124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内容营销与思想领导力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1" name=""/>
          <p:cNvSpPr txBox="1"/>
          <p:nvPr/>
        </p:nvSpPr>
        <p:spPr>
          <a:xfrm>
            <a:off x="952560" y="2002320"/>
            <a:ext cx="32194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发布白皮书、研究报告、博客文章和网络研讨会，分享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2" name=""/>
          <p:cNvSpPr txBox="1"/>
          <p:nvPr/>
        </p:nvSpPr>
        <p:spPr>
          <a:xfrm>
            <a:off x="4161600" y="20070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3" name=""/>
          <p:cNvSpPr txBox="1"/>
          <p:nvPr/>
        </p:nvSpPr>
        <p:spPr>
          <a:xfrm>
            <a:off x="4455000" y="200232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4588560" y="2007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5" name=""/>
          <p:cNvSpPr txBox="1"/>
          <p:nvPr/>
        </p:nvSpPr>
        <p:spPr>
          <a:xfrm>
            <a:off x="4719600" y="20023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6" name=""/>
          <p:cNvSpPr/>
          <p:nvPr/>
        </p:nvSpPr>
        <p:spPr>
          <a:xfrm>
            <a:off x="752040" y="207216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7"/>
                  <a:pt x="184" y="118"/>
                  <a:pt x="179" y="130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9"/>
                  <a:pt x="140" y="175"/>
                  <a:pt x="129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7" y="175"/>
                  <a:pt x="36" y="169"/>
                  <a:pt x="27" y="160"/>
                </a:cubicBezTo>
                <a:cubicBezTo>
                  <a:pt x="18" y="151"/>
                  <a:pt x="11" y="141"/>
                  <a:pt x="7" y="130"/>
                </a:cubicBezTo>
                <a:cubicBezTo>
                  <a:pt x="2" y="118"/>
                  <a:pt x="0" y="107"/>
                  <a:pt x="0" y="94"/>
                </a:cubicBezTo>
                <a:cubicBezTo>
                  <a:pt x="0" y="82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7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0" y="12"/>
                  <a:pt x="150" y="19"/>
                  <a:pt x="159" y="28"/>
                </a:cubicBezTo>
                <a:cubicBezTo>
                  <a:pt x="168" y="36"/>
                  <a:pt x="175" y="46"/>
                  <a:pt x="179" y="58"/>
                </a:cubicBezTo>
                <a:cubicBezTo>
                  <a:pt x="184" y="69"/>
                  <a:pt x="186" y="82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952560" y="220284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趋势和知识图谱应用的专业洞见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8" name=""/>
          <p:cNvSpPr txBox="1"/>
          <p:nvPr/>
        </p:nvSpPr>
        <p:spPr>
          <a:xfrm>
            <a:off x="952560" y="25034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参与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9" name=""/>
          <p:cNvSpPr txBox="1"/>
          <p:nvPr/>
        </p:nvSpPr>
        <p:spPr>
          <a:xfrm>
            <a:off x="1220040" y="250812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0" name=""/>
          <p:cNvSpPr txBox="1"/>
          <p:nvPr/>
        </p:nvSpPr>
        <p:spPr>
          <a:xfrm>
            <a:off x="1513440" y="250344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相关行业标准的讨论与制定，如发布《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1" name=""/>
          <p:cNvSpPr txBox="1"/>
          <p:nvPr/>
        </p:nvSpPr>
        <p:spPr>
          <a:xfrm>
            <a:off x="3786480" y="2508120"/>
            <a:ext cx="68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GEO+SEO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2" name=""/>
          <p:cNvSpPr txBox="1"/>
          <p:nvPr/>
        </p:nvSpPr>
        <p:spPr>
          <a:xfrm>
            <a:off x="4466520" y="250344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白皮书》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3" name=""/>
          <p:cNvSpPr/>
          <p:nvPr/>
        </p:nvSpPr>
        <p:spPr>
          <a:xfrm>
            <a:off x="752040" y="257364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9"/>
                </a:cubicBezTo>
                <a:cubicBezTo>
                  <a:pt x="175" y="140"/>
                  <a:pt x="168" y="150"/>
                  <a:pt x="159" y="160"/>
                </a:cubicBezTo>
                <a:cubicBezTo>
                  <a:pt x="150" y="168"/>
                  <a:pt x="140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7" y="175"/>
                  <a:pt x="36" y="168"/>
                  <a:pt x="27" y="160"/>
                </a:cubicBezTo>
                <a:cubicBezTo>
                  <a:pt x="18" y="150"/>
                  <a:pt x="11" y="140"/>
                  <a:pt x="7" y="129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9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4" name=""/>
          <p:cNvSpPr txBox="1"/>
          <p:nvPr/>
        </p:nvSpPr>
        <p:spPr>
          <a:xfrm>
            <a:off x="952560" y="27043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系列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5" name=""/>
          <p:cNvSpPr txBox="1"/>
          <p:nvPr/>
        </p:nvSpPr>
        <p:spPr>
          <a:xfrm>
            <a:off x="952560" y="300492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通过创始人团队在行业峰会、媒体采访中的专业发声，将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6" name=""/>
          <p:cNvSpPr txBox="1"/>
          <p:nvPr/>
        </p:nvSpPr>
        <p:spPr>
          <a:xfrm>
            <a:off x="4295520" y="30096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7" name=""/>
          <p:cNvSpPr txBox="1"/>
          <p:nvPr/>
        </p:nvSpPr>
        <p:spPr>
          <a:xfrm>
            <a:off x="952560" y="320544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打造为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8" name=""/>
          <p:cNvSpPr txBox="1"/>
          <p:nvPr/>
        </p:nvSpPr>
        <p:spPr>
          <a:xfrm>
            <a:off x="1353960" y="321012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752040" y="307512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9" y="159"/>
                </a:cubicBezTo>
                <a:cubicBezTo>
                  <a:pt x="150" y="168"/>
                  <a:pt x="140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7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70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70"/>
                  <a:pt x="186" y="81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0" name=""/>
          <p:cNvSpPr/>
          <p:nvPr/>
        </p:nvSpPr>
        <p:spPr>
          <a:xfrm>
            <a:off x="5490000" y="101088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80" y="7025"/>
                </a:cubicBezTo>
                <a:cubicBezTo>
                  <a:pt x="12965" y="7059"/>
                  <a:pt x="12945" y="7090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7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90"/>
                  <a:pt x="36" y="7059"/>
                  <a:pt x="22" y="7025"/>
                </a:cubicBezTo>
                <a:cubicBezTo>
                  <a:pt x="8" y="6991"/>
                  <a:pt x="0" y="6956"/>
                  <a:pt x="0" y="6919"/>
                </a:cubicBez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1" name=""/>
          <p:cNvSpPr/>
          <p:nvPr/>
        </p:nvSpPr>
        <p:spPr>
          <a:xfrm>
            <a:off x="5490000" y="101088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0" y="6919"/>
                </a:move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6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80" y="7025"/>
                </a:cubicBezTo>
                <a:cubicBezTo>
                  <a:pt x="12965" y="7059"/>
                  <a:pt x="12945" y="7090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7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90"/>
                  <a:pt x="36" y="7059"/>
                  <a:pt x="22" y="7025"/>
                </a:cubicBezTo>
                <a:cubicBezTo>
                  <a:pt x="8" y="6991"/>
                  <a:pt x="0" y="6956"/>
                  <a:pt x="0" y="6919"/>
                </a:cubicBezTo>
                <a:moveTo>
                  <a:pt x="24" y="279"/>
                </a:moveTo>
                <a:lnTo>
                  <a:pt x="24" y="6919"/>
                </a:lnTo>
                <a:cubicBezTo>
                  <a:pt x="24" y="6936"/>
                  <a:pt x="25" y="6952"/>
                  <a:pt x="29" y="6969"/>
                </a:cubicBezTo>
                <a:cubicBezTo>
                  <a:pt x="32" y="6985"/>
                  <a:pt x="37" y="7001"/>
                  <a:pt x="43" y="7016"/>
                </a:cubicBezTo>
                <a:cubicBezTo>
                  <a:pt x="50" y="7032"/>
                  <a:pt x="57" y="7047"/>
                  <a:pt x="67" y="7061"/>
                </a:cubicBezTo>
                <a:cubicBezTo>
                  <a:pt x="76" y="7075"/>
                  <a:pt x="87" y="7087"/>
                  <a:pt x="98" y="7099"/>
                </a:cubicBezTo>
                <a:cubicBezTo>
                  <a:pt x="110" y="7111"/>
                  <a:pt x="123" y="7122"/>
                  <a:pt x="137" y="7131"/>
                </a:cubicBezTo>
                <a:cubicBezTo>
                  <a:pt x="151" y="7140"/>
                  <a:pt x="166" y="7148"/>
                  <a:pt x="181" y="7155"/>
                </a:cubicBezTo>
                <a:cubicBezTo>
                  <a:pt x="197" y="7161"/>
                  <a:pt x="213" y="7166"/>
                  <a:pt x="229" y="7169"/>
                </a:cubicBezTo>
                <a:cubicBezTo>
                  <a:pt x="246" y="7172"/>
                  <a:pt x="262" y="7174"/>
                  <a:pt x="279" y="7174"/>
                </a:cubicBezTo>
                <a:lnTo>
                  <a:pt x="12722" y="7174"/>
                </a:lnTo>
                <a:cubicBezTo>
                  <a:pt x="12739" y="7174"/>
                  <a:pt x="12756" y="7172"/>
                  <a:pt x="12772" y="7169"/>
                </a:cubicBezTo>
                <a:cubicBezTo>
                  <a:pt x="12788" y="7166"/>
                  <a:pt x="12804" y="7161"/>
                  <a:pt x="12820" y="7155"/>
                </a:cubicBezTo>
                <a:cubicBezTo>
                  <a:pt x="12835" y="7148"/>
                  <a:pt x="12850" y="7140"/>
                  <a:pt x="12864" y="7131"/>
                </a:cubicBezTo>
                <a:cubicBezTo>
                  <a:pt x="12878" y="7122"/>
                  <a:pt x="12891" y="7111"/>
                  <a:pt x="12903" y="7099"/>
                </a:cubicBezTo>
                <a:cubicBezTo>
                  <a:pt x="12915" y="7087"/>
                  <a:pt x="12925" y="7075"/>
                  <a:pt x="12935" y="7061"/>
                </a:cubicBezTo>
                <a:cubicBezTo>
                  <a:pt x="12944" y="7047"/>
                  <a:pt x="12952" y="7032"/>
                  <a:pt x="12958" y="7016"/>
                </a:cubicBezTo>
                <a:cubicBezTo>
                  <a:pt x="12965" y="7001"/>
                  <a:pt x="12969" y="6985"/>
                  <a:pt x="12973" y="6969"/>
                </a:cubicBezTo>
                <a:cubicBezTo>
                  <a:pt x="12976" y="6952"/>
                  <a:pt x="12978" y="6936"/>
                  <a:pt x="12978" y="6919"/>
                </a:cubicBezTo>
                <a:lnTo>
                  <a:pt x="12978" y="279"/>
                </a:lnTo>
                <a:cubicBezTo>
                  <a:pt x="12978" y="262"/>
                  <a:pt x="12976" y="245"/>
                  <a:pt x="12973" y="229"/>
                </a:cubicBezTo>
                <a:cubicBezTo>
                  <a:pt x="12969" y="213"/>
                  <a:pt x="12965" y="197"/>
                  <a:pt x="12958" y="181"/>
                </a:cubicBezTo>
                <a:cubicBezTo>
                  <a:pt x="12952" y="166"/>
                  <a:pt x="12944" y="151"/>
                  <a:pt x="12935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7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7"/>
                  <a:pt x="12788" y="32"/>
                  <a:pt x="12772" y="28"/>
                </a:cubicBezTo>
                <a:cubicBezTo>
                  <a:pt x="12756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50" y="166"/>
                  <a:pt x="43" y="181"/>
                </a:cubicBezTo>
                <a:cubicBezTo>
                  <a:pt x="37" y="197"/>
                  <a:pt x="32" y="213"/>
                  <a:pt x="29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5699160" y="1220040"/>
            <a:ext cx="501840" cy="501480"/>
          </a:xfrm>
          <a:custGeom>
            <a:avLst/>
            <a:gdLst/>
            <a:ahLst/>
            <a:rect l="0" t="0" r="r" b="b"/>
            <a:pathLst>
              <a:path w="1394" h="1393">
                <a:moveTo>
                  <a:pt x="13" y="561"/>
                </a:moveTo>
                <a:cubicBezTo>
                  <a:pt x="22" y="516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3" y="272"/>
                  <a:pt x="171" y="237"/>
                  <a:pt x="205" y="205"/>
                </a:cubicBezTo>
                <a:cubicBezTo>
                  <a:pt x="237" y="172"/>
                  <a:pt x="272" y="143"/>
                  <a:pt x="310" y="118"/>
                </a:cubicBezTo>
                <a:cubicBezTo>
                  <a:pt x="348" y="93"/>
                  <a:pt x="388" y="70"/>
                  <a:pt x="431" y="53"/>
                </a:cubicBezTo>
                <a:cubicBezTo>
                  <a:pt x="473" y="35"/>
                  <a:pt x="516" y="22"/>
                  <a:pt x="561" y="13"/>
                </a:cubicBezTo>
                <a:cubicBezTo>
                  <a:pt x="606" y="4"/>
                  <a:pt x="651" y="0"/>
                  <a:pt x="697" y="0"/>
                </a:cubicBezTo>
                <a:cubicBezTo>
                  <a:pt x="743" y="0"/>
                  <a:pt x="788" y="4"/>
                  <a:pt x="833" y="13"/>
                </a:cubicBezTo>
                <a:cubicBezTo>
                  <a:pt x="878" y="22"/>
                  <a:pt x="921" y="35"/>
                  <a:pt x="964" y="53"/>
                </a:cubicBezTo>
                <a:cubicBezTo>
                  <a:pt x="1006" y="70"/>
                  <a:pt x="1046" y="93"/>
                  <a:pt x="1084" y="118"/>
                </a:cubicBezTo>
                <a:cubicBezTo>
                  <a:pt x="1122" y="143"/>
                  <a:pt x="1157" y="172"/>
                  <a:pt x="1190" y="205"/>
                </a:cubicBezTo>
                <a:cubicBezTo>
                  <a:pt x="1222" y="237"/>
                  <a:pt x="1251" y="272"/>
                  <a:pt x="1276" y="310"/>
                </a:cubicBezTo>
                <a:cubicBezTo>
                  <a:pt x="1302" y="348"/>
                  <a:pt x="1323" y="388"/>
                  <a:pt x="1341" y="431"/>
                </a:cubicBezTo>
                <a:cubicBezTo>
                  <a:pt x="1358" y="473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3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89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1"/>
                  <a:pt x="1006" y="1323"/>
                  <a:pt x="964" y="1340"/>
                </a:cubicBezTo>
                <a:cubicBezTo>
                  <a:pt x="921" y="1358"/>
                  <a:pt x="878" y="1371"/>
                  <a:pt x="833" y="1380"/>
                </a:cubicBezTo>
                <a:cubicBezTo>
                  <a:pt x="788" y="1389"/>
                  <a:pt x="743" y="1393"/>
                  <a:pt x="697" y="1393"/>
                </a:cubicBezTo>
                <a:cubicBezTo>
                  <a:pt x="651" y="1393"/>
                  <a:pt x="606" y="1389"/>
                  <a:pt x="561" y="1380"/>
                </a:cubicBezTo>
                <a:cubicBezTo>
                  <a:pt x="516" y="1371"/>
                  <a:pt x="473" y="1358"/>
                  <a:pt x="431" y="1340"/>
                </a:cubicBezTo>
                <a:cubicBezTo>
                  <a:pt x="388" y="1323"/>
                  <a:pt x="348" y="1301"/>
                  <a:pt x="310" y="1276"/>
                </a:cubicBezTo>
                <a:cubicBezTo>
                  <a:pt x="272" y="1251"/>
                  <a:pt x="237" y="1222"/>
                  <a:pt x="205" y="1189"/>
                </a:cubicBezTo>
                <a:cubicBezTo>
                  <a:pt x="171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3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cubicBezTo>
                  <a:pt x="0" y="651"/>
                  <a:pt x="4" y="606"/>
                  <a:pt x="13" y="56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5699160" y="1220040"/>
            <a:ext cx="501840" cy="501480"/>
          </a:xfrm>
          <a:custGeom>
            <a:avLst/>
            <a:gdLst/>
            <a:ahLst/>
            <a:rect l="0" t="0" r="r" b="b"/>
            <a:pathLst>
              <a:path w="1394" h="1393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3" y="272"/>
                  <a:pt x="171" y="237"/>
                  <a:pt x="205" y="205"/>
                </a:cubicBezTo>
                <a:cubicBezTo>
                  <a:pt x="237" y="172"/>
                  <a:pt x="272" y="143"/>
                  <a:pt x="310" y="118"/>
                </a:cubicBezTo>
                <a:cubicBezTo>
                  <a:pt x="348" y="93"/>
                  <a:pt x="388" y="70"/>
                  <a:pt x="431" y="53"/>
                </a:cubicBezTo>
                <a:cubicBezTo>
                  <a:pt x="473" y="35"/>
                  <a:pt x="516" y="22"/>
                  <a:pt x="561" y="13"/>
                </a:cubicBezTo>
                <a:cubicBezTo>
                  <a:pt x="606" y="4"/>
                  <a:pt x="651" y="0"/>
                  <a:pt x="697" y="0"/>
                </a:cubicBezTo>
                <a:cubicBezTo>
                  <a:pt x="743" y="0"/>
                  <a:pt x="788" y="4"/>
                  <a:pt x="833" y="13"/>
                </a:cubicBezTo>
                <a:cubicBezTo>
                  <a:pt x="878" y="22"/>
                  <a:pt x="921" y="35"/>
                  <a:pt x="964" y="53"/>
                </a:cubicBezTo>
                <a:cubicBezTo>
                  <a:pt x="1006" y="70"/>
                  <a:pt x="1046" y="93"/>
                  <a:pt x="1084" y="118"/>
                </a:cubicBezTo>
                <a:cubicBezTo>
                  <a:pt x="1122" y="143"/>
                  <a:pt x="1157" y="172"/>
                  <a:pt x="1190" y="205"/>
                </a:cubicBezTo>
                <a:cubicBezTo>
                  <a:pt x="1222" y="237"/>
                  <a:pt x="1251" y="272"/>
                  <a:pt x="1276" y="310"/>
                </a:cubicBezTo>
                <a:cubicBezTo>
                  <a:pt x="1302" y="348"/>
                  <a:pt x="1323" y="388"/>
                  <a:pt x="1341" y="431"/>
                </a:cubicBezTo>
                <a:cubicBezTo>
                  <a:pt x="1358" y="473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3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89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1"/>
                  <a:pt x="1006" y="1323"/>
                  <a:pt x="964" y="1340"/>
                </a:cubicBezTo>
                <a:cubicBezTo>
                  <a:pt x="921" y="1358"/>
                  <a:pt x="878" y="1371"/>
                  <a:pt x="833" y="1380"/>
                </a:cubicBezTo>
                <a:cubicBezTo>
                  <a:pt x="788" y="1389"/>
                  <a:pt x="743" y="1393"/>
                  <a:pt x="697" y="1393"/>
                </a:cubicBezTo>
                <a:cubicBezTo>
                  <a:pt x="651" y="1393"/>
                  <a:pt x="606" y="1389"/>
                  <a:pt x="561" y="1380"/>
                </a:cubicBezTo>
                <a:cubicBezTo>
                  <a:pt x="516" y="1371"/>
                  <a:pt x="473" y="1358"/>
                  <a:pt x="431" y="1340"/>
                </a:cubicBezTo>
                <a:cubicBezTo>
                  <a:pt x="388" y="1323"/>
                  <a:pt x="348" y="1301"/>
                  <a:pt x="310" y="1276"/>
                </a:cubicBezTo>
                <a:cubicBezTo>
                  <a:pt x="272" y="1251"/>
                  <a:pt x="237" y="1222"/>
                  <a:pt x="205" y="1189"/>
                </a:cubicBezTo>
                <a:cubicBezTo>
                  <a:pt x="171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3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97" y="46"/>
                </a:moveTo>
                <a:cubicBezTo>
                  <a:pt x="676" y="46"/>
                  <a:pt x="655" y="47"/>
                  <a:pt x="633" y="49"/>
                </a:cubicBezTo>
                <a:cubicBezTo>
                  <a:pt x="612" y="51"/>
                  <a:pt x="591" y="54"/>
                  <a:pt x="570" y="59"/>
                </a:cubicBezTo>
                <a:cubicBezTo>
                  <a:pt x="550" y="63"/>
                  <a:pt x="529" y="68"/>
                  <a:pt x="509" y="74"/>
                </a:cubicBezTo>
                <a:cubicBezTo>
                  <a:pt x="488" y="80"/>
                  <a:pt x="468" y="87"/>
                  <a:pt x="448" y="97"/>
                </a:cubicBezTo>
                <a:cubicBezTo>
                  <a:pt x="429" y="105"/>
                  <a:pt x="410" y="114"/>
                  <a:pt x="391" y="124"/>
                </a:cubicBezTo>
                <a:cubicBezTo>
                  <a:pt x="372" y="134"/>
                  <a:pt x="354" y="145"/>
                  <a:pt x="336" y="157"/>
                </a:cubicBezTo>
                <a:cubicBezTo>
                  <a:pt x="318" y="168"/>
                  <a:pt x="301" y="181"/>
                  <a:pt x="285" y="195"/>
                </a:cubicBezTo>
                <a:cubicBezTo>
                  <a:pt x="268" y="208"/>
                  <a:pt x="253" y="222"/>
                  <a:pt x="238" y="237"/>
                </a:cubicBezTo>
                <a:cubicBezTo>
                  <a:pt x="223" y="252"/>
                  <a:pt x="208" y="268"/>
                  <a:pt x="195" y="285"/>
                </a:cubicBezTo>
                <a:cubicBezTo>
                  <a:pt x="181" y="301"/>
                  <a:pt x="168" y="318"/>
                  <a:pt x="156" y="336"/>
                </a:cubicBezTo>
                <a:cubicBezTo>
                  <a:pt x="144" y="354"/>
                  <a:pt x="133" y="372"/>
                  <a:pt x="123" y="391"/>
                </a:cubicBezTo>
                <a:cubicBezTo>
                  <a:pt x="113" y="409"/>
                  <a:pt x="104" y="429"/>
                  <a:pt x="96" y="448"/>
                </a:cubicBezTo>
                <a:cubicBezTo>
                  <a:pt x="88" y="468"/>
                  <a:pt x="80" y="488"/>
                  <a:pt x="74" y="508"/>
                </a:cubicBezTo>
                <a:cubicBezTo>
                  <a:pt x="68" y="529"/>
                  <a:pt x="63" y="549"/>
                  <a:pt x="59" y="570"/>
                </a:cubicBezTo>
                <a:cubicBezTo>
                  <a:pt x="55" y="591"/>
                  <a:pt x="51" y="612"/>
                  <a:pt x="49" y="633"/>
                </a:cubicBezTo>
                <a:cubicBezTo>
                  <a:pt x="47" y="654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1" y="782"/>
                  <a:pt x="55" y="803"/>
                  <a:pt x="59" y="824"/>
                </a:cubicBezTo>
                <a:cubicBezTo>
                  <a:pt x="63" y="845"/>
                  <a:pt x="68" y="865"/>
                  <a:pt x="74" y="886"/>
                </a:cubicBezTo>
                <a:cubicBezTo>
                  <a:pt x="80" y="906"/>
                  <a:pt x="88" y="926"/>
                  <a:pt x="96" y="946"/>
                </a:cubicBezTo>
                <a:cubicBezTo>
                  <a:pt x="104" y="965"/>
                  <a:pt x="113" y="985"/>
                  <a:pt x="123" y="1003"/>
                </a:cubicBezTo>
                <a:cubicBezTo>
                  <a:pt x="133" y="1022"/>
                  <a:pt x="144" y="1040"/>
                  <a:pt x="156" y="1058"/>
                </a:cubicBezTo>
                <a:cubicBezTo>
                  <a:pt x="168" y="1076"/>
                  <a:pt x="181" y="1093"/>
                  <a:pt x="195" y="1109"/>
                </a:cubicBezTo>
                <a:cubicBezTo>
                  <a:pt x="208" y="1126"/>
                  <a:pt x="223" y="1142"/>
                  <a:pt x="238" y="1157"/>
                </a:cubicBezTo>
                <a:cubicBezTo>
                  <a:pt x="253" y="1172"/>
                  <a:pt x="268" y="1186"/>
                  <a:pt x="285" y="1199"/>
                </a:cubicBezTo>
                <a:cubicBezTo>
                  <a:pt x="301" y="1213"/>
                  <a:pt x="318" y="1226"/>
                  <a:pt x="336" y="1237"/>
                </a:cubicBezTo>
                <a:cubicBezTo>
                  <a:pt x="354" y="1249"/>
                  <a:pt x="372" y="1260"/>
                  <a:pt x="391" y="1270"/>
                </a:cubicBezTo>
                <a:cubicBezTo>
                  <a:pt x="410" y="1280"/>
                  <a:pt x="429" y="1289"/>
                  <a:pt x="448" y="1297"/>
                </a:cubicBezTo>
                <a:cubicBezTo>
                  <a:pt x="468" y="1306"/>
                  <a:pt x="488" y="1313"/>
                  <a:pt x="509" y="1319"/>
                </a:cubicBezTo>
                <a:cubicBezTo>
                  <a:pt x="529" y="1325"/>
                  <a:pt x="550" y="1330"/>
                  <a:pt x="570" y="1334"/>
                </a:cubicBezTo>
                <a:cubicBezTo>
                  <a:pt x="591" y="1339"/>
                  <a:pt x="612" y="1342"/>
                  <a:pt x="633" y="1344"/>
                </a:cubicBezTo>
                <a:cubicBezTo>
                  <a:pt x="655" y="1346"/>
                  <a:pt x="676" y="1347"/>
                  <a:pt x="697" y="1347"/>
                </a:cubicBezTo>
                <a:cubicBezTo>
                  <a:pt x="718" y="1347"/>
                  <a:pt x="740" y="1346"/>
                  <a:pt x="761" y="1344"/>
                </a:cubicBezTo>
                <a:cubicBezTo>
                  <a:pt x="782" y="1342"/>
                  <a:pt x="803" y="1339"/>
                  <a:pt x="824" y="1334"/>
                </a:cubicBezTo>
                <a:cubicBezTo>
                  <a:pt x="845" y="1330"/>
                  <a:pt x="865" y="1325"/>
                  <a:pt x="886" y="1319"/>
                </a:cubicBezTo>
                <a:cubicBezTo>
                  <a:pt x="906" y="1313"/>
                  <a:pt x="926" y="1306"/>
                  <a:pt x="946" y="1297"/>
                </a:cubicBezTo>
                <a:cubicBezTo>
                  <a:pt x="966" y="1289"/>
                  <a:pt x="985" y="1280"/>
                  <a:pt x="1004" y="1270"/>
                </a:cubicBezTo>
                <a:cubicBezTo>
                  <a:pt x="1022" y="1260"/>
                  <a:pt x="1041" y="1249"/>
                  <a:pt x="1058" y="1237"/>
                </a:cubicBezTo>
                <a:cubicBezTo>
                  <a:pt x="1076" y="1226"/>
                  <a:pt x="1093" y="1213"/>
                  <a:pt x="1110" y="1199"/>
                </a:cubicBezTo>
                <a:cubicBezTo>
                  <a:pt x="1126" y="1186"/>
                  <a:pt x="1142" y="1172"/>
                  <a:pt x="1157" y="1157"/>
                </a:cubicBezTo>
                <a:cubicBezTo>
                  <a:pt x="1172" y="1142"/>
                  <a:pt x="1186" y="1126"/>
                  <a:pt x="1200" y="1109"/>
                </a:cubicBezTo>
                <a:cubicBezTo>
                  <a:pt x="1213" y="1093"/>
                  <a:pt x="1226" y="1076"/>
                  <a:pt x="1238" y="1058"/>
                </a:cubicBezTo>
                <a:cubicBezTo>
                  <a:pt x="1249" y="1040"/>
                  <a:pt x="1260" y="1022"/>
                  <a:pt x="1270" y="1003"/>
                </a:cubicBezTo>
                <a:cubicBezTo>
                  <a:pt x="1280" y="985"/>
                  <a:pt x="1290" y="965"/>
                  <a:pt x="1298" y="946"/>
                </a:cubicBezTo>
                <a:cubicBezTo>
                  <a:pt x="1306" y="926"/>
                  <a:pt x="1313" y="906"/>
                  <a:pt x="1319" y="886"/>
                </a:cubicBezTo>
                <a:cubicBezTo>
                  <a:pt x="1325" y="865"/>
                  <a:pt x="1331" y="845"/>
                  <a:pt x="1335" y="824"/>
                </a:cubicBezTo>
                <a:cubicBezTo>
                  <a:pt x="1339" y="803"/>
                  <a:pt x="1342" y="782"/>
                  <a:pt x="1344" y="761"/>
                </a:cubicBezTo>
                <a:cubicBezTo>
                  <a:pt x="1346" y="740"/>
                  <a:pt x="1347" y="718"/>
                  <a:pt x="1347" y="697"/>
                </a:cubicBezTo>
                <a:cubicBezTo>
                  <a:pt x="1347" y="676"/>
                  <a:pt x="1346" y="654"/>
                  <a:pt x="1344" y="633"/>
                </a:cubicBezTo>
                <a:cubicBezTo>
                  <a:pt x="1342" y="612"/>
                  <a:pt x="1339" y="591"/>
                  <a:pt x="1335" y="570"/>
                </a:cubicBezTo>
                <a:cubicBezTo>
                  <a:pt x="1331" y="549"/>
                  <a:pt x="1325" y="529"/>
                  <a:pt x="1319" y="508"/>
                </a:cubicBezTo>
                <a:cubicBezTo>
                  <a:pt x="1313" y="488"/>
                  <a:pt x="1306" y="468"/>
                  <a:pt x="1298" y="448"/>
                </a:cubicBezTo>
                <a:cubicBezTo>
                  <a:pt x="1290" y="429"/>
                  <a:pt x="1280" y="409"/>
                  <a:pt x="1270" y="391"/>
                </a:cubicBezTo>
                <a:cubicBezTo>
                  <a:pt x="1260" y="372"/>
                  <a:pt x="1249" y="354"/>
                  <a:pt x="1238" y="336"/>
                </a:cubicBezTo>
                <a:cubicBezTo>
                  <a:pt x="1226" y="318"/>
                  <a:pt x="1213" y="301"/>
                  <a:pt x="1200" y="285"/>
                </a:cubicBezTo>
                <a:cubicBezTo>
                  <a:pt x="1186" y="268"/>
                  <a:pt x="1172" y="252"/>
                  <a:pt x="1157" y="237"/>
                </a:cubicBezTo>
                <a:cubicBezTo>
                  <a:pt x="1142" y="222"/>
                  <a:pt x="1126" y="208"/>
                  <a:pt x="1110" y="195"/>
                </a:cubicBezTo>
                <a:cubicBezTo>
                  <a:pt x="1093" y="181"/>
                  <a:pt x="1076" y="168"/>
                  <a:pt x="1058" y="157"/>
                </a:cubicBezTo>
                <a:cubicBezTo>
                  <a:pt x="1041" y="145"/>
                  <a:pt x="1022" y="134"/>
                  <a:pt x="1004" y="124"/>
                </a:cubicBezTo>
                <a:cubicBezTo>
                  <a:pt x="985" y="114"/>
                  <a:pt x="966" y="105"/>
                  <a:pt x="946" y="97"/>
                </a:cubicBezTo>
                <a:cubicBezTo>
                  <a:pt x="926" y="87"/>
                  <a:pt x="906" y="80"/>
                  <a:pt x="886" y="74"/>
                </a:cubicBezTo>
                <a:cubicBezTo>
                  <a:pt x="865" y="68"/>
                  <a:pt x="845" y="63"/>
                  <a:pt x="824" y="59"/>
                </a:cubicBezTo>
                <a:cubicBezTo>
                  <a:pt x="803" y="54"/>
                  <a:pt x="782" y="51"/>
                  <a:pt x="761" y="49"/>
                </a:cubicBezTo>
                <a:cubicBezTo>
                  <a:pt x="740" y="47"/>
                  <a:pt x="718" y="46"/>
                  <a:pt x="697" y="46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4" name="" descr=""/>
          <p:cNvPicPr/>
          <p:nvPr/>
        </p:nvPicPr>
        <p:blipFill>
          <a:blip r:embed="rId6"/>
          <a:stretch/>
        </p:blipFill>
        <p:spPr>
          <a:xfrm>
            <a:off x="5824440" y="134532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5" name=""/>
          <p:cNvSpPr txBox="1"/>
          <p:nvPr/>
        </p:nvSpPr>
        <p:spPr>
          <a:xfrm>
            <a:off x="1647000" y="32054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领域的思想领袖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6" name=""/>
          <p:cNvSpPr txBox="1"/>
          <p:nvPr/>
        </p:nvSpPr>
        <p:spPr>
          <a:xfrm>
            <a:off x="6334200" y="141120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数字营销与精准触达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7" name=""/>
          <p:cNvSpPr txBox="1"/>
          <p:nvPr/>
        </p:nvSpPr>
        <p:spPr>
          <a:xfrm>
            <a:off x="5899680" y="200700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8" name=""/>
          <p:cNvSpPr txBox="1"/>
          <p:nvPr/>
        </p:nvSpPr>
        <p:spPr>
          <a:xfrm>
            <a:off x="6499440" y="200232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自身网站率先实践最新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9" name=""/>
          <p:cNvSpPr txBox="1"/>
          <p:nvPr/>
        </p:nvSpPr>
        <p:spPr>
          <a:xfrm>
            <a:off x="7836480" y="20070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0" name=""/>
          <p:cNvSpPr txBox="1"/>
          <p:nvPr/>
        </p:nvSpPr>
        <p:spPr>
          <a:xfrm>
            <a:off x="8129880" y="20023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策略，确保在传统搜索引擎和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1" name=""/>
          <p:cNvSpPr txBox="1"/>
          <p:nvPr/>
        </p:nvSpPr>
        <p:spPr>
          <a:xfrm>
            <a:off x="5899680" y="2207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2" name=""/>
          <p:cNvSpPr/>
          <p:nvPr/>
        </p:nvSpPr>
        <p:spPr>
          <a:xfrm>
            <a:off x="5699160" y="2072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7"/>
                  <a:pt x="184" y="118"/>
                  <a:pt x="179" y="130"/>
                </a:cubicBezTo>
                <a:cubicBezTo>
                  <a:pt x="175" y="141"/>
                  <a:pt x="167" y="151"/>
                  <a:pt x="158" y="160"/>
                </a:cubicBezTo>
                <a:cubicBezTo>
                  <a:pt x="150" y="169"/>
                  <a:pt x="140" y="175"/>
                  <a:pt x="128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0" y="187"/>
                  <a:pt x="68" y="185"/>
                  <a:pt x="57" y="180"/>
                </a:cubicBezTo>
                <a:cubicBezTo>
                  <a:pt x="46" y="175"/>
                  <a:pt x="36" y="169"/>
                  <a:pt x="27" y="160"/>
                </a:cubicBezTo>
                <a:cubicBezTo>
                  <a:pt x="18" y="151"/>
                  <a:pt x="12" y="141"/>
                  <a:pt x="7" y="130"/>
                </a:cubicBezTo>
                <a:cubicBezTo>
                  <a:pt x="2" y="118"/>
                  <a:pt x="0" y="107"/>
                  <a:pt x="0" y="94"/>
                </a:cubicBezTo>
                <a:cubicBezTo>
                  <a:pt x="0" y="82"/>
                  <a:pt x="2" y="69"/>
                  <a:pt x="7" y="58"/>
                </a:cubicBezTo>
                <a:cubicBezTo>
                  <a:pt x="12" y="46"/>
                  <a:pt x="18" y="36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3" y="0"/>
                </a:cubicBezTo>
                <a:cubicBezTo>
                  <a:pt x="105" y="0"/>
                  <a:pt x="117" y="3"/>
                  <a:pt x="128" y="7"/>
                </a:cubicBezTo>
                <a:cubicBezTo>
                  <a:pt x="140" y="12"/>
                  <a:pt x="150" y="19"/>
                  <a:pt x="158" y="28"/>
                </a:cubicBezTo>
                <a:cubicBezTo>
                  <a:pt x="167" y="36"/>
                  <a:pt x="175" y="46"/>
                  <a:pt x="179" y="58"/>
                </a:cubicBezTo>
                <a:cubicBezTo>
                  <a:pt x="184" y="69"/>
                  <a:pt x="187" y="82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3" name=""/>
          <p:cNvSpPr txBox="1"/>
          <p:nvPr/>
        </p:nvSpPr>
        <p:spPr>
          <a:xfrm>
            <a:off x="6030720" y="220284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搜索引擎中均有良好表现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4" name=""/>
          <p:cNvSpPr txBox="1"/>
          <p:nvPr/>
        </p:nvSpPr>
        <p:spPr>
          <a:xfrm>
            <a:off x="5899680" y="2503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5" name=""/>
          <p:cNvSpPr txBox="1"/>
          <p:nvPr/>
        </p:nvSpPr>
        <p:spPr>
          <a:xfrm>
            <a:off x="6033600" y="2508120"/>
            <a:ext cx="56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LinkedIn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6" name=""/>
          <p:cNvSpPr txBox="1"/>
          <p:nvPr/>
        </p:nvSpPr>
        <p:spPr>
          <a:xfrm>
            <a:off x="6593760" y="2503440"/>
            <a:ext cx="3353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、专业技术社区等平台，分享行业洞见、产品更新和客户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5699160" y="2573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79" y="129"/>
                </a:cubicBezTo>
                <a:cubicBezTo>
                  <a:pt x="175" y="140"/>
                  <a:pt x="167" y="150"/>
                  <a:pt x="158" y="160"/>
                </a:cubicBezTo>
                <a:cubicBezTo>
                  <a:pt x="150" y="168"/>
                  <a:pt x="140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0"/>
                  <a:pt x="12" y="140"/>
                  <a:pt x="7" y="129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9"/>
                  <a:pt x="158" y="27"/>
                </a:cubicBezTo>
                <a:cubicBezTo>
                  <a:pt x="167" y="36"/>
                  <a:pt x="175" y="46"/>
                  <a:pt x="179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8" name=""/>
          <p:cNvSpPr txBox="1"/>
          <p:nvPr/>
        </p:nvSpPr>
        <p:spPr>
          <a:xfrm>
            <a:off x="5899680" y="270432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成功案例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9" name=""/>
          <p:cNvSpPr txBox="1"/>
          <p:nvPr/>
        </p:nvSpPr>
        <p:spPr>
          <a:xfrm>
            <a:off x="5899680" y="3004920"/>
            <a:ext cx="4024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针对目标客户群体，在相关行业媒体、技术论坛和搜索引擎上进行精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5699160" y="3075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79" y="129"/>
                </a:cubicBezTo>
                <a:cubicBezTo>
                  <a:pt x="175" y="141"/>
                  <a:pt x="167" y="151"/>
                  <a:pt x="158" y="159"/>
                </a:cubicBezTo>
                <a:cubicBezTo>
                  <a:pt x="150" y="168"/>
                  <a:pt x="140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70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8"/>
                  <a:pt x="158" y="27"/>
                </a:cubicBezTo>
                <a:cubicBezTo>
                  <a:pt x="167" y="36"/>
                  <a:pt x="175" y="46"/>
                  <a:pt x="179" y="57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1" name=""/>
          <p:cNvSpPr/>
          <p:nvPr/>
        </p:nvSpPr>
        <p:spPr>
          <a:xfrm>
            <a:off x="542880" y="386892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22" y="173"/>
                </a:move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7"/>
                  <a:pt x="12919" y="83"/>
                </a:cubicBezTo>
                <a:cubicBezTo>
                  <a:pt x="12945" y="109"/>
                  <a:pt x="12965" y="139"/>
                  <a:pt x="12979" y="173"/>
                </a:cubicBezTo>
                <a:cubicBezTo>
                  <a:pt x="12994" y="207"/>
                  <a:pt x="13001" y="243"/>
                  <a:pt x="13001" y="280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79" y="7025"/>
                </a:cubicBezTo>
                <a:cubicBezTo>
                  <a:pt x="12965" y="7059"/>
                  <a:pt x="12945" y="7089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6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89"/>
                  <a:pt x="36" y="7059"/>
                  <a:pt x="22" y="7025"/>
                </a:cubicBezTo>
                <a:cubicBezTo>
                  <a:pt x="7" y="6991"/>
                  <a:pt x="0" y="6956"/>
                  <a:pt x="0" y="6919"/>
                </a:cubicBez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542880" y="386892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0" y="6919"/>
                </a:move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7"/>
                  <a:pt x="12919" y="83"/>
                </a:cubicBezTo>
                <a:cubicBezTo>
                  <a:pt x="12945" y="109"/>
                  <a:pt x="12965" y="139"/>
                  <a:pt x="12979" y="173"/>
                </a:cubicBezTo>
                <a:cubicBezTo>
                  <a:pt x="12994" y="207"/>
                  <a:pt x="13001" y="243"/>
                  <a:pt x="13001" y="280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79" y="7025"/>
                </a:cubicBezTo>
                <a:cubicBezTo>
                  <a:pt x="12965" y="7059"/>
                  <a:pt x="12945" y="7089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6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89"/>
                  <a:pt x="36" y="7059"/>
                  <a:pt x="22" y="7025"/>
                </a:cubicBezTo>
                <a:cubicBezTo>
                  <a:pt x="7" y="6991"/>
                  <a:pt x="0" y="6956"/>
                  <a:pt x="0" y="6919"/>
                </a:cubicBezTo>
                <a:moveTo>
                  <a:pt x="24" y="280"/>
                </a:moveTo>
                <a:lnTo>
                  <a:pt x="24" y="6919"/>
                </a:lnTo>
                <a:cubicBezTo>
                  <a:pt x="24" y="6935"/>
                  <a:pt x="25" y="6952"/>
                  <a:pt x="28" y="6968"/>
                </a:cubicBezTo>
                <a:cubicBezTo>
                  <a:pt x="32" y="6985"/>
                  <a:pt x="37" y="7001"/>
                  <a:pt x="43" y="7016"/>
                </a:cubicBezTo>
                <a:cubicBezTo>
                  <a:pt x="49" y="7032"/>
                  <a:pt x="57" y="7047"/>
                  <a:pt x="67" y="7060"/>
                </a:cubicBezTo>
                <a:cubicBezTo>
                  <a:pt x="76" y="7074"/>
                  <a:pt x="86" y="7087"/>
                  <a:pt x="98" y="7099"/>
                </a:cubicBezTo>
                <a:cubicBezTo>
                  <a:pt x="110" y="7111"/>
                  <a:pt x="123" y="7122"/>
                  <a:pt x="137" y="7131"/>
                </a:cubicBezTo>
                <a:cubicBezTo>
                  <a:pt x="151" y="7140"/>
                  <a:pt x="166" y="7148"/>
                  <a:pt x="181" y="7155"/>
                </a:cubicBezTo>
                <a:cubicBezTo>
                  <a:pt x="197" y="7161"/>
                  <a:pt x="213" y="7166"/>
                  <a:pt x="229" y="7169"/>
                </a:cubicBezTo>
                <a:cubicBezTo>
                  <a:pt x="246" y="7172"/>
                  <a:pt x="262" y="7174"/>
                  <a:pt x="279" y="7174"/>
                </a:cubicBezTo>
                <a:lnTo>
                  <a:pt x="12722" y="7174"/>
                </a:lnTo>
                <a:cubicBezTo>
                  <a:pt x="12739" y="7174"/>
                  <a:pt x="12755" y="7172"/>
                  <a:pt x="12772" y="7169"/>
                </a:cubicBezTo>
                <a:cubicBezTo>
                  <a:pt x="12788" y="7166"/>
                  <a:pt x="12804" y="7161"/>
                  <a:pt x="12820" y="7155"/>
                </a:cubicBezTo>
                <a:cubicBezTo>
                  <a:pt x="12835" y="7148"/>
                  <a:pt x="12850" y="7140"/>
                  <a:pt x="12864" y="7131"/>
                </a:cubicBezTo>
                <a:cubicBezTo>
                  <a:pt x="12878" y="7122"/>
                  <a:pt x="12891" y="7111"/>
                  <a:pt x="12903" y="7099"/>
                </a:cubicBezTo>
                <a:cubicBezTo>
                  <a:pt x="12915" y="7087"/>
                  <a:pt x="12925" y="7074"/>
                  <a:pt x="12934" y="7060"/>
                </a:cubicBezTo>
                <a:cubicBezTo>
                  <a:pt x="12944" y="7047"/>
                  <a:pt x="12952" y="7032"/>
                  <a:pt x="12958" y="7016"/>
                </a:cubicBezTo>
                <a:cubicBezTo>
                  <a:pt x="12964" y="7001"/>
                  <a:pt x="12969" y="6985"/>
                  <a:pt x="12973" y="6968"/>
                </a:cubicBezTo>
                <a:cubicBezTo>
                  <a:pt x="12976" y="6952"/>
                  <a:pt x="12977" y="6935"/>
                  <a:pt x="12977" y="6919"/>
                </a:cubicBezTo>
                <a:lnTo>
                  <a:pt x="12977" y="280"/>
                </a:lnTo>
                <a:cubicBezTo>
                  <a:pt x="12977" y="263"/>
                  <a:pt x="12976" y="246"/>
                  <a:pt x="12973" y="230"/>
                </a:cubicBezTo>
                <a:cubicBezTo>
                  <a:pt x="12969" y="213"/>
                  <a:pt x="12964" y="197"/>
                  <a:pt x="12958" y="182"/>
                </a:cubicBezTo>
                <a:cubicBezTo>
                  <a:pt x="12952" y="166"/>
                  <a:pt x="12944" y="152"/>
                  <a:pt x="12934" y="138"/>
                </a:cubicBezTo>
                <a:cubicBezTo>
                  <a:pt x="12925" y="124"/>
                  <a:pt x="12915" y="111"/>
                  <a:pt x="12903" y="99"/>
                </a:cubicBezTo>
                <a:cubicBezTo>
                  <a:pt x="12891" y="87"/>
                  <a:pt x="12878" y="77"/>
                  <a:pt x="12864" y="67"/>
                </a:cubicBezTo>
                <a:cubicBezTo>
                  <a:pt x="12850" y="58"/>
                  <a:pt x="12835" y="50"/>
                  <a:pt x="12820" y="43"/>
                </a:cubicBezTo>
                <a:cubicBezTo>
                  <a:pt x="12804" y="36"/>
                  <a:pt x="12788" y="32"/>
                  <a:pt x="12772" y="28"/>
                </a:cubicBezTo>
                <a:cubicBezTo>
                  <a:pt x="12755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50"/>
                  <a:pt x="151" y="58"/>
                  <a:pt x="137" y="67"/>
                </a:cubicBezTo>
                <a:cubicBezTo>
                  <a:pt x="123" y="77"/>
                  <a:pt x="110" y="87"/>
                  <a:pt x="98" y="99"/>
                </a:cubicBezTo>
                <a:cubicBezTo>
                  <a:pt x="86" y="111"/>
                  <a:pt x="76" y="124"/>
                  <a:pt x="67" y="138"/>
                </a:cubicBezTo>
                <a:cubicBezTo>
                  <a:pt x="57" y="152"/>
                  <a:pt x="49" y="166"/>
                  <a:pt x="43" y="182"/>
                </a:cubicBezTo>
                <a:cubicBezTo>
                  <a:pt x="37" y="197"/>
                  <a:pt x="32" y="213"/>
                  <a:pt x="28" y="230"/>
                </a:cubicBezTo>
                <a:cubicBezTo>
                  <a:pt x="25" y="246"/>
                  <a:pt x="24" y="263"/>
                  <a:pt x="24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752040" y="407772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13" y="562"/>
                </a:moveTo>
                <a:cubicBezTo>
                  <a:pt x="22" y="517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2" y="272"/>
                  <a:pt x="171" y="237"/>
                  <a:pt x="204" y="204"/>
                </a:cubicBezTo>
                <a:cubicBezTo>
                  <a:pt x="236" y="172"/>
                  <a:pt x="271" y="143"/>
                  <a:pt x="309" y="118"/>
                </a:cubicBezTo>
                <a:cubicBezTo>
                  <a:pt x="347" y="92"/>
                  <a:pt x="387" y="71"/>
                  <a:pt x="430" y="53"/>
                </a:cubicBezTo>
                <a:cubicBezTo>
                  <a:pt x="472" y="36"/>
                  <a:pt x="515" y="23"/>
                  <a:pt x="560" y="14"/>
                </a:cubicBezTo>
                <a:cubicBezTo>
                  <a:pt x="605" y="5"/>
                  <a:pt x="650" y="0"/>
                  <a:pt x="696" y="0"/>
                </a:cubicBezTo>
                <a:cubicBezTo>
                  <a:pt x="742" y="0"/>
                  <a:pt x="787" y="5"/>
                  <a:pt x="832" y="14"/>
                </a:cubicBezTo>
                <a:cubicBezTo>
                  <a:pt x="877" y="23"/>
                  <a:pt x="920" y="36"/>
                  <a:pt x="963" y="53"/>
                </a:cubicBezTo>
                <a:cubicBezTo>
                  <a:pt x="1005" y="71"/>
                  <a:pt x="1045" y="92"/>
                  <a:pt x="1083" y="118"/>
                </a:cubicBezTo>
                <a:cubicBezTo>
                  <a:pt x="1121" y="143"/>
                  <a:pt x="1156" y="172"/>
                  <a:pt x="1188" y="204"/>
                </a:cubicBezTo>
                <a:cubicBezTo>
                  <a:pt x="1221" y="237"/>
                  <a:pt x="1250" y="272"/>
                  <a:pt x="1275" y="310"/>
                </a:cubicBezTo>
                <a:cubicBezTo>
                  <a:pt x="1300" y="348"/>
                  <a:pt x="1322" y="388"/>
                  <a:pt x="1339" y="430"/>
                </a:cubicBezTo>
                <a:cubicBezTo>
                  <a:pt x="1357" y="473"/>
                  <a:pt x="1370" y="517"/>
                  <a:pt x="1379" y="562"/>
                </a:cubicBezTo>
                <a:cubicBezTo>
                  <a:pt x="1388" y="607"/>
                  <a:pt x="1393" y="652"/>
                  <a:pt x="1393" y="698"/>
                </a:cubicBezTo>
                <a:cubicBezTo>
                  <a:pt x="1393" y="744"/>
                  <a:pt x="1388" y="789"/>
                  <a:pt x="1379" y="834"/>
                </a:cubicBezTo>
                <a:cubicBezTo>
                  <a:pt x="1370" y="879"/>
                  <a:pt x="1357" y="922"/>
                  <a:pt x="1339" y="964"/>
                </a:cubicBezTo>
                <a:cubicBezTo>
                  <a:pt x="1322" y="1007"/>
                  <a:pt x="1300" y="1047"/>
                  <a:pt x="1275" y="1085"/>
                </a:cubicBezTo>
                <a:cubicBezTo>
                  <a:pt x="1250" y="1123"/>
                  <a:pt x="1221" y="1158"/>
                  <a:pt x="1188" y="1190"/>
                </a:cubicBezTo>
                <a:cubicBezTo>
                  <a:pt x="1156" y="1223"/>
                  <a:pt x="1121" y="1251"/>
                  <a:pt x="1083" y="1277"/>
                </a:cubicBezTo>
                <a:cubicBezTo>
                  <a:pt x="1045" y="1302"/>
                  <a:pt x="1005" y="1324"/>
                  <a:pt x="963" y="1341"/>
                </a:cubicBezTo>
                <a:cubicBezTo>
                  <a:pt x="920" y="1359"/>
                  <a:pt x="877" y="1372"/>
                  <a:pt x="832" y="1381"/>
                </a:cubicBezTo>
                <a:cubicBezTo>
                  <a:pt x="787" y="1390"/>
                  <a:pt x="742" y="1394"/>
                  <a:pt x="696" y="1394"/>
                </a:cubicBezTo>
                <a:cubicBezTo>
                  <a:pt x="650" y="1394"/>
                  <a:pt x="605" y="1390"/>
                  <a:pt x="560" y="1381"/>
                </a:cubicBezTo>
                <a:cubicBezTo>
                  <a:pt x="515" y="1372"/>
                  <a:pt x="472" y="1359"/>
                  <a:pt x="430" y="1341"/>
                </a:cubicBezTo>
                <a:cubicBezTo>
                  <a:pt x="387" y="1324"/>
                  <a:pt x="347" y="1302"/>
                  <a:pt x="309" y="1277"/>
                </a:cubicBezTo>
                <a:cubicBezTo>
                  <a:pt x="271" y="1251"/>
                  <a:pt x="236" y="1223"/>
                  <a:pt x="204" y="1190"/>
                </a:cubicBezTo>
                <a:cubicBezTo>
                  <a:pt x="171" y="1158"/>
                  <a:pt x="142" y="1123"/>
                  <a:pt x="117" y="1085"/>
                </a:cubicBezTo>
                <a:cubicBezTo>
                  <a:pt x="92" y="1047"/>
                  <a:pt x="70" y="1007"/>
                  <a:pt x="53" y="964"/>
                </a:cubicBezTo>
                <a:cubicBezTo>
                  <a:pt x="35" y="922"/>
                  <a:pt x="22" y="879"/>
                  <a:pt x="13" y="834"/>
                </a:cubicBezTo>
                <a:cubicBezTo>
                  <a:pt x="4" y="789"/>
                  <a:pt x="0" y="744"/>
                  <a:pt x="0" y="698"/>
                </a:cubicBezTo>
                <a:cubicBezTo>
                  <a:pt x="0" y="652"/>
                  <a:pt x="4" y="607"/>
                  <a:pt x="13" y="56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752040" y="407772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0" y="698"/>
                </a:moveTo>
                <a:cubicBezTo>
                  <a:pt x="0" y="652"/>
                  <a:pt x="4" y="607"/>
                  <a:pt x="13" y="562"/>
                </a:cubicBezTo>
                <a:cubicBezTo>
                  <a:pt x="22" y="517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2" y="272"/>
                  <a:pt x="171" y="237"/>
                  <a:pt x="204" y="204"/>
                </a:cubicBezTo>
                <a:cubicBezTo>
                  <a:pt x="236" y="172"/>
                  <a:pt x="271" y="143"/>
                  <a:pt x="309" y="118"/>
                </a:cubicBezTo>
                <a:cubicBezTo>
                  <a:pt x="347" y="92"/>
                  <a:pt x="387" y="71"/>
                  <a:pt x="430" y="53"/>
                </a:cubicBezTo>
                <a:cubicBezTo>
                  <a:pt x="472" y="36"/>
                  <a:pt x="515" y="23"/>
                  <a:pt x="560" y="14"/>
                </a:cubicBezTo>
                <a:cubicBezTo>
                  <a:pt x="605" y="5"/>
                  <a:pt x="650" y="0"/>
                  <a:pt x="696" y="0"/>
                </a:cubicBezTo>
                <a:cubicBezTo>
                  <a:pt x="742" y="0"/>
                  <a:pt x="787" y="5"/>
                  <a:pt x="832" y="14"/>
                </a:cubicBezTo>
                <a:cubicBezTo>
                  <a:pt x="877" y="23"/>
                  <a:pt x="920" y="36"/>
                  <a:pt x="963" y="53"/>
                </a:cubicBezTo>
                <a:cubicBezTo>
                  <a:pt x="1005" y="71"/>
                  <a:pt x="1045" y="92"/>
                  <a:pt x="1083" y="118"/>
                </a:cubicBezTo>
                <a:cubicBezTo>
                  <a:pt x="1121" y="143"/>
                  <a:pt x="1156" y="172"/>
                  <a:pt x="1188" y="204"/>
                </a:cubicBezTo>
                <a:cubicBezTo>
                  <a:pt x="1221" y="237"/>
                  <a:pt x="1250" y="272"/>
                  <a:pt x="1275" y="310"/>
                </a:cubicBezTo>
                <a:cubicBezTo>
                  <a:pt x="1300" y="348"/>
                  <a:pt x="1322" y="388"/>
                  <a:pt x="1339" y="430"/>
                </a:cubicBezTo>
                <a:cubicBezTo>
                  <a:pt x="1357" y="473"/>
                  <a:pt x="1370" y="517"/>
                  <a:pt x="1379" y="562"/>
                </a:cubicBezTo>
                <a:cubicBezTo>
                  <a:pt x="1388" y="607"/>
                  <a:pt x="1393" y="652"/>
                  <a:pt x="1393" y="698"/>
                </a:cubicBezTo>
                <a:cubicBezTo>
                  <a:pt x="1393" y="744"/>
                  <a:pt x="1388" y="789"/>
                  <a:pt x="1379" y="834"/>
                </a:cubicBezTo>
                <a:cubicBezTo>
                  <a:pt x="1370" y="879"/>
                  <a:pt x="1357" y="922"/>
                  <a:pt x="1339" y="964"/>
                </a:cubicBezTo>
                <a:cubicBezTo>
                  <a:pt x="1322" y="1007"/>
                  <a:pt x="1300" y="1047"/>
                  <a:pt x="1275" y="1085"/>
                </a:cubicBezTo>
                <a:cubicBezTo>
                  <a:pt x="1250" y="1123"/>
                  <a:pt x="1221" y="1158"/>
                  <a:pt x="1188" y="1190"/>
                </a:cubicBezTo>
                <a:cubicBezTo>
                  <a:pt x="1156" y="1223"/>
                  <a:pt x="1121" y="1251"/>
                  <a:pt x="1083" y="1277"/>
                </a:cubicBezTo>
                <a:cubicBezTo>
                  <a:pt x="1045" y="1302"/>
                  <a:pt x="1005" y="1324"/>
                  <a:pt x="963" y="1341"/>
                </a:cubicBezTo>
                <a:cubicBezTo>
                  <a:pt x="920" y="1359"/>
                  <a:pt x="877" y="1372"/>
                  <a:pt x="832" y="1381"/>
                </a:cubicBezTo>
                <a:cubicBezTo>
                  <a:pt x="787" y="1390"/>
                  <a:pt x="742" y="1394"/>
                  <a:pt x="696" y="1394"/>
                </a:cubicBezTo>
                <a:cubicBezTo>
                  <a:pt x="650" y="1394"/>
                  <a:pt x="605" y="1390"/>
                  <a:pt x="560" y="1381"/>
                </a:cubicBezTo>
                <a:cubicBezTo>
                  <a:pt x="515" y="1372"/>
                  <a:pt x="472" y="1359"/>
                  <a:pt x="430" y="1341"/>
                </a:cubicBezTo>
                <a:cubicBezTo>
                  <a:pt x="387" y="1324"/>
                  <a:pt x="347" y="1302"/>
                  <a:pt x="309" y="1277"/>
                </a:cubicBezTo>
                <a:cubicBezTo>
                  <a:pt x="271" y="1251"/>
                  <a:pt x="236" y="1223"/>
                  <a:pt x="204" y="1190"/>
                </a:cubicBezTo>
                <a:cubicBezTo>
                  <a:pt x="171" y="1158"/>
                  <a:pt x="142" y="1123"/>
                  <a:pt x="117" y="1085"/>
                </a:cubicBezTo>
                <a:cubicBezTo>
                  <a:pt x="92" y="1047"/>
                  <a:pt x="70" y="1007"/>
                  <a:pt x="53" y="964"/>
                </a:cubicBezTo>
                <a:cubicBezTo>
                  <a:pt x="35" y="922"/>
                  <a:pt x="22" y="879"/>
                  <a:pt x="13" y="834"/>
                </a:cubicBezTo>
                <a:cubicBezTo>
                  <a:pt x="4" y="789"/>
                  <a:pt x="0" y="744"/>
                  <a:pt x="0" y="698"/>
                </a:cubicBezTo>
                <a:moveTo>
                  <a:pt x="696" y="47"/>
                </a:moveTo>
                <a:cubicBezTo>
                  <a:pt x="675" y="47"/>
                  <a:pt x="654" y="48"/>
                  <a:pt x="632" y="50"/>
                </a:cubicBezTo>
                <a:cubicBezTo>
                  <a:pt x="611" y="52"/>
                  <a:pt x="590" y="55"/>
                  <a:pt x="569" y="59"/>
                </a:cubicBezTo>
                <a:cubicBezTo>
                  <a:pt x="548" y="64"/>
                  <a:pt x="528" y="69"/>
                  <a:pt x="507" y="75"/>
                </a:cubicBezTo>
                <a:cubicBezTo>
                  <a:pt x="487" y="81"/>
                  <a:pt x="467" y="88"/>
                  <a:pt x="447" y="96"/>
                </a:cubicBezTo>
                <a:cubicBezTo>
                  <a:pt x="428" y="105"/>
                  <a:pt x="408" y="114"/>
                  <a:pt x="390" y="124"/>
                </a:cubicBezTo>
                <a:cubicBezTo>
                  <a:pt x="371" y="134"/>
                  <a:pt x="353" y="145"/>
                  <a:pt x="335" y="156"/>
                </a:cubicBezTo>
                <a:cubicBezTo>
                  <a:pt x="317" y="168"/>
                  <a:pt x="300" y="181"/>
                  <a:pt x="284" y="194"/>
                </a:cubicBezTo>
                <a:cubicBezTo>
                  <a:pt x="267" y="208"/>
                  <a:pt x="252" y="222"/>
                  <a:pt x="236" y="237"/>
                </a:cubicBezTo>
                <a:cubicBezTo>
                  <a:pt x="221" y="252"/>
                  <a:pt x="207" y="268"/>
                  <a:pt x="194" y="285"/>
                </a:cubicBezTo>
                <a:cubicBezTo>
                  <a:pt x="180" y="301"/>
                  <a:pt x="167" y="318"/>
                  <a:pt x="156" y="336"/>
                </a:cubicBezTo>
                <a:cubicBezTo>
                  <a:pt x="144" y="353"/>
                  <a:pt x="133" y="372"/>
                  <a:pt x="123" y="390"/>
                </a:cubicBezTo>
                <a:cubicBezTo>
                  <a:pt x="113" y="409"/>
                  <a:pt x="104" y="428"/>
                  <a:pt x="96" y="448"/>
                </a:cubicBezTo>
                <a:cubicBezTo>
                  <a:pt x="87" y="468"/>
                  <a:pt x="80" y="488"/>
                  <a:pt x="74" y="509"/>
                </a:cubicBezTo>
                <a:cubicBezTo>
                  <a:pt x="68" y="530"/>
                  <a:pt x="63" y="550"/>
                  <a:pt x="59" y="571"/>
                </a:cubicBezTo>
                <a:cubicBezTo>
                  <a:pt x="54" y="592"/>
                  <a:pt x="51" y="613"/>
                  <a:pt x="49" y="634"/>
                </a:cubicBezTo>
                <a:cubicBezTo>
                  <a:pt x="47" y="655"/>
                  <a:pt x="46" y="677"/>
                  <a:pt x="46" y="698"/>
                </a:cubicBezTo>
                <a:cubicBezTo>
                  <a:pt x="46" y="719"/>
                  <a:pt x="47" y="740"/>
                  <a:pt x="49" y="762"/>
                </a:cubicBezTo>
                <a:cubicBezTo>
                  <a:pt x="51" y="783"/>
                  <a:pt x="54" y="804"/>
                  <a:pt x="59" y="825"/>
                </a:cubicBezTo>
                <a:cubicBezTo>
                  <a:pt x="63" y="846"/>
                  <a:pt x="68" y="866"/>
                  <a:pt x="74" y="887"/>
                </a:cubicBezTo>
                <a:cubicBezTo>
                  <a:pt x="80" y="907"/>
                  <a:pt x="87" y="927"/>
                  <a:pt x="96" y="947"/>
                </a:cubicBezTo>
                <a:cubicBezTo>
                  <a:pt x="104" y="966"/>
                  <a:pt x="113" y="985"/>
                  <a:pt x="123" y="1004"/>
                </a:cubicBezTo>
                <a:cubicBezTo>
                  <a:pt x="133" y="1023"/>
                  <a:pt x="144" y="1041"/>
                  <a:pt x="156" y="1059"/>
                </a:cubicBezTo>
                <a:cubicBezTo>
                  <a:pt x="167" y="1077"/>
                  <a:pt x="180" y="1094"/>
                  <a:pt x="194" y="1110"/>
                </a:cubicBezTo>
                <a:cubicBezTo>
                  <a:pt x="207" y="1127"/>
                  <a:pt x="221" y="1142"/>
                  <a:pt x="236" y="1157"/>
                </a:cubicBezTo>
                <a:cubicBezTo>
                  <a:pt x="252" y="1173"/>
                  <a:pt x="267" y="1187"/>
                  <a:pt x="284" y="1200"/>
                </a:cubicBezTo>
                <a:cubicBezTo>
                  <a:pt x="300" y="1214"/>
                  <a:pt x="317" y="1226"/>
                  <a:pt x="335" y="1238"/>
                </a:cubicBezTo>
                <a:cubicBezTo>
                  <a:pt x="353" y="1250"/>
                  <a:pt x="371" y="1261"/>
                  <a:pt x="390" y="1271"/>
                </a:cubicBezTo>
                <a:cubicBezTo>
                  <a:pt x="408" y="1281"/>
                  <a:pt x="428" y="1290"/>
                  <a:pt x="447" y="1298"/>
                </a:cubicBezTo>
                <a:cubicBezTo>
                  <a:pt x="467" y="1306"/>
                  <a:pt x="487" y="1314"/>
                  <a:pt x="507" y="1320"/>
                </a:cubicBezTo>
                <a:cubicBezTo>
                  <a:pt x="528" y="1326"/>
                  <a:pt x="548" y="1331"/>
                  <a:pt x="569" y="1335"/>
                </a:cubicBezTo>
                <a:cubicBezTo>
                  <a:pt x="590" y="1339"/>
                  <a:pt x="611" y="1343"/>
                  <a:pt x="632" y="1345"/>
                </a:cubicBezTo>
                <a:cubicBezTo>
                  <a:pt x="654" y="1347"/>
                  <a:pt x="675" y="1348"/>
                  <a:pt x="696" y="1348"/>
                </a:cubicBezTo>
                <a:cubicBezTo>
                  <a:pt x="717" y="1348"/>
                  <a:pt x="739" y="1347"/>
                  <a:pt x="760" y="1345"/>
                </a:cubicBezTo>
                <a:cubicBezTo>
                  <a:pt x="781" y="1343"/>
                  <a:pt x="802" y="1339"/>
                  <a:pt x="823" y="1335"/>
                </a:cubicBezTo>
                <a:cubicBezTo>
                  <a:pt x="844" y="1331"/>
                  <a:pt x="864" y="1326"/>
                  <a:pt x="885" y="1320"/>
                </a:cubicBezTo>
                <a:cubicBezTo>
                  <a:pt x="905" y="1314"/>
                  <a:pt x="925" y="1306"/>
                  <a:pt x="945" y="1298"/>
                </a:cubicBezTo>
                <a:cubicBezTo>
                  <a:pt x="964" y="1290"/>
                  <a:pt x="984" y="1281"/>
                  <a:pt x="1002" y="1271"/>
                </a:cubicBezTo>
                <a:cubicBezTo>
                  <a:pt x="1021" y="1261"/>
                  <a:pt x="1039" y="1250"/>
                  <a:pt x="1057" y="1238"/>
                </a:cubicBezTo>
                <a:cubicBezTo>
                  <a:pt x="1075" y="1226"/>
                  <a:pt x="1092" y="1214"/>
                  <a:pt x="1108" y="1200"/>
                </a:cubicBezTo>
                <a:cubicBezTo>
                  <a:pt x="1125" y="1187"/>
                  <a:pt x="1141" y="1173"/>
                  <a:pt x="1156" y="1157"/>
                </a:cubicBezTo>
                <a:cubicBezTo>
                  <a:pt x="1171" y="1142"/>
                  <a:pt x="1185" y="1127"/>
                  <a:pt x="1198" y="1110"/>
                </a:cubicBezTo>
                <a:cubicBezTo>
                  <a:pt x="1212" y="1094"/>
                  <a:pt x="1225" y="1077"/>
                  <a:pt x="1236" y="1059"/>
                </a:cubicBezTo>
                <a:cubicBezTo>
                  <a:pt x="1248" y="1041"/>
                  <a:pt x="1259" y="1023"/>
                  <a:pt x="1269" y="1004"/>
                </a:cubicBezTo>
                <a:cubicBezTo>
                  <a:pt x="1279" y="985"/>
                  <a:pt x="1288" y="966"/>
                  <a:pt x="1297" y="947"/>
                </a:cubicBezTo>
                <a:cubicBezTo>
                  <a:pt x="1305" y="927"/>
                  <a:pt x="1312" y="907"/>
                  <a:pt x="1318" y="887"/>
                </a:cubicBezTo>
                <a:cubicBezTo>
                  <a:pt x="1324" y="866"/>
                  <a:pt x="1329" y="846"/>
                  <a:pt x="1334" y="825"/>
                </a:cubicBezTo>
                <a:cubicBezTo>
                  <a:pt x="1338" y="804"/>
                  <a:pt x="1341" y="783"/>
                  <a:pt x="1343" y="762"/>
                </a:cubicBezTo>
                <a:cubicBezTo>
                  <a:pt x="1345" y="740"/>
                  <a:pt x="1346" y="719"/>
                  <a:pt x="1346" y="698"/>
                </a:cubicBezTo>
                <a:cubicBezTo>
                  <a:pt x="1346" y="677"/>
                  <a:pt x="1345" y="655"/>
                  <a:pt x="1343" y="634"/>
                </a:cubicBezTo>
                <a:cubicBezTo>
                  <a:pt x="1341" y="613"/>
                  <a:pt x="1338" y="592"/>
                  <a:pt x="1334" y="571"/>
                </a:cubicBezTo>
                <a:cubicBezTo>
                  <a:pt x="1329" y="550"/>
                  <a:pt x="1324" y="530"/>
                  <a:pt x="1318" y="509"/>
                </a:cubicBezTo>
                <a:cubicBezTo>
                  <a:pt x="1312" y="488"/>
                  <a:pt x="1305" y="468"/>
                  <a:pt x="1297" y="448"/>
                </a:cubicBezTo>
                <a:cubicBezTo>
                  <a:pt x="1288" y="428"/>
                  <a:pt x="1279" y="409"/>
                  <a:pt x="1269" y="390"/>
                </a:cubicBezTo>
                <a:cubicBezTo>
                  <a:pt x="1259" y="372"/>
                  <a:pt x="1248" y="353"/>
                  <a:pt x="1236" y="336"/>
                </a:cubicBezTo>
                <a:cubicBezTo>
                  <a:pt x="1225" y="318"/>
                  <a:pt x="1212" y="301"/>
                  <a:pt x="1198" y="285"/>
                </a:cubicBezTo>
                <a:cubicBezTo>
                  <a:pt x="1185" y="268"/>
                  <a:pt x="1171" y="252"/>
                  <a:pt x="1156" y="237"/>
                </a:cubicBezTo>
                <a:cubicBezTo>
                  <a:pt x="1141" y="222"/>
                  <a:pt x="1125" y="208"/>
                  <a:pt x="1108" y="194"/>
                </a:cubicBezTo>
                <a:cubicBezTo>
                  <a:pt x="1092" y="181"/>
                  <a:pt x="1075" y="168"/>
                  <a:pt x="1057" y="156"/>
                </a:cubicBezTo>
                <a:cubicBezTo>
                  <a:pt x="1039" y="145"/>
                  <a:pt x="1021" y="134"/>
                  <a:pt x="1002" y="124"/>
                </a:cubicBezTo>
                <a:cubicBezTo>
                  <a:pt x="984" y="114"/>
                  <a:pt x="964" y="105"/>
                  <a:pt x="945" y="96"/>
                </a:cubicBezTo>
                <a:cubicBezTo>
                  <a:pt x="925" y="88"/>
                  <a:pt x="905" y="81"/>
                  <a:pt x="885" y="75"/>
                </a:cubicBezTo>
                <a:cubicBezTo>
                  <a:pt x="864" y="69"/>
                  <a:pt x="844" y="64"/>
                  <a:pt x="823" y="59"/>
                </a:cubicBezTo>
                <a:cubicBezTo>
                  <a:pt x="802" y="55"/>
                  <a:pt x="781" y="52"/>
                  <a:pt x="760" y="50"/>
                </a:cubicBezTo>
                <a:cubicBezTo>
                  <a:pt x="739" y="48"/>
                  <a:pt x="717" y="47"/>
                  <a:pt x="696" y="47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5" name="" descr=""/>
          <p:cNvPicPr/>
          <p:nvPr/>
        </p:nvPicPr>
        <p:blipFill>
          <a:blip r:embed="rId7"/>
          <a:stretch/>
        </p:blipFill>
        <p:spPr>
          <a:xfrm>
            <a:off x="844200" y="420336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6" name=""/>
          <p:cNvSpPr txBox="1"/>
          <p:nvPr/>
        </p:nvSpPr>
        <p:spPr>
          <a:xfrm>
            <a:off x="5899680" y="32054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准广告投放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7" name=""/>
          <p:cNvSpPr txBox="1"/>
          <p:nvPr/>
        </p:nvSpPr>
        <p:spPr>
          <a:xfrm>
            <a:off x="1387080" y="4269240"/>
            <a:ext cx="16099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合作伙伴生态构建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8" name=""/>
          <p:cNvSpPr txBox="1"/>
          <p:nvPr/>
        </p:nvSpPr>
        <p:spPr>
          <a:xfrm>
            <a:off x="952560" y="486036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9" name=""/>
          <p:cNvSpPr txBox="1"/>
          <p:nvPr/>
        </p:nvSpPr>
        <p:spPr>
          <a:xfrm>
            <a:off x="1086480" y="486504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0" name=""/>
          <p:cNvSpPr txBox="1"/>
          <p:nvPr/>
        </p:nvSpPr>
        <p:spPr>
          <a:xfrm>
            <a:off x="1360800" y="486036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公司、广告公司提供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1" name=""/>
          <p:cNvSpPr txBox="1"/>
          <p:nvPr/>
        </p:nvSpPr>
        <p:spPr>
          <a:xfrm>
            <a:off x="2564280" y="486504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2" name=""/>
          <p:cNvSpPr txBox="1"/>
          <p:nvPr/>
        </p:nvSpPr>
        <p:spPr>
          <a:xfrm>
            <a:off x="2857680" y="486036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技术赋能和培训，发展其成为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3" name=""/>
          <p:cNvSpPr txBox="1"/>
          <p:nvPr/>
        </p:nvSpPr>
        <p:spPr>
          <a:xfrm>
            <a:off x="952560" y="506556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752040" y="49302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30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8"/>
                  <a:pt x="140" y="175"/>
                  <a:pt x="129" y="180"/>
                </a:cubicBezTo>
                <a:cubicBezTo>
                  <a:pt x="118" y="185"/>
                  <a:pt x="106" y="187"/>
                  <a:pt x="94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7" y="175"/>
                  <a:pt x="36" y="168"/>
                  <a:pt x="27" y="160"/>
                </a:cubicBezTo>
                <a:cubicBezTo>
                  <a:pt x="18" y="151"/>
                  <a:pt x="11" y="141"/>
                  <a:pt x="7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7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0" y="12"/>
                  <a:pt x="150" y="19"/>
                  <a:pt x="159" y="27"/>
                </a:cubicBezTo>
                <a:cubicBezTo>
                  <a:pt x="168" y="36"/>
                  <a:pt x="175" y="46"/>
                  <a:pt x="179" y="58"/>
                </a:cubicBezTo>
                <a:cubicBezTo>
                  <a:pt x="184" y="69"/>
                  <a:pt x="186" y="81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5" name=""/>
          <p:cNvSpPr txBox="1"/>
          <p:nvPr/>
        </p:nvSpPr>
        <p:spPr>
          <a:xfrm>
            <a:off x="1552320" y="506088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的渠道合作伙伴或服务集成商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6" name=""/>
          <p:cNvSpPr txBox="1"/>
          <p:nvPr/>
        </p:nvSpPr>
        <p:spPr>
          <a:xfrm>
            <a:off x="952560" y="536148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与云服务提供商、大数据公司、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7" name=""/>
          <p:cNvSpPr txBox="1"/>
          <p:nvPr/>
        </p:nvSpPr>
        <p:spPr>
          <a:xfrm>
            <a:off x="2824560" y="53661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8" name=""/>
          <p:cNvSpPr txBox="1"/>
          <p:nvPr/>
        </p:nvSpPr>
        <p:spPr>
          <a:xfrm>
            <a:off x="2955600" y="536148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平台企业建立合作关系，共同推广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9" name=""/>
          <p:cNvSpPr txBox="1"/>
          <p:nvPr/>
        </p:nvSpPr>
        <p:spPr>
          <a:xfrm>
            <a:off x="952560" y="556668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752040" y="543168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9" y="158"/>
                </a:cubicBezTo>
                <a:cubicBezTo>
                  <a:pt x="150" y="167"/>
                  <a:pt x="140" y="174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7" y="174"/>
                  <a:pt x="36" y="167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1" name=""/>
          <p:cNvSpPr txBox="1"/>
          <p:nvPr/>
        </p:nvSpPr>
        <p:spPr>
          <a:xfrm>
            <a:off x="1245960" y="55620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2" name=""/>
          <p:cNvSpPr txBox="1"/>
          <p:nvPr/>
        </p:nvSpPr>
        <p:spPr>
          <a:xfrm>
            <a:off x="952560" y="586296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构建开放的技术生态，鼓励开发者基于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3" name=""/>
          <p:cNvSpPr txBox="1"/>
          <p:nvPr/>
        </p:nvSpPr>
        <p:spPr>
          <a:xfrm>
            <a:off x="3225600" y="586764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752040" y="593316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9" y="159"/>
                </a:cubicBezTo>
                <a:cubicBezTo>
                  <a:pt x="150" y="168"/>
                  <a:pt x="140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7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8"/>
                  <a:pt x="47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8"/>
                  <a:pt x="186" y="81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5490000" y="386892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22" y="173"/>
                </a:move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7"/>
                  <a:pt x="12919" y="83"/>
                </a:cubicBezTo>
                <a:cubicBezTo>
                  <a:pt x="12945" y="109"/>
                  <a:pt x="12965" y="139"/>
                  <a:pt x="12980" y="173"/>
                </a:cubicBezTo>
                <a:cubicBezTo>
                  <a:pt x="12994" y="207"/>
                  <a:pt x="13001" y="243"/>
                  <a:pt x="13001" y="280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80" y="7025"/>
                </a:cubicBezTo>
                <a:cubicBezTo>
                  <a:pt x="12965" y="7059"/>
                  <a:pt x="12945" y="7089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7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89"/>
                  <a:pt x="36" y="7059"/>
                  <a:pt x="22" y="7025"/>
                </a:cubicBezTo>
                <a:cubicBezTo>
                  <a:pt x="8" y="6991"/>
                  <a:pt x="0" y="6956"/>
                  <a:pt x="0" y="6919"/>
                </a:cubicBezTo>
                <a:lnTo>
                  <a:pt x="0" y="280"/>
                </a:lnTo>
                <a:cubicBezTo>
                  <a:pt x="0" y="243"/>
                  <a:pt x="8" y="207"/>
                  <a:pt x="22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5490000" y="3868920"/>
            <a:ext cx="4680360" cy="2590920"/>
          </a:xfrm>
          <a:custGeom>
            <a:avLst/>
            <a:gdLst/>
            <a:ahLst/>
            <a:rect l="0" t="0" r="r" b="b"/>
            <a:pathLst>
              <a:path w="13001" h="7197">
                <a:moveTo>
                  <a:pt x="0" y="6919"/>
                </a:moveTo>
                <a:lnTo>
                  <a:pt x="0" y="280"/>
                </a:lnTo>
                <a:cubicBezTo>
                  <a:pt x="0" y="243"/>
                  <a:pt x="8" y="207"/>
                  <a:pt x="22" y="173"/>
                </a:cubicBez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7"/>
                  <a:pt x="12919" y="83"/>
                </a:cubicBezTo>
                <a:cubicBezTo>
                  <a:pt x="12945" y="109"/>
                  <a:pt x="12965" y="139"/>
                  <a:pt x="12980" y="173"/>
                </a:cubicBezTo>
                <a:cubicBezTo>
                  <a:pt x="12994" y="207"/>
                  <a:pt x="13001" y="243"/>
                  <a:pt x="13001" y="280"/>
                </a:cubicBezTo>
                <a:lnTo>
                  <a:pt x="13001" y="6919"/>
                </a:lnTo>
                <a:cubicBezTo>
                  <a:pt x="13001" y="6956"/>
                  <a:pt x="12994" y="6991"/>
                  <a:pt x="12980" y="7025"/>
                </a:cubicBezTo>
                <a:cubicBezTo>
                  <a:pt x="12965" y="7059"/>
                  <a:pt x="12945" y="7089"/>
                  <a:pt x="12919" y="7116"/>
                </a:cubicBezTo>
                <a:cubicBezTo>
                  <a:pt x="12893" y="7142"/>
                  <a:pt x="12863" y="7162"/>
                  <a:pt x="12829" y="7176"/>
                </a:cubicBezTo>
                <a:cubicBezTo>
                  <a:pt x="12795" y="7190"/>
                  <a:pt x="12759" y="7197"/>
                  <a:pt x="12722" y="7197"/>
                </a:cubicBezTo>
                <a:lnTo>
                  <a:pt x="279" y="7197"/>
                </a:lnTo>
                <a:cubicBezTo>
                  <a:pt x="242" y="7197"/>
                  <a:pt x="207" y="7190"/>
                  <a:pt x="172" y="7176"/>
                </a:cubicBezTo>
                <a:cubicBezTo>
                  <a:pt x="138" y="7162"/>
                  <a:pt x="108" y="7142"/>
                  <a:pt x="82" y="7116"/>
                </a:cubicBezTo>
                <a:cubicBezTo>
                  <a:pt x="56" y="7089"/>
                  <a:pt x="36" y="7059"/>
                  <a:pt x="22" y="7025"/>
                </a:cubicBezTo>
                <a:cubicBezTo>
                  <a:pt x="8" y="6991"/>
                  <a:pt x="0" y="6956"/>
                  <a:pt x="0" y="6919"/>
                </a:cubicBezTo>
                <a:moveTo>
                  <a:pt x="24" y="280"/>
                </a:moveTo>
                <a:lnTo>
                  <a:pt x="24" y="6919"/>
                </a:lnTo>
                <a:cubicBezTo>
                  <a:pt x="24" y="6935"/>
                  <a:pt x="25" y="6952"/>
                  <a:pt x="29" y="6968"/>
                </a:cubicBezTo>
                <a:cubicBezTo>
                  <a:pt x="32" y="6985"/>
                  <a:pt x="37" y="7001"/>
                  <a:pt x="43" y="7016"/>
                </a:cubicBezTo>
                <a:cubicBezTo>
                  <a:pt x="50" y="7032"/>
                  <a:pt x="57" y="7047"/>
                  <a:pt x="67" y="7060"/>
                </a:cubicBezTo>
                <a:cubicBezTo>
                  <a:pt x="76" y="7074"/>
                  <a:pt x="87" y="7087"/>
                  <a:pt x="98" y="7099"/>
                </a:cubicBezTo>
                <a:cubicBezTo>
                  <a:pt x="110" y="7111"/>
                  <a:pt x="123" y="7122"/>
                  <a:pt x="137" y="7131"/>
                </a:cubicBezTo>
                <a:cubicBezTo>
                  <a:pt x="151" y="7140"/>
                  <a:pt x="166" y="7148"/>
                  <a:pt x="181" y="7155"/>
                </a:cubicBezTo>
                <a:cubicBezTo>
                  <a:pt x="197" y="7161"/>
                  <a:pt x="213" y="7166"/>
                  <a:pt x="229" y="7169"/>
                </a:cubicBezTo>
                <a:cubicBezTo>
                  <a:pt x="246" y="7172"/>
                  <a:pt x="262" y="7174"/>
                  <a:pt x="279" y="7174"/>
                </a:cubicBezTo>
                <a:lnTo>
                  <a:pt x="12722" y="7174"/>
                </a:lnTo>
                <a:cubicBezTo>
                  <a:pt x="12739" y="7174"/>
                  <a:pt x="12756" y="7172"/>
                  <a:pt x="12772" y="7169"/>
                </a:cubicBezTo>
                <a:cubicBezTo>
                  <a:pt x="12788" y="7166"/>
                  <a:pt x="12804" y="7161"/>
                  <a:pt x="12820" y="7155"/>
                </a:cubicBezTo>
                <a:cubicBezTo>
                  <a:pt x="12835" y="7148"/>
                  <a:pt x="12850" y="7140"/>
                  <a:pt x="12864" y="7131"/>
                </a:cubicBezTo>
                <a:cubicBezTo>
                  <a:pt x="12878" y="7122"/>
                  <a:pt x="12891" y="7111"/>
                  <a:pt x="12903" y="7099"/>
                </a:cubicBezTo>
                <a:cubicBezTo>
                  <a:pt x="12915" y="7087"/>
                  <a:pt x="12925" y="7074"/>
                  <a:pt x="12935" y="7060"/>
                </a:cubicBezTo>
                <a:cubicBezTo>
                  <a:pt x="12944" y="7047"/>
                  <a:pt x="12952" y="7032"/>
                  <a:pt x="12958" y="7016"/>
                </a:cubicBezTo>
                <a:cubicBezTo>
                  <a:pt x="12965" y="7001"/>
                  <a:pt x="12969" y="6985"/>
                  <a:pt x="12973" y="6968"/>
                </a:cubicBezTo>
                <a:cubicBezTo>
                  <a:pt x="12976" y="6952"/>
                  <a:pt x="12978" y="6935"/>
                  <a:pt x="12978" y="6919"/>
                </a:cubicBezTo>
                <a:lnTo>
                  <a:pt x="12978" y="280"/>
                </a:lnTo>
                <a:cubicBezTo>
                  <a:pt x="12978" y="263"/>
                  <a:pt x="12976" y="246"/>
                  <a:pt x="12973" y="230"/>
                </a:cubicBezTo>
                <a:cubicBezTo>
                  <a:pt x="12969" y="213"/>
                  <a:pt x="12965" y="197"/>
                  <a:pt x="12958" y="182"/>
                </a:cubicBezTo>
                <a:cubicBezTo>
                  <a:pt x="12952" y="166"/>
                  <a:pt x="12944" y="152"/>
                  <a:pt x="12935" y="138"/>
                </a:cubicBezTo>
                <a:cubicBezTo>
                  <a:pt x="12925" y="124"/>
                  <a:pt x="12915" y="111"/>
                  <a:pt x="12903" y="99"/>
                </a:cubicBezTo>
                <a:cubicBezTo>
                  <a:pt x="12891" y="87"/>
                  <a:pt x="12878" y="77"/>
                  <a:pt x="12864" y="67"/>
                </a:cubicBezTo>
                <a:cubicBezTo>
                  <a:pt x="12850" y="58"/>
                  <a:pt x="12835" y="50"/>
                  <a:pt x="12820" y="43"/>
                </a:cubicBezTo>
                <a:cubicBezTo>
                  <a:pt x="12804" y="36"/>
                  <a:pt x="12788" y="32"/>
                  <a:pt x="12772" y="28"/>
                </a:cubicBezTo>
                <a:cubicBezTo>
                  <a:pt x="12756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50"/>
                  <a:pt x="151" y="58"/>
                  <a:pt x="137" y="67"/>
                </a:cubicBezTo>
                <a:cubicBezTo>
                  <a:pt x="123" y="77"/>
                  <a:pt x="110" y="87"/>
                  <a:pt x="98" y="99"/>
                </a:cubicBezTo>
                <a:cubicBezTo>
                  <a:pt x="87" y="111"/>
                  <a:pt x="76" y="124"/>
                  <a:pt x="67" y="138"/>
                </a:cubicBezTo>
                <a:cubicBezTo>
                  <a:pt x="57" y="152"/>
                  <a:pt x="50" y="166"/>
                  <a:pt x="43" y="182"/>
                </a:cubicBezTo>
                <a:cubicBezTo>
                  <a:pt x="37" y="197"/>
                  <a:pt x="32" y="213"/>
                  <a:pt x="29" y="230"/>
                </a:cubicBezTo>
                <a:cubicBezTo>
                  <a:pt x="25" y="246"/>
                  <a:pt x="24" y="263"/>
                  <a:pt x="24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5699160" y="407772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" y="562"/>
                </a:moveTo>
                <a:cubicBezTo>
                  <a:pt x="22" y="517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3" y="272"/>
                  <a:pt x="171" y="237"/>
                  <a:pt x="205" y="204"/>
                </a:cubicBezTo>
                <a:cubicBezTo>
                  <a:pt x="237" y="172"/>
                  <a:pt x="272" y="143"/>
                  <a:pt x="310" y="118"/>
                </a:cubicBezTo>
                <a:cubicBezTo>
                  <a:pt x="348" y="92"/>
                  <a:pt x="388" y="71"/>
                  <a:pt x="431" y="53"/>
                </a:cubicBezTo>
                <a:cubicBezTo>
                  <a:pt x="473" y="36"/>
                  <a:pt x="516" y="23"/>
                  <a:pt x="561" y="14"/>
                </a:cubicBezTo>
                <a:cubicBezTo>
                  <a:pt x="606" y="5"/>
                  <a:pt x="651" y="0"/>
                  <a:pt x="697" y="0"/>
                </a:cubicBezTo>
                <a:cubicBezTo>
                  <a:pt x="743" y="0"/>
                  <a:pt x="788" y="5"/>
                  <a:pt x="833" y="14"/>
                </a:cubicBezTo>
                <a:cubicBezTo>
                  <a:pt x="878" y="23"/>
                  <a:pt x="921" y="36"/>
                  <a:pt x="964" y="53"/>
                </a:cubicBezTo>
                <a:cubicBezTo>
                  <a:pt x="1006" y="71"/>
                  <a:pt x="1046" y="92"/>
                  <a:pt x="1084" y="118"/>
                </a:cubicBezTo>
                <a:cubicBezTo>
                  <a:pt x="1122" y="143"/>
                  <a:pt x="1157" y="172"/>
                  <a:pt x="1190" y="204"/>
                </a:cubicBezTo>
                <a:cubicBezTo>
                  <a:pt x="1222" y="237"/>
                  <a:pt x="1251" y="272"/>
                  <a:pt x="1276" y="310"/>
                </a:cubicBezTo>
                <a:cubicBezTo>
                  <a:pt x="1302" y="348"/>
                  <a:pt x="1323" y="388"/>
                  <a:pt x="1341" y="430"/>
                </a:cubicBezTo>
                <a:cubicBezTo>
                  <a:pt x="1358" y="473"/>
                  <a:pt x="1371" y="517"/>
                  <a:pt x="1380" y="562"/>
                </a:cubicBezTo>
                <a:cubicBezTo>
                  <a:pt x="1389" y="607"/>
                  <a:pt x="1394" y="652"/>
                  <a:pt x="1394" y="698"/>
                </a:cubicBezTo>
                <a:cubicBezTo>
                  <a:pt x="1394" y="744"/>
                  <a:pt x="1389" y="789"/>
                  <a:pt x="1380" y="834"/>
                </a:cubicBezTo>
                <a:cubicBezTo>
                  <a:pt x="1371" y="879"/>
                  <a:pt x="1358" y="922"/>
                  <a:pt x="1341" y="964"/>
                </a:cubicBezTo>
                <a:cubicBezTo>
                  <a:pt x="1323" y="1007"/>
                  <a:pt x="1302" y="1047"/>
                  <a:pt x="1276" y="1085"/>
                </a:cubicBezTo>
                <a:cubicBezTo>
                  <a:pt x="1251" y="1123"/>
                  <a:pt x="1222" y="1158"/>
                  <a:pt x="1190" y="1190"/>
                </a:cubicBezTo>
                <a:cubicBezTo>
                  <a:pt x="1157" y="1223"/>
                  <a:pt x="1122" y="1251"/>
                  <a:pt x="1084" y="1277"/>
                </a:cubicBezTo>
                <a:cubicBezTo>
                  <a:pt x="1046" y="1302"/>
                  <a:pt x="1006" y="1324"/>
                  <a:pt x="964" y="1341"/>
                </a:cubicBezTo>
                <a:cubicBezTo>
                  <a:pt x="921" y="1359"/>
                  <a:pt x="878" y="1372"/>
                  <a:pt x="833" y="1381"/>
                </a:cubicBezTo>
                <a:cubicBezTo>
                  <a:pt x="788" y="1390"/>
                  <a:pt x="743" y="1394"/>
                  <a:pt x="697" y="1394"/>
                </a:cubicBezTo>
                <a:cubicBezTo>
                  <a:pt x="651" y="1394"/>
                  <a:pt x="606" y="1390"/>
                  <a:pt x="561" y="1381"/>
                </a:cubicBezTo>
                <a:cubicBezTo>
                  <a:pt x="516" y="1372"/>
                  <a:pt x="473" y="1359"/>
                  <a:pt x="431" y="1341"/>
                </a:cubicBezTo>
                <a:cubicBezTo>
                  <a:pt x="388" y="1324"/>
                  <a:pt x="348" y="1302"/>
                  <a:pt x="310" y="1277"/>
                </a:cubicBezTo>
                <a:cubicBezTo>
                  <a:pt x="272" y="1251"/>
                  <a:pt x="237" y="1223"/>
                  <a:pt x="205" y="1190"/>
                </a:cubicBezTo>
                <a:cubicBezTo>
                  <a:pt x="171" y="1158"/>
                  <a:pt x="143" y="1123"/>
                  <a:pt x="117" y="1085"/>
                </a:cubicBezTo>
                <a:cubicBezTo>
                  <a:pt x="92" y="1047"/>
                  <a:pt x="70" y="1007"/>
                  <a:pt x="53" y="964"/>
                </a:cubicBezTo>
                <a:cubicBezTo>
                  <a:pt x="35" y="922"/>
                  <a:pt x="22" y="879"/>
                  <a:pt x="13" y="834"/>
                </a:cubicBezTo>
                <a:cubicBezTo>
                  <a:pt x="4" y="789"/>
                  <a:pt x="0" y="744"/>
                  <a:pt x="0" y="698"/>
                </a:cubicBezTo>
                <a:cubicBezTo>
                  <a:pt x="0" y="652"/>
                  <a:pt x="4" y="607"/>
                  <a:pt x="13" y="56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5699160" y="407772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0" y="698"/>
                </a:moveTo>
                <a:cubicBezTo>
                  <a:pt x="0" y="652"/>
                  <a:pt x="4" y="607"/>
                  <a:pt x="13" y="562"/>
                </a:cubicBezTo>
                <a:cubicBezTo>
                  <a:pt x="22" y="517"/>
                  <a:pt x="35" y="473"/>
                  <a:pt x="53" y="430"/>
                </a:cubicBezTo>
                <a:cubicBezTo>
                  <a:pt x="70" y="388"/>
                  <a:pt x="92" y="348"/>
                  <a:pt x="117" y="310"/>
                </a:cubicBezTo>
                <a:cubicBezTo>
                  <a:pt x="143" y="272"/>
                  <a:pt x="171" y="237"/>
                  <a:pt x="205" y="204"/>
                </a:cubicBezTo>
                <a:cubicBezTo>
                  <a:pt x="237" y="172"/>
                  <a:pt x="272" y="143"/>
                  <a:pt x="310" y="118"/>
                </a:cubicBezTo>
                <a:cubicBezTo>
                  <a:pt x="348" y="92"/>
                  <a:pt x="388" y="71"/>
                  <a:pt x="431" y="53"/>
                </a:cubicBezTo>
                <a:cubicBezTo>
                  <a:pt x="473" y="36"/>
                  <a:pt x="516" y="23"/>
                  <a:pt x="561" y="14"/>
                </a:cubicBezTo>
                <a:cubicBezTo>
                  <a:pt x="606" y="5"/>
                  <a:pt x="651" y="0"/>
                  <a:pt x="697" y="0"/>
                </a:cubicBezTo>
                <a:cubicBezTo>
                  <a:pt x="743" y="0"/>
                  <a:pt x="788" y="5"/>
                  <a:pt x="833" y="14"/>
                </a:cubicBezTo>
                <a:cubicBezTo>
                  <a:pt x="878" y="23"/>
                  <a:pt x="921" y="36"/>
                  <a:pt x="964" y="53"/>
                </a:cubicBezTo>
                <a:cubicBezTo>
                  <a:pt x="1006" y="71"/>
                  <a:pt x="1046" y="92"/>
                  <a:pt x="1084" y="118"/>
                </a:cubicBezTo>
                <a:cubicBezTo>
                  <a:pt x="1122" y="143"/>
                  <a:pt x="1157" y="172"/>
                  <a:pt x="1190" y="204"/>
                </a:cubicBezTo>
                <a:cubicBezTo>
                  <a:pt x="1222" y="237"/>
                  <a:pt x="1251" y="272"/>
                  <a:pt x="1276" y="310"/>
                </a:cubicBezTo>
                <a:cubicBezTo>
                  <a:pt x="1302" y="348"/>
                  <a:pt x="1323" y="388"/>
                  <a:pt x="1341" y="430"/>
                </a:cubicBezTo>
                <a:cubicBezTo>
                  <a:pt x="1358" y="473"/>
                  <a:pt x="1371" y="517"/>
                  <a:pt x="1380" y="562"/>
                </a:cubicBezTo>
                <a:cubicBezTo>
                  <a:pt x="1389" y="607"/>
                  <a:pt x="1394" y="652"/>
                  <a:pt x="1394" y="698"/>
                </a:cubicBezTo>
                <a:cubicBezTo>
                  <a:pt x="1394" y="744"/>
                  <a:pt x="1389" y="789"/>
                  <a:pt x="1380" y="834"/>
                </a:cubicBezTo>
                <a:cubicBezTo>
                  <a:pt x="1371" y="879"/>
                  <a:pt x="1358" y="922"/>
                  <a:pt x="1341" y="964"/>
                </a:cubicBezTo>
                <a:cubicBezTo>
                  <a:pt x="1323" y="1007"/>
                  <a:pt x="1302" y="1047"/>
                  <a:pt x="1276" y="1085"/>
                </a:cubicBezTo>
                <a:cubicBezTo>
                  <a:pt x="1251" y="1123"/>
                  <a:pt x="1222" y="1158"/>
                  <a:pt x="1190" y="1190"/>
                </a:cubicBezTo>
                <a:cubicBezTo>
                  <a:pt x="1157" y="1223"/>
                  <a:pt x="1122" y="1251"/>
                  <a:pt x="1084" y="1277"/>
                </a:cubicBezTo>
                <a:cubicBezTo>
                  <a:pt x="1046" y="1302"/>
                  <a:pt x="1006" y="1324"/>
                  <a:pt x="964" y="1341"/>
                </a:cubicBezTo>
                <a:cubicBezTo>
                  <a:pt x="921" y="1359"/>
                  <a:pt x="878" y="1372"/>
                  <a:pt x="833" y="1381"/>
                </a:cubicBezTo>
                <a:cubicBezTo>
                  <a:pt x="788" y="1390"/>
                  <a:pt x="743" y="1394"/>
                  <a:pt x="697" y="1394"/>
                </a:cubicBezTo>
                <a:cubicBezTo>
                  <a:pt x="651" y="1394"/>
                  <a:pt x="606" y="1390"/>
                  <a:pt x="561" y="1381"/>
                </a:cubicBezTo>
                <a:cubicBezTo>
                  <a:pt x="516" y="1372"/>
                  <a:pt x="473" y="1359"/>
                  <a:pt x="431" y="1341"/>
                </a:cubicBezTo>
                <a:cubicBezTo>
                  <a:pt x="388" y="1324"/>
                  <a:pt x="348" y="1302"/>
                  <a:pt x="310" y="1277"/>
                </a:cubicBezTo>
                <a:cubicBezTo>
                  <a:pt x="272" y="1251"/>
                  <a:pt x="237" y="1223"/>
                  <a:pt x="205" y="1190"/>
                </a:cubicBezTo>
                <a:cubicBezTo>
                  <a:pt x="171" y="1158"/>
                  <a:pt x="143" y="1123"/>
                  <a:pt x="117" y="1085"/>
                </a:cubicBezTo>
                <a:cubicBezTo>
                  <a:pt x="92" y="1047"/>
                  <a:pt x="70" y="1007"/>
                  <a:pt x="53" y="964"/>
                </a:cubicBezTo>
                <a:cubicBezTo>
                  <a:pt x="35" y="922"/>
                  <a:pt x="22" y="879"/>
                  <a:pt x="13" y="834"/>
                </a:cubicBezTo>
                <a:cubicBezTo>
                  <a:pt x="4" y="789"/>
                  <a:pt x="0" y="744"/>
                  <a:pt x="0" y="698"/>
                </a:cubicBezTo>
                <a:moveTo>
                  <a:pt x="697" y="47"/>
                </a:moveTo>
                <a:cubicBezTo>
                  <a:pt x="676" y="47"/>
                  <a:pt x="655" y="48"/>
                  <a:pt x="633" y="50"/>
                </a:cubicBezTo>
                <a:cubicBezTo>
                  <a:pt x="612" y="52"/>
                  <a:pt x="591" y="55"/>
                  <a:pt x="570" y="59"/>
                </a:cubicBezTo>
                <a:cubicBezTo>
                  <a:pt x="550" y="64"/>
                  <a:pt x="529" y="69"/>
                  <a:pt x="509" y="75"/>
                </a:cubicBezTo>
                <a:cubicBezTo>
                  <a:pt x="488" y="81"/>
                  <a:pt x="468" y="88"/>
                  <a:pt x="448" y="96"/>
                </a:cubicBezTo>
                <a:cubicBezTo>
                  <a:pt x="429" y="105"/>
                  <a:pt x="410" y="114"/>
                  <a:pt x="391" y="124"/>
                </a:cubicBezTo>
                <a:cubicBezTo>
                  <a:pt x="372" y="134"/>
                  <a:pt x="354" y="145"/>
                  <a:pt x="336" y="156"/>
                </a:cubicBezTo>
                <a:cubicBezTo>
                  <a:pt x="318" y="168"/>
                  <a:pt x="301" y="181"/>
                  <a:pt x="285" y="194"/>
                </a:cubicBezTo>
                <a:cubicBezTo>
                  <a:pt x="268" y="208"/>
                  <a:pt x="253" y="222"/>
                  <a:pt x="238" y="237"/>
                </a:cubicBezTo>
                <a:cubicBezTo>
                  <a:pt x="223" y="252"/>
                  <a:pt x="208" y="268"/>
                  <a:pt x="195" y="285"/>
                </a:cubicBezTo>
                <a:cubicBezTo>
                  <a:pt x="181" y="301"/>
                  <a:pt x="168" y="318"/>
                  <a:pt x="156" y="336"/>
                </a:cubicBezTo>
                <a:cubicBezTo>
                  <a:pt x="144" y="353"/>
                  <a:pt x="133" y="372"/>
                  <a:pt x="123" y="390"/>
                </a:cubicBezTo>
                <a:cubicBezTo>
                  <a:pt x="113" y="409"/>
                  <a:pt x="104" y="428"/>
                  <a:pt x="96" y="448"/>
                </a:cubicBezTo>
                <a:cubicBezTo>
                  <a:pt x="88" y="468"/>
                  <a:pt x="80" y="488"/>
                  <a:pt x="74" y="509"/>
                </a:cubicBezTo>
                <a:cubicBezTo>
                  <a:pt x="68" y="530"/>
                  <a:pt x="63" y="550"/>
                  <a:pt x="59" y="571"/>
                </a:cubicBezTo>
                <a:cubicBezTo>
                  <a:pt x="55" y="592"/>
                  <a:pt x="51" y="613"/>
                  <a:pt x="49" y="634"/>
                </a:cubicBezTo>
                <a:cubicBezTo>
                  <a:pt x="47" y="655"/>
                  <a:pt x="46" y="677"/>
                  <a:pt x="46" y="698"/>
                </a:cubicBezTo>
                <a:cubicBezTo>
                  <a:pt x="46" y="719"/>
                  <a:pt x="47" y="740"/>
                  <a:pt x="49" y="762"/>
                </a:cubicBezTo>
                <a:cubicBezTo>
                  <a:pt x="51" y="783"/>
                  <a:pt x="55" y="804"/>
                  <a:pt x="59" y="825"/>
                </a:cubicBezTo>
                <a:cubicBezTo>
                  <a:pt x="63" y="846"/>
                  <a:pt x="68" y="866"/>
                  <a:pt x="74" y="887"/>
                </a:cubicBezTo>
                <a:cubicBezTo>
                  <a:pt x="80" y="907"/>
                  <a:pt x="88" y="927"/>
                  <a:pt x="96" y="947"/>
                </a:cubicBezTo>
                <a:cubicBezTo>
                  <a:pt x="104" y="966"/>
                  <a:pt x="113" y="985"/>
                  <a:pt x="123" y="1004"/>
                </a:cubicBezTo>
                <a:cubicBezTo>
                  <a:pt x="133" y="1023"/>
                  <a:pt x="144" y="1041"/>
                  <a:pt x="156" y="1059"/>
                </a:cubicBezTo>
                <a:cubicBezTo>
                  <a:pt x="168" y="1077"/>
                  <a:pt x="181" y="1094"/>
                  <a:pt x="195" y="1110"/>
                </a:cubicBezTo>
                <a:cubicBezTo>
                  <a:pt x="208" y="1127"/>
                  <a:pt x="223" y="1142"/>
                  <a:pt x="238" y="1157"/>
                </a:cubicBezTo>
                <a:cubicBezTo>
                  <a:pt x="253" y="1173"/>
                  <a:pt x="268" y="1187"/>
                  <a:pt x="285" y="1200"/>
                </a:cubicBezTo>
                <a:cubicBezTo>
                  <a:pt x="301" y="1214"/>
                  <a:pt x="318" y="1226"/>
                  <a:pt x="336" y="1238"/>
                </a:cubicBezTo>
                <a:cubicBezTo>
                  <a:pt x="354" y="1250"/>
                  <a:pt x="372" y="1261"/>
                  <a:pt x="391" y="1271"/>
                </a:cubicBezTo>
                <a:cubicBezTo>
                  <a:pt x="410" y="1281"/>
                  <a:pt x="429" y="1290"/>
                  <a:pt x="448" y="1298"/>
                </a:cubicBezTo>
                <a:cubicBezTo>
                  <a:pt x="468" y="1306"/>
                  <a:pt x="488" y="1314"/>
                  <a:pt x="509" y="1320"/>
                </a:cubicBezTo>
                <a:cubicBezTo>
                  <a:pt x="529" y="1326"/>
                  <a:pt x="550" y="1331"/>
                  <a:pt x="570" y="1335"/>
                </a:cubicBezTo>
                <a:cubicBezTo>
                  <a:pt x="591" y="1339"/>
                  <a:pt x="612" y="1343"/>
                  <a:pt x="633" y="1345"/>
                </a:cubicBezTo>
                <a:cubicBezTo>
                  <a:pt x="655" y="1347"/>
                  <a:pt x="676" y="1348"/>
                  <a:pt x="697" y="1348"/>
                </a:cubicBezTo>
                <a:cubicBezTo>
                  <a:pt x="718" y="1348"/>
                  <a:pt x="740" y="1347"/>
                  <a:pt x="761" y="1345"/>
                </a:cubicBezTo>
                <a:cubicBezTo>
                  <a:pt x="782" y="1343"/>
                  <a:pt x="803" y="1339"/>
                  <a:pt x="824" y="1335"/>
                </a:cubicBezTo>
                <a:cubicBezTo>
                  <a:pt x="845" y="1331"/>
                  <a:pt x="865" y="1326"/>
                  <a:pt x="886" y="1320"/>
                </a:cubicBezTo>
                <a:cubicBezTo>
                  <a:pt x="906" y="1314"/>
                  <a:pt x="926" y="1306"/>
                  <a:pt x="946" y="1298"/>
                </a:cubicBezTo>
                <a:cubicBezTo>
                  <a:pt x="966" y="1290"/>
                  <a:pt x="985" y="1281"/>
                  <a:pt x="1004" y="1271"/>
                </a:cubicBezTo>
                <a:cubicBezTo>
                  <a:pt x="1022" y="1261"/>
                  <a:pt x="1041" y="1250"/>
                  <a:pt x="1058" y="1238"/>
                </a:cubicBezTo>
                <a:cubicBezTo>
                  <a:pt x="1076" y="1226"/>
                  <a:pt x="1093" y="1214"/>
                  <a:pt x="1110" y="1200"/>
                </a:cubicBezTo>
                <a:cubicBezTo>
                  <a:pt x="1126" y="1187"/>
                  <a:pt x="1142" y="1173"/>
                  <a:pt x="1157" y="1157"/>
                </a:cubicBezTo>
                <a:cubicBezTo>
                  <a:pt x="1172" y="1142"/>
                  <a:pt x="1186" y="1127"/>
                  <a:pt x="1200" y="1110"/>
                </a:cubicBezTo>
                <a:cubicBezTo>
                  <a:pt x="1213" y="1094"/>
                  <a:pt x="1226" y="1077"/>
                  <a:pt x="1238" y="1059"/>
                </a:cubicBezTo>
                <a:cubicBezTo>
                  <a:pt x="1249" y="1041"/>
                  <a:pt x="1260" y="1023"/>
                  <a:pt x="1270" y="1004"/>
                </a:cubicBezTo>
                <a:cubicBezTo>
                  <a:pt x="1280" y="985"/>
                  <a:pt x="1290" y="966"/>
                  <a:pt x="1298" y="947"/>
                </a:cubicBezTo>
                <a:cubicBezTo>
                  <a:pt x="1306" y="927"/>
                  <a:pt x="1313" y="907"/>
                  <a:pt x="1319" y="887"/>
                </a:cubicBezTo>
                <a:cubicBezTo>
                  <a:pt x="1325" y="866"/>
                  <a:pt x="1331" y="846"/>
                  <a:pt x="1335" y="825"/>
                </a:cubicBezTo>
                <a:cubicBezTo>
                  <a:pt x="1339" y="804"/>
                  <a:pt x="1342" y="783"/>
                  <a:pt x="1344" y="762"/>
                </a:cubicBezTo>
                <a:cubicBezTo>
                  <a:pt x="1346" y="740"/>
                  <a:pt x="1347" y="719"/>
                  <a:pt x="1347" y="698"/>
                </a:cubicBezTo>
                <a:cubicBezTo>
                  <a:pt x="1347" y="677"/>
                  <a:pt x="1346" y="655"/>
                  <a:pt x="1344" y="634"/>
                </a:cubicBezTo>
                <a:cubicBezTo>
                  <a:pt x="1342" y="613"/>
                  <a:pt x="1339" y="592"/>
                  <a:pt x="1335" y="571"/>
                </a:cubicBezTo>
                <a:cubicBezTo>
                  <a:pt x="1331" y="550"/>
                  <a:pt x="1325" y="530"/>
                  <a:pt x="1319" y="509"/>
                </a:cubicBezTo>
                <a:cubicBezTo>
                  <a:pt x="1313" y="488"/>
                  <a:pt x="1306" y="468"/>
                  <a:pt x="1298" y="448"/>
                </a:cubicBezTo>
                <a:cubicBezTo>
                  <a:pt x="1290" y="428"/>
                  <a:pt x="1280" y="409"/>
                  <a:pt x="1270" y="390"/>
                </a:cubicBezTo>
                <a:cubicBezTo>
                  <a:pt x="1260" y="372"/>
                  <a:pt x="1249" y="353"/>
                  <a:pt x="1238" y="336"/>
                </a:cubicBezTo>
                <a:cubicBezTo>
                  <a:pt x="1226" y="318"/>
                  <a:pt x="1213" y="301"/>
                  <a:pt x="1200" y="285"/>
                </a:cubicBezTo>
                <a:cubicBezTo>
                  <a:pt x="1186" y="268"/>
                  <a:pt x="1172" y="252"/>
                  <a:pt x="1157" y="237"/>
                </a:cubicBezTo>
                <a:cubicBezTo>
                  <a:pt x="1142" y="222"/>
                  <a:pt x="1126" y="208"/>
                  <a:pt x="1110" y="194"/>
                </a:cubicBezTo>
                <a:cubicBezTo>
                  <a:pt x="1093" y="181"/>
                  <a:pt x="1076" y="168"/>
                  <a:pt x="1058" y="156"/>
                </a:cubicBezTo>
                <a:cubicBezTo>
                  <a:pt x="1041" y="145"/>
                  <a:pt x="1022" y="134"/>
                  <a:pt x="1004" y="124"/>
                </a:cubicBezTo>
                <a:cubicBezTo>
                  <a:pt x="985" y="114"/>
                  <a:pt x="966" y="105"/>
                  <a:pt x="946" y="96"/>
                </a:cubicBezTo>
                <a:cubicBezTo>
                  <a:pt x="926" y="88"/>
                  <a:pt x="906" y="81"/>
                  <a:pt x="886" y="75"/>
                </a:cubicBezTo>
                <a:cubicBezTo>
                  <a:pt x="865" y="69"/>
                  <a:pt x="845" y="64"/>
                  <a:pt x="824" y="59"/>
                </a:cubicBezTo>
                <a:cubicBezTo>
                  <a:pt x="803" y="55"/>
                  <a:pt x="782" y="52"/>
                  <a:pt x="761" y="50"/>
                </a:cubicBezTo>
                <a:cubicBezTo>
                  <a:pt x="740" y="48"/>
                  <a:pt x="718" y="47"/>
                  <a:pt x="697" y="47"/>
                </a:cubicBezTo>
                <a:close/>
              </a:path>
            </a:pathLst>
          </a:custGeom>
          <a:solidFill>
            <a:srgbClr val="4cb944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9" name="" descr=""/>
          <p:cNvPicPr/>
          <p:nvPr/>
        </p:nvPicPr>
        <p:blipFill>
          <a:blip r:embed="rId8"/>
          <a:stretch/>
        </p:blipFill>
        <p:spPr>
          <a:xfrm>
            <a:off x="5791320" y="420336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0" name=""/>
          <p:cNvSpPr txBox="1"/>
          <p:nvPr/>
        </p:nvSpPr>
        <p:spPr>
          <a:xfrm>
            <a:off x="3825360" y="58629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平台创建创新应用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1" name=""/>
          <p:cNvSpPr txBox="1"/>
          <p:nvPr/>
        </p:nvSpPr>
        <p:spPr>
          <a:xfrm>
            <a:off x="6334200" y="426924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客户成功与口碑传播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2" name=""/>
          <p:cNvSpPr txBox="1"/>
          <p:nvPr/>
        </p:nvSpPr>
        <p:spPr>
          <a:xfrm>
            <a:off x="5899680" y="486036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与早期采用者紧密合作，打造成功的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3" name=""/>
          <p:cNvSpPr txBox="1"/>
          <p:nvPr/>
        </p:nvSpPr>
        <p:spPr>
          <a:xfrm>
            <a:off x="8039160" y="486504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4" name=""/>
          <p:cNvSpPr txBox="1"/>
          <p:nvPr/>
        </p:nvSpPr>
        <p:spPr>
          <a:xfrm>
            <a:off x="8332560" y="486036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应用案例，并通过多渠道进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5699160" y="49302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79" y="130"/>
                </a:cubicBezTo>
                <a:cubicBezTo>
                  <a:pt x="175" y="141"/>
                  <a:pt x="167" y="151"/>
                  <a:pt x="158" y="160"/>
                </a:cubicBezTo>
                <a:cubicBezTo>
                  <a:pt x="150" y="168"/>
                  <a:pt x="140" y="175"/>
                  <a:pt x="128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0" y="187"/>
                  <a:pt x="68" y="185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1"/>
                  <a:pt x="12" y="141"/>
                  <a:pt x="7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3" y="0"/>
                </a:cubicBezTo>
                <a:cubicBezTo>
                  <a:pt x="105" y="0"/>
                  <a:pt x="117" y="3"/>
                  <a:pt x="128" y="7"/>
                </a:cubicBezTo>
                <a:cubicBezTo>
                  <a:pt x="140" y="12"/>
                  <a:pt x="150" y="19"/>
                  <a:pt x="158" y="27"/>
                </a:cubicBezTo>
                <a:cubicBezTo>
                  <a:pt x="167" y="36"/>
                  <a:pt x="175" y="46"/>
                  <a:pt x="179" y="58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6" name=""/>
          <p:cNvSpPr txBox="1"/>
          <p:nvPr/>
        </p:nvSpPr>
        <p:spPr>
          <a:xfrm>
            <a:off x="5899680" y="5060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行宣传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7" name=""/>
          <p:cNvSpPr txBox="1"/>
          <p:nvPr/>
        </p:nvSpPr>
        <p:spPr>
          <a:xfrm>
            <a:off x="5899680" y="5361480"/>
            <a:ext cx="4024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建立用户社区，鼓励用户分享经验、交流最佳实践，提升用户粘性并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5699160" y="54316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79" y="128"/>
                </a:cubicBezTo>
                <a:cubicBezTo>
                  <a:pt x="175" y="140"/>
                  <a:pt x="167" y="150"/>
                  <a:pt x="158" y="158"/>
                </a:cubicBezTo>
                <a:cubicBezTo>
                  <a:pt x="150" y="167"/>
                  <a:pt x="140" y="174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4"/>
                  <a:pt x="36" y="167"/>
                  <a:pt x="27" y="158"/>
                </a:cubicBezTo>
                <a:cubicBezTo>
                  <a:pt x="18" y="150"/>
                  <a:pt x="12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8"/>
                  <a:pt x="158" y="27"/>
                </a:cubicBezTo>
                <a:cubicBezTo>
                  <a:pt x="167" y="36"/>
                  <a:pt x="175" y="46"/>
                  <a:pt x="179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9" name=""/>
          <p:cNvSpPr txBox="1"/>
          <p:nvPr/>
        </p:nvSpPr>
        <p:spPr>
          <a:xfrm>
            <a:off x="5899680" y="556200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形成口碑效应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0" name=""/>
          <p:cNvSpPr txBox="1"/>
          <p:nvPr/>
        </p:nvSpPr>
        <p:spPr>
          <a:xfrm>
            <a:off x="5899680" y="586296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提供产品演示和免费试用版本，让潜在客户亲身体验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1" name=""/>
          <p:cNvSpPr txBox="1"/>
          <p:nvPr/>
        </p:nvSpPr>
        <p:spPr>
          <a:xfrm>
            <a:off x="8975160" y="5867640"/>
            <a:ext cx="605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2" name=""/>
          <p:cNvSpPr txBox="1"/>
          <p:nvPr/>
        </p:nvSpPr>
        <p:spPr>
          <a:xfrm>
            <a:off x="9574560" y="58629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5699160" y="59331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79" y="129"/>
                </a:cubicBezTo>
                <a:cubicBezTo>
                  <a:pt x="175" y="141"/>
                  <a:pt x="167" y="151"/>
                  <a:pt x="158" y="159"/>
                </a:cubicBezTo>
                <a:cubicBezTo>
                  <a:pt x="150" y="168"/>
                  <a:pt x="140" y="175"/>
                  <a:pt x="128" y="179"/>
                </a:cubicBezTo>
                <a:cubicBezTo>
                  <a:pt x="117" y="184"/>
                  <a:pt x="105" y="186"/>
                  <a:pt x="93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68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40" y="12"/>
                  <a:pt x="150" y="18"/>
                  <a:pt x="158" y="27"/>
                </a:cubicBezTo>
                <a:cubicBezTo>
                  <a:pt x="167" y="36"/>
                  <a:pt x="175" y="46"/>
                  <a:pt x="179" y="57"/>
                </a:cubicBezTo>
                <a:cubicBezTo>
                  <a:pt x="184" y="68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4" name=""/>
          <p:cNvSpPr txBox="1"/>
          <p:nvPr/>
        </p:nvSpPr>
        <p:spPr>
          <a:xfrm>
            <a:off x="5899680" y="606348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术优势和价值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5" name=""/>
          <p:cNvSpPr txBox="1"/>
          <p:nvPr/>
        </p:nvSpPr>
        <p:spPr>
          <a:xfrm>
            <a:off x="9959040" y="682740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15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7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4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8" name="" descr=""/>
          <p:cNvPicPr/>
          <p:nvPr/>
        </p:nvPicPr>
        <p:blipFill>
          <a:blip r:embed="rId2"/>
          <a:stretch/>
        </p:blipFill>
        <p:spPr>
          <a:xfrm>
            <a:off x="8280" y="-7203600"/>
            <a:ext cx="10696320" cy="725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9" name="" descr=""/>
          <p:cNvPicPr/>
          <p:nvPr/>
        </p:nvPicPr>
        <p:blipFill>
          <a:blip r:embed="rId3"/>
          <a:stretch/>
        </p:blipFill>
        <p:spPr>
          <a:xfrm>
            <a:off x="3100320" y="25200"/>
            <a:ext cx="784440" cy="17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0" name=""/>
          <p:cNvSpPr txBox="1"/>
          <p:nvPr/>
        </p:nvSpPr>
        <p:spPr>
          <a:xfrm>
            <a:off x="546840" y="22320"/>
            <a:ext cx="25657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通过多维度、整合化的营销推广策略，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1" name=""/>
          <p:cNvSpPr txBox="1"/>
          <p:nvPr/>
        </p:nvSpPr>
        <p:spPr>
          <a:xfrm>
            <a:off x="3873240" y="2772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2" name=""/>
          <p:cNvSpPr txBox="1"/>
          <p:nvPr/>
        </p:nvSpPr>
        <p:spPr>
          <a:xfrm>
            <a:off x="3921120" y="22320"/>
            <a:ext cx="7552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致力于成为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3" name=""/>
          <p:cNvSpPr txBox="1"/>
          <p:nvPr/>
        </p:nvSpPr>
        <p:spPr>
          <a:xfrm>
            <a:off x="4673160" y="27720"/>
            <a:ext cx="533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4" name=""/>
          <p:cNvSpPr txBox="1"/>
          <p:nvPr/>
        </p:nvSpPr>
        <p:spPr>
          <a:xfrm>
            <a:off x="5205600" y="22320"/>
            <a:ext cx="2716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认知数字基建领域的领导者，赋能企业在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5" name=""/>
          <p:cNvSpPr txBox="1"/>
          <p:nvPr/>
        </p:nvSpPr>
        <p:spPr>
          <a:xfrm>
            <a:off x="7913160" y="2772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6" name=""/>
          <p:cNvSpPr txBox="1"/>
          <p:nvPr/>
        </p:nvSpPr>
        <p:spPr>
          <a:xfrm>
            <a:off x="8060400" y="22320"/>
            <a:ext cx="21128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时代赢得信息传播和品牌建设的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7" name=""/>
          <p:cNvSpPr txBox="1"/>
          <p:nvPr/>
        </p:nvSpPr>
        <p:spPr>
          <a:xfrm>
            <a:off x="5131080" y="256320"/>
            <a:ext cx="4532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先机。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43240" y="3344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/>
        </p:blipFill>
        <p:spPr>
          <a:xfrm>
            <a:off x="543240" y="80208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877320" y="10695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3" y="271"/>
                  <a:pt x="172" y="236"/>
                  <a:pt x="204" y="204"/>
                </a:cubicBezTo>
                <a:cubicBezTo>
                  <a:pt x="236" y="171"/>
                  <a:pt x="271" y="143"/>
                  <a:pt x="309" y="117"/>
                </a:cubicBezTo>
                <a:cubicBezTo>
                  <a:pt x="347" y="92"/>
                  <a:pt x="388" y="70"/>
                  <a:pt x="430" y="53"/>
                </a:cubicBezTo>
                <a:cubicBezTo>
                  <a:pt x="472" y="35"/>
                  <a:pt x="516" y="22"/>
                  <a:pt x="560" y="13"/>
                </a:cubicBezTo>
                <a:cubicBezTo>
                  <a:pt x="605" y="4"/>
                  <a:pt x="651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1" y="35"/>
                  <a:pt x="963" y="53"/>
                </a:cubicBezTo>
                <a:cubicBezTo>
                  <a:pt x="1005" y="70"/>
                  <a:pt x="1046" y="92"/>
                  <a:pt x="1084" y="117"/>
                </a:cubicBezTo>
                <a:cubicBezTo>
                  <a:pt x="1122" y="143"/>
                  <a:pt x="1157" y="171"/>
                  <a:pt x="1190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2" y="347"/>
                  <a:pt x="1323" y="387"/>
                  <a:pt x="1341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4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5" y="1323"/>
                  <a:pt x="963" y="1341"/>
                </a:cubicBezTo>
                <a:cubicBezTo>
                  <a:pt x="921" y="1358"/>
                  <a:pt x="877" y="1371"/>
                  <a:pt x="832" y="1380"/>
                </a:cubicBezTo>
                <a:cubicBezTo>
                  <a:pt x="787" y="1389"/>
                  <a:pt x="742" y="1394"/>
                  <a:pt x="696" y="1394"/>
                </a:cubicBezTo>
                <a:cubicBezTo>
                  <a:pt x="651" y="1394"/>
                  <a:pt x="605" y="1389"/>
                  <a:pt x="560" y="1380"/>
                </a:cubicBezTo>
                <a:cubicBezTo>
                  <a:pt x="516" y="1371"/>
                  <a:pt x="472" y="1358"/>
                  <a:pt x="430" y="1341"/>
                </a:cubicBezTo>
                <a:cubicBezTo>
                  <a:pt x="388" y="1323"/>
                  <a:pt x="347" y="1302"/>
                  <a:pt x="309" y="1276"/>
                </a:cubicBezTo>
                <a:cubicBezTo>
                  <a:pt x="271" y="1251"/>
                  <a:pt x="236" y="1222"/>
                  <a:pt x="204" y="1190"/>
                </a:cubicBezTo>
                <a:cubicBezTo>
                  <a:pt x="172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77320" y="10695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3" y="271"/>
                  <a:pt x="172" y="236"/>
                  <a:pt x="204" y="204"/>
                </a:cubicBezTo>
                <a:cubicBezTo>
                  <a:pt x="236" y="171"/>
                  <a:pt x="271" y="143"/>
                  <a:pt x="309" y="117"/>
                </a:cubicBezTo>
                <a:cubicBezTo>
                  <a:pt x="347" y="92"/>
                  <a:pt x="388" y="70"/>
                  <a:pt x="430" y="53"/>
                </a:cubicBezTo>
                <a:cubicBezTo>
                  <a:pt x="472" y="35"/>
                  <a:pt x="516" y="22"/>
                  <a:pt x="560" y="13"/>
                </a:cubicBezTo>
                <a:cubicBezTo>
                  <a:pt x="605" y="4"/>
                  <a:pt x="651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1" y="35"/>
                  <a:pt x="963" y="53"/>
                </a:cubicBezTo>
                <a:cubicBezTo>
                  <a:pt x="1005" y="70"/>
                  <a:pt x="1046" y="92"/>
                  <a:pt x="1084" y="117"/>
                </a:cubicBezTo>
                <a:cubicBezTo>
                  <a:pt x="1122" y="143"/>
                  <a:pt x="1157" y="171"/>
                  <a:pt x="1190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2" y="347"/>
                  <a:pt x="1323" y="387"/>
                  <a:pt x="1341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4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5" y="1323"/>
                  <a:pt x="963" y="1341"/>
                </a:cubicBezTo>
                <a:cubicBezTo>
                  <a:pt x="921" y="1358"/>
                  <a:pt x="877" y="1371"/>
                  <a:pt x="832" y="1380"/>
                </a:cubicBezTo>
                <a:cubicBezTo>
                  <a:pt x="787" y="1389"/>
                  <a:pt x="742" y="1394"/>
                  <a:pt x="696" y="1394"/>
                </a:cubicBezTo>
                <a:cubicBezTo>
                  <a:pt x="651" y="1394"/>
                  <a:pt x="605" y="1389"/>
                  <a:pt x="560" y="1380"/>
                </a:cubicBezTo>
                <a:cubicBezTo>
                  <a:pt x="516" y="1371"/>
                  <a:pt x="472" y="1358"/>
                  <a:pt x="430" y="1341"/>
                </a:cubicBezTo>
                <a:cubicBezTo>
                  <a:pt x="388" y="1323"/>
                  <a:pt x="347" y="1302"/>
                  <a:pt x="309" y="1276"/>
                </a:cubicBezTo>
                <a:cubicBezTo>
                  <a:pt x="271" y="1251"/>
                  <a:pt x="236" y="1222"/>
                  <a:pt x="204" y="1190"/>
                </a:cubicBezTo>
                <a:cubicBezTo>
                  <a:pt x="172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96" y="46"/>
                </a:moveTo>
                <a:cubicBezTo>
                  <a:pt x="675" y="46"/>
                  <a:pt x="654" y="47"/>
                  <a:pt x="633" y="49"/>
                </a:cubicBezTo>
                <a:cubicBezTo>
                  <a:pt x="611" y="51"/>
                  <a:pt x="590" y="55"/>
                  <a:pt x="569" y="59"/>
                </a:cubicBezTo>
                <a:cubicBezTo>
                  <a:pt x="549" y="63"/>
                  <a:pt x="528" y="68"/>
                  <a:pt x="508" y="74"/>
                </a:cubicBezTo>
                <a:cubicBezTo>
                  <a:pt x="487" y="80"/>
                  <a:pt x="467" y="88"/>
                  <a:pt x="448" y="96"/>
                </a:cubicBezTo>
                <a:cubicBezTo>
                  <a:pt x="428" y="104"/>
                  <a:pt x="409" y="113"/>
                  <a:pt x="390" y="123"/>
                </a:cubicBezTo>
                <a:cubicBezTo>
                  <a:pt x="371" y="133"/>
                  <a:pt x="353" y="144"/>
                  <a:pt x="335" y="156"/>
                </a:cubicBezTo>
                <a:cubicBezTo>
                  <a:pt x="317" y="168"/>
                  <a:pt x="300" y="180"/>
                  <a:pt x="284" y="194"/>
                </a:cubicBezTo>
                <a:cubicBezTo>
                  <a:pt x="267" y="207"/>
                  <a:pt x="252" y="222"/>
                  <a:pt x="237" y="237"/>
                </a:cubicBezTo>
                <a:cubicBezTo>
                  <a:pt x="222" y="252"/>
                  <a:pt x="207" y="267"/>
                  <a:pt x="194" y="284"/>
                </a:cubicBezTo>
                <a:cubicBezTo>
                  <a:pt x="180" y="300"/>
                  <a:pt x="168" y="317"/>
                  <a:pt x="156" y="335"/>
                </a:cubicBezTo>
                <a:cubicBezTo>
                  <a:pt x="144" y="353"/>
                  <a:pt x="133" y="371"/>
                  <a:pt x="123" y="390"/>
                </a:cubicBezTo>
                <a:cubicBezTo>
                  <a:pt x="113" y="409"/>
                  <a:pt x="104" y="428"/>
                  <a:pt x="96" y="447"/>
                </a:cubicBezTo>
                <a:cubicBezTo>
                  <a:pt x="88" y="467"/>
                  <a:pt x="80" y="487"/>
                  <a:pt x="74" y="507"/>
                </a:cubicBezTo>
                <a:cubicBezTo>
                  <a:pt x="68" y="529"/>
                  <a:pt x="63" y="549"/>
                  <a:pt x="59" y="570"/>
                </a:cubicBezTo>
                <a:cubicBezTo>
                  <a:pt x="55" y="591"/>
                  <a:pt x="52" y="612"/>
                  <a:pt x="49" y="633"/>
                </a:cubicBezTo>
                <a:cubicBezTo>
                  <a:pt x="47" y="655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2" y="782"/>
                  <a:pt x="55" y="803"/>
                  <a:pt x="59" y="824"/>
                </a:cubicBezTo>
                <a:cubicBezTo>
                  <a:pt x="63" y="845"/>
                  <a:pt x="68" y="865"/>
                  <a:pt x="74" y="886"/>
                </a:cubicBezTo>
                <a:cubicBezTo>
                  <a:pt x="80" y="906"/>
                  <a:pt x="88" y="926"/>
                  <a:pt x="96" y="946"/>
                </a:cubicBezTo>
                <a:cubicBezTo>
                  <a:pt x="104" y="966"/>
                  <a:pt x="113" y="985"/>
                  <a:pt x="123" y="1004"/>
                </a:cubicBezTo>
                <a:cubicBezTo>
                  <a:pt x="133" y="1022"/>
                  <a:pt x="144" y="1041"/>
                  <a:pt x="156" y="1058"/>
                </a:cubicBezTo>
                <a:cubicBezTo>
                  <a:pt x="168" y="1076"/>
                  <a:pt x="180" y="1093"/>
                  <a:pt x="194" y="1109"/>
                </a:cubicBezTo>
                <a:cubicBezTo>
                  <a:pt x="207" y="1126"/>
                  <a:pt x="222" y="1142"/>
                  <a:pt x="237" y="1157"/>
                </a:cubicBezTo>
                <a:cubicBezTo>
                  <a:pt x="252" y="1172"/>
                  <a:pt x="267" y="1186"/>
                  <a:pt x="284" y="1200"/>
                </a:cubicBezTo>
                <a:cubicBezTo>
                  <a:pt x="300" y="1213"/>
                  <a:pt x="317" y="1226"/>
                  <a:pt x="335" y="1238"/>
                </a:cubicBezTo>
                <a:cubicBezTo>
                  <a:pt x="353" y="1249"/>
                  <a:pt x="371" y="1260"/>
                  <a:pt x="390" y="1270"/>
                </a:cubicBezTo>
                <a:cubicBezTo>
                  <a:pt x="409" y="1280"/>
                  <a:pt x="428" y="1290"/>
                  <a:pt x="448" y="1298"/>
                </a:cubicBezTo>
                <a:cubicBezTo>
                  <a:pt x="467" y="1306"/>
                  <a:pt x="487" y="1313"/>
                  <a:pt x="508" y="1319"/>
                </a:cubicBezTo>
                <a:cubicBezTo>
                  <a:pt x="528" y="1325"/>
                  <a:pt x="549" y="1330"/>
                  <a:pt x="569" y="1335"/>
                </a:cubicBezTo>
                <a:cubicBezTo>
                  <a:pt x="590" y="1339"/>
                  <a:pt x="611" y="1342"/>
                  <a:pt x="633" y="1344"/>
                </a:cubicBezTo>
                <a:cubicBezTo>
                  <a:pt x="654" y="1346"/>
                  <a:pt x="675" y="1347"/>
                  <a:pt x="696" y="1347"/>
                </a:cubicBezTo>
                <a:cubicBezTo>
                  <a:pt x="718" y="1347"/>
                  <a:pt x="739" y="1346"/>
                  <a:pt x="760" y="1344"/>
                </a:cubicBezTo>
                <a:cubicBezTo>
                  <a:pt x="781" y="1342"/>
                  <a:pt x="802" y="1339"/>
                  <a:pt x="823" y="1335"/>
                </a:cubicBezTo>
                <a:cubicBezTo>
                  <a:pt x="844" y="1330"/>
                  <a:pt x="865" y="1325"/>
                  <a:pt x="885" y="1319"/>
                </a:cubicBezTo>
                <a:cubicBezTo>
                  <a:pt x="905" y="1313"/>
                  <a:pt x="925" y="1306"/>
                  <a:pt x="945" y="1298"/>
                </a:cubicBezTo>
                <a:cubicBezTo>
                  <a:pt x="965" y="1290"/>
                  <a:pt x="984" y="1280"/>
                  <a:pt x="1003" y="1270"/>
                </a:cubicBezTo>
                <a:cubicBezTo>
                  <a:pt x="1021" y="1260"/>
                  <a:pt x="1040" y="1249"/>
                  <a:pt x="1058" y="1238"/>
                </a:cubicBezTo>
                <a:cubicBezTo>
                  <a:pt x="1076" y="1226"/>
                  <a:pt x="1093" y="1213"/>
                  <a:pt x="1110" y="1200"/>
                </a:cubicBezTo>
                <a:cubicBezTo>
                  <a:pt x="1126" y="1186"/>
                  <a:pt x="1142" y="1172"/>
                  <a:pt x="1157" y="1157"/>
                </a:cubicBezTo>
                <a:cubicBezTo>
                  <a:pt x="1172" y="1142"/>
                  <a:pt x="1186" y="1126"/>
                  <a:pt x="1200" y="1109"/>
                </a:cubicBezTo>
                <a:cubicBezTo>
                  <a:pt x="1213" y="1093"/>
                  <a:pt x="1226" y="1076"/>
                  <a:pt x="1238" y="1058"/>
                </a:cubicBezTo>
                <a:cubicBezTo>
                  <a:pt x="1250" y="1041"/>
                  <a:pt x="1260" y="1022"/>
                  <a:pt x="1270" y="1004"/>
                </a:cubicBezTo>
                <a:cubicBezTo>
                  <a:pt x="1281" y="985"/>
                  <a:pt x="1290" y="966"/>
                  <a:pt x="1298" y="946"/>
                </a:cubicBezTo>
                <a:cubicBezTo>
                  <a:pt x="1306" y="926"/>
                  <a:pt x="1313" y="906"/>
                  <a:pt x="1319" y="886"/>
                </a:cubicBezTo>
                <a:cubicBezTo>
                  <a:pt x="1325" y="865"/>
                  <a:pt x="1331" y="845"/>
                  <a:pt x="1335" y="824"/>
                </a:cubicBezTo>
                <a:cubicBezTo>
                  <a:pt x="1339" y="803"/>
                  <a:pt x="1342" y="782"/>
                  <a:pt x="1344" y="761"/>
                </a:cubicBezTo>
                <a:cubicBezTo>
                  <a:pt x="1346" y="740"/>
                  <a:pt x="1347" y="718"/>
                  <a:pt x="1347" y="697"/>
                </a:cubicBezTo>
                <a:cubicBezTo>
                  <a:pt x="1347" y="676"/>
                  <a:pt x="1346" y="655"/>
                  <a:pt x="1344" y="633"/>
                </a:cubicBezTo>
                <a:cubicBezTo>
                  <a:pt x="1342" y="612"/>
                  <a:pt x="1339" y="591"/>
                  <a:pt x="1335" y="570"/>
                </a:cubicBezTo>
                <a:cubicBezTo>
                  <a:pt x="1331" y="549"/>
                  <a:pt x="1325" y="529"/>
                  <a:pt x="1319" y="507"/>
                </a:cubicBezTo>
                <a:cubicBezTo>
                  <a:pt x="1313" y="487"/>
                  <a:pt x="1306" y="467"/>
                  <a:pt x="1298" y="447"/>
                </a:cubicBezTo>
                <a:cubicBezTo>
                  <a:pt x="1290" y="428"/>
                  <a:pt x="1281" y="409"/>
                  <a:pt x="1270" y="390"/>
                </a:cubicBezTo>
                <a:cubicBezTo>
                  <a:pt x="1260" y="371"/>
                  <a:pt x="1250" y="353"/>
                  <a:pt x="1238" y="335"/>
                </a:cubicBezTo>
                <a:cubicBezTo>
                  <a:pt x="1226" y="317"/>
                  <a:pt x="1213" y="300"/>
                  <a:pt x="1200" y="284"/>
                </a:cubicBezTo>
                <a:cubicBezTo>
                  <a:pt x="1186" y="267"/>
                  <a:pt x="1172" y="252"/>
                  <a:pt x="1157" y="237"/>
                </a:cubicBezTo>
                <a:cubicBezTo>
                  <a:pt x="1142" y="222"/>
                  <a:pt x="1126" y="207"/>
                  <a:pt x="1110" y="194"/>
                </a:cubicBezTo>
                <a:cubicBezTo>
                  <a:pt x="1093" y="180"/>
                  <a:pt x="1076" y="168"/>
                  <a:pt x="1058" y="156"/>
                </a:cubicBezTo>
                <a:cubicBezTo>
                  <a:pt x="1040" y="144"/>
                  <a:pt x="1021" y="133"/>
                  <a:pt x="1003" y="123"/>
                </a:cubicBezTo>
                <a:cubicBezTo>
                  <a:pt x="984" y="113"/>
                  <a:pt x="965" y="104"/>
                  <a:pt x="945" y="96"/>
                </a:cubicBezTo>
                <a:cubicBezTo>
                  <a:pt x="925" y="88"/>
                  <a:pt x="905" y="80"/>
                  <a:pt x="885" y="74"/>
                </a:cubicBezTo>
                <a:cubicBezTo>
                  <a:pt x="865" y="68"/>
                  <a:pt x="844" y="63"/>
                  <a:pt x="823" y="59"/>
                </a:cubicBezTo>
                <a:cubicBezTo>
                  <a:pt x="802" y="55"/>
                  <a:pt x="781" y="51"/>
                  <a:pt x="760" y="49"/>
                </a:cubicBezTo>
                <a:cubicBezTo>
                  <a:pt x="739" y="47"/>
                  <a:pt x="718" y="46"/>
                  <a:pt x="69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1002960" y="11948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43240" y="171936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传统关键词搜索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2448360" y="1287000"/>
            <a:ext cx="1671120" cy="6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5189400" y="10695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" y="561"/>
                </a:move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3" y="271"/>
                  <a:pt x="171" y="236"/>
                  <a:pt x="205" y="204"/>
                </a:cubicBezTo>
                <a:cubicBezTo>
                  <a:pt x="237" y="171"/>
                  <a:pt x="272" y="143"/>
                  <a:pt x="310" y="117"/>
                </a:cubicBezTo>
                <a:cubicBezTo>
                  <a:pt x="348" y="92"/>
                  <a:pt x="388" y="70"/>
                  <a:pt x="431" y="53"/>
                </a:cubicBezTo>
                <a:cubicBezTo>
                  <a:pt x="473" y="35"/>
                  <a:pt x="516" y="22"/>
                  <a:pt x="561" y="13"/>
                </a:cubicBezTo>
                <a:cubicBezTo>
                  <a:pt x="606" y="4"/>
                  <a:pt x="651" y="0"/>
                  <a:pt x="697" y="0"/>
                </a:cubicBezTo>
                <a:cubicBezTo>
                  <a:pt x="743" y="0"/>
                  <a:pt x="788" y="4"/>
                  <a:pt x="833" y="13"/>
                </a:cubicBezTo>
                <a:cubicBezTo>
                  <a:pt x="878" y="22"/>
                  <a:pt x="921" y="35"/>
                  <a:pt x="964" y="53"/>
                </a:cubicBezTo>
                <a:cubicBezTo>
                  <a:pt x="1006" y="70"/>
                  <a:pt x="1046" y="92"/>
                  <a:pt x="1084" y="117"/>
                </a:cubicBezTo>
                <a:cubicBezTo>
                  <a:pt x="1122" y="143"/>
                  <a:pt x="1157" y="171"/>
                  <a:pt x="1190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2" y="347"/>
                  <a:pt x="1323" y="387"/>
                  <a:pt x="1341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4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6" y="1323"/>
                  <a:pt x="964" y="1341"/>
                </a:cubicBezTo>
                <a:cubicBezTo>
                  <a:pt x="921" y="1358"/>
                  <a:pt x="878" y="1371"/>
                  <a:pt x="833" y="1380"/>
                </a:cubicBezTo>
                <a:cubicBezTo>
                  <a:pt x="788" y="1389"/>
                  <a:pt x="743" y="1394"/>
                  <a:pt x="697" y="1394"/>
                </a:cubicBezTo>
                <a:cubicBezTo>
                  <a:pt x="651" y="1394"/>
                  <a:pt x="606" y="1389"/>
                  <a:pt x="561" y="1380"/>
                </a:cubicBezTo>
                <a:cubicBezTo>
                  <a:pt x="516" y="1371"/>
                  <a:pt x="473" y="1358"/>
                  <a:pt x="431" y="1341"/>
                </a:cubicBezTo>
                <a:cubicBezTo>
                  <a:pt x="388" y="1323"/>
                  <a:pt x="348" y="1302"/>
                  <a:pt x="310" y="1276"/>
                </a:cubicBezTo>
                <a:cubicBezTo>
                  <a:pt x="272" y="1251"/>
                  <a:pt x="237" y="1222"/>
                  <a:pt x="205" y="1190"/>
                </a:cubicBezTo>
                <a:cubicBezTo>
                  <a:pt x="171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8"/>
                </a:cubicBezTo>
                <a:lnTo>
                  <a:pt x="0" y="697"/>
                </a:lnTo>
                <a:cubicBezTo>
                  <a:pt x="0" y="651"/>
                  <a:pt x="4" y="606"/>
                  <a:pt x="13" y="56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189400" y="10695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3" y="271"/>
                  <a:pt x="171" y="236"/>
                  <a:pt x="205" y="204"/>
                </a:cubicBezTo>
                <a:cubicBezTo>
                  <a:pt x="237" y="171"/>
                  <a:pt x="272" y="143"/>
                  <a:pt x="310" y="117"/>
                </a:cubicBezTo>
                <a:cubicBezTo>
                  <a:pt x="348" y="92"/>
                  <a:pt x="388" y="70"/>
                  <a:pt x="431" y="53"/>
                </a:cubicBezTo>
                <a:cubicBezTo>
                  <a:pt x="473" y="35"/>
                  <a:pt x="516" y="22"/>
                  <a:pt x="561" y="13"/>
                </a:cubicBezTo>
                <a:cubicBezTo>
                  <a:pt x="606" y="4"/>
                  <a:pt x="651" y="0"/>
                  <a:pt x="697" y="0"/>
                </a:cubicBezTo>
                <a:cubicBezTo>
                  <a:pt x="743" y="0"/>
                  <a:pt x="788" y="4"/>
                  <a:pt x="833" y="13"/>
                </a:cubicBezTo>
                <a:cubicBezTo>
                  <a:pt x="878" y="22"/>
                  <a:pt x="921" y="35"/>
                  <a:pt x="964" y="53"/>
                </a:cubicBezTo>
                <a:cubicBezTo>
                  <a:pt x="1006" y="70"/>
                  <a:pt x="1046" y="92"/>
                  <a:pt x="1084" y="117"/>
                </a:cubicBezTo>
                <a:cubicBezTo>
                  <a:pt x="1122" y="143"/>
                  <a:pt x="1157" y="171"/>
                  <a:pt x="1190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2" y="347"/>
                  <a:pt x="1323" y="387"/>
                  <a:pt x="1341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4" y="651"/>
                  <a:pt x="1394" y="697"/>
                </a:cubicBezTo>
                <a:cubicBezTo>
                  <a:pt x="1394" y="743"/>
                  <a:pt x="1389" y="788"/>
                  <a:pt x="1380" y="833"/>
                </a:cubicBezTo>
                <a:cubicBezTo>
                  <a:pt x="1371" y="878"/>
                  <a:pt x="1358" y="921"/>
                  <a:pt x="1341" y="964"/>
                </a:cubicBezTo>
                <a:cubicBezTo>
                  <a:pt x="1323" y="1006"/>
                  <a:pt x="1302" y="1046"/>
                  <a:pt x="1276" y="1084"/>
                </a:cubicBezTo>
                <a:cubicBezTo>
                  <a:pt x="1251" y="1122"/>
                  <a:pt x="1222" y="1157"/>
                  <a:pt x="1190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6" y="1323"/>
                  <a:pt x="964" y="1341"/>
                </a:cubicBezTo>
                <a:cubicBezTo>
                  <a:pt x="921" y="1358"/>
                  <a:pt x="878" y="1371"/>
                  <a:pt x="833" y="1380"/>
                </a:cubicBezTo>
                <a:cubicBezTo>
                  <a:pt x="788" y="1389"/>
                  <a:pt x="743" y="1394"/>
                  <a:pt x="697" y="1394"/>
                </a:cubicBezTo>
                <a:cubicBezTo>
                  <a:pt x="651" y="1394"/>
                  <a:pt x="606" y="1389"/>
                  <a:pt x="561" y="1380"/>
                </a:cubicBezTo>
                <a:cubicBezTo>
                  <a:pt x="516" y="1371"/>
                  <a:pt x="473" y="1358"/>
                  <a:pt x="431" y="1341"/>
                </a:cubicBezTo>
                <a:cubicBezTo>
                  <a:pt x="388" y="1323"/>
                  <a:pt x="348" y="1302"/>
                  <a:pt x="310" y="1276"/>
                </a:cubicBezTo>
                <a:cubicBezTo>
                  <a:pt x="272" y="1251"/>
                  <a:pt x="237" y="1222"/>
                  <a:pt x="205" y="1190"/>
                </a:cubicBezTo>
                <a:cubicBezTo>
                  <a:pt x="171" y="1157"/>
                  <a:pt x="143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97" y="46"/>
                </a:moveTo>
                <a:cubicBezTo>
                  <a:pt x="676" y="46"/>
                  <a:pt x="655" y="47"/>
                  <a:pt x="633" y="49"/>
                </a:cubicBezTo>
                <a:cubicBezTo>
                  <a:pt x="612" y="51"/>
                  <a:pt x="591" y="55"/>
                  <a:pt x="570" y="59"/>
                </a:cubicBezTo>
                <a:cubicBezTo>
                  <a:pt x="550" y="63"/>
                  <a:pt x="529" y="68"/>
                  <a:pt x="509" y="74"/>
                </a:cubicBezTo>
                <a:cubicBezTo>
                  <a:pt x="488" y="80"/>
                  <a:pt x="468" y="88"/>
                  <a:pt x="448" y="96"/>
                </a:cubicBezTo>
                <a:cubicBezTo>
                  <a:pt x="429" y="104"/>
                  <a:pt x="410" y="113"/>
                  <a:pt x="391" y="123"/>
                </a:cubicBezTo>
                <a:cubicBezTo>
                  <a:pt x="372" y="133"/>
                  <a:pt x="354" y="144"/>
                  <a:pt x="336" y="156"/>
                </a:cubicBezTo>
                <a:cubicBezTo>
                  <a:pt x="318" y="168"/>
                  <a:pt x="301" y="180"/>
                  <a:pt x="285" y="194"/>
                </a:cubicBezTo>
                <a:cubicBezTo>
                  <a:pt x="268" y="207"/>
                  <a:pt x="253" y="222"/>
                  <a:pt x="238" y="237"/>
                </a:cubicBezTo>
                <a:cubicBezTo>
                  <a:pt x="223" y="252"/>
                  <a:pt x="208" y="267"/>
                  <a:pt x="194" y="284"/>
                </a:cubicBezTo>
                <a:cubicBezTo>
                  <a:pt x="180" y="300"/>
                  <a:pt x="168" y="317"/>
                  <a:pt x="156" y="335"/>
                </a:cubicBezTo>
                <a:cubicBezTo>
                  <a:pt x="144" y="353"/>
                  <a:pt x="133" y="371"/>
                  <a:pt x="123" y="390"/>
                </a:cubicBezTo>
                <a:cubicBezTo>
                  <a:pt x="113" y="409"/>
                  <a:pt x="104" y="428"/>
                  <a:pt x="96" y="447"/>
                </a:cubicBezTo>
                <a:cubicBezTo>
                  <a:pt x="88" y="467"/>
                  <a:pt x="80" y="487"/>
                  <a:pt x="74" y="507"/>
                </a:cubicBezTo>
                <a:cubicBezTo>
                  <a:pt x="68" y="529"/>
                  <a:pt x="63" y="549"/>
                  <a:pt x="59" y="570"/>
                </a:cubicBezTo>
                <a:cubicBezTo>
                  <a:pt x="55" y="591"/>
                  <a:pt x="51" y="612"/>
                  <a:pt x="49" y="633"/>
                </a:cubicBezTo>
                <a:cubicBezTo>
                  <a:pt x="47" y="655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1" y="782"/>
                  <a:pt x="55" y="803"/>
                  <a:pt x="59" y="824"/>
                </a:cubicBezTo>
                <a:cubicBezTo>
                  <a:pt x="63" y="845"/>
                  <a:pt x="68" y="865"/>
                  <a:pt x="74" y="886"/>
                </a:cubicBezTo>
                <a:cubicBezTo>
                  <a:pt x="80" y="906"/>
                  <a:pt x="88" y="926"/>
                  <a:pt x="96" y="946"/>
                </a:cubicBezTo>
                <a:cubicBezTo>
                  <a:pt x="104" y="966"/>
                  <a:pt x="113" y="985"/>
                  <a:pt x="123" y="1004"/>
                </a:cubicBezTo>
                <a:cubicBezTo>
                  <a:pt x="133" y="1022"/>
                  <a:pt x="144" y="1041"/>
                  <a:pt x="156" y="1058"/>
                </a:cubicBezTo>
                <a:cubicBezTo>
                  <a:pt x="168" y="1076"/>
                  <a:pt x="180" y="1093"/>
                  <a:pt x="194" y="1109"/>
                </a:cubicBezTo>
                <a:cubicBezTo>
                  <a:pt x="208" y="1126"/>
                  <a:pt x="223" y="1142"/>
                  <a:pt x="238" y="1157"/>
                </a:cubicBezTo>
                <a:cubicBezTo>
                  <a:pt x="253" y="1172"/>
                  <a:pt x="268" y="1186"/>
                  <a:pt x="285" y="1200"/>
                </a:cubicBezTo>
                <a:cubicBezTo>
                  <a:pt x="301" y="1213"/>
                  <a:pt x="318" y="1226"/>
                  <a:pt x="336" y="1238"/>
                </a:cubicBezTo>
                <a:cubicBezTo>
                  <a:pt x="354" y="1249"/>
                  <a:pt x="372" y="1260"/>
                  <a:pt x="391" y="1270"/>
                </a:cubicBezTo>
                <a:cubicBezTo>
                  <a:pt x="410" y="1280"/>
                  <a:pt x="429" y="1290"/>
                  <a:pt x="448" y="1298"/>
                </a:cubicBezTo>
                <a:cubicBezTo>
                  <a:pt x="468" y="1306"/>
                  <a:pt x="488" y="1313"/>
                  <a:pt x="509" y="1319"/>
                </a:cubicBezTo>
                <a:cubicBezTo>
                  <a:pt x="529" y="1325"/>
                  <a:pt x="550" y="1330"/>
                  <a:pt x="570" y="1335"/>
                </a:cubicBezTo>
                <a:cubicBezTo>
                  <a:pt x="591" y="1339"/>
                  <a:pt x="612" y="1342"/>
                  <a:pt x="633" y="1344"/>
                </a:cubicBezTo>
                <a:cubicBezTo>
                  <a:pt x="655" y="1346"/>
                  <a:pt x="676" y="1347"/>
                  <a:pt x="697" y="1347"/>
                </a:cubicBezTo>
                <a:cubicBezTo>
                  <a:pt x="718" y="1347"/>
                  <a:pt x="740" y="1346"/>
                  <a:pt x="761" y="1344"/>
                </a:cubicBezTo>
                <a:cubicBezTo>
                  <a:pt x="782" y="1342"/>
                  <a:pt x="803" y="1339"/>
                  <a:pt x="824" y="1335"/>
                </a:cubicBezTo>
                <a:cubicBezTo>
                  <a:pt x="845" y="1330"/>
                  <a:pt x="866" y="1325"/>
                  <a:pt x="886" y="1319"/>
                </a:cubicBezTo>
                <a:cubicBezTo>
                  <a:pt x="906" y="1313"/>
                  <a:pt x="926" y="1306"/>
                  <a:pt x="946" y="1298"/>
                </a:cubicBezTo>
                <a:cubicBezTo>
                  <a:pt x="966" y="1290"/>
                  <a:pt x="985" y="1280"/>
                  <a:pt x="1004" y="1270"/>
                </a:cubicBezTo>
                <a:cubicBezTo>
                  <a:pt x="1022" y="1260"/>
                  <a:pt x="1041" y="1249"/>
                  <a:pt x="1058" y="1238"/>
                </a:cubicBezTo>
                <a:cubicBezTo>
                  <a:pt x="1076" y="1226"/>
                  <a:pt x="1093" y="1213"/>
                  <a:pt x="1110" y="1200"/>
                </a:cubicBezTo>
                <a:cubicBezTo>
                  <a:pt x="1126" y="1186"/>
                  <a:pt x="1142" y="1172"/>
                  <a:pt x="1157" y="1157"/>
                </a:cubicBezTo>
                <a:cubicBezTo>
                  <a:pt x="1172" y="1142"/>
                  <a:pt x="1186" y="1126"/>
                  <a:pt x="1200" y="1109"/>
                </a:cubicBezTo>
                <a:cubicBezTo>
                  <a:pt x="1213" y="1093"/>
                  <a:pt x="1226" y="1076"/>
                  <a:pt x="1238" y="1058"/>
                </a:cubicBezTo>
                <a:cubicBezTo>
                  <a:pt x="1249" y="1041"/>
                  <a:pt x="1260" y="1022"/>
                  <a:pt x="1270" y="1004"/>
                </a:cubicBezTo>
                <a:cubicBezTo>
                  <a:pt x="1280" y="985"/>
                  <a:pt x="1290" y="966"/>
                  <a:pt x="1298" y="946"/>
                </a:cubicBezTo>
                <a:cubicBezTo>
                  <a:pt x="1306" y="926"/>
                  <a:pt x="1313" y="906"/>
                  <a:pt x="1319" y="886"/>
                </a:cubicBezTo>
                <a:cubicBezTo>
                  <a:pt x="1325" y="865"/>
                  <a:pt x="1331" y="845"/>
                  <a:pt x="1335" y="824"/>
                </a:cubicBezTo>
                <a:cubicBezTo>
                  <a:pt x="1339" y="803"/>
                  <a:pt x="1342" y="782"/>
                  <a:pt x="1344" y="761"/>
                </a:cubicBezTo>
                <a:cubicBezTo>
                  <a:pt x="1346" y="740"/>
                  <a:pt x="1347" y="718"/>
                  <a:pt x="1347" y="697"/>
                </a:cubicBezTo>
                <a:cubicBezTo>
                  <a:pt x="1347" y="676"/>
                  <a:pt x="1346" y="655"/>
                  <a:pt x="1344" y="633"/>
                </a:cubicBezTo>
                <a:cubicBezTo>
                  <a:pt x="1342" y="612"/>
                  <a:pt x="1339" y="591"/>
                  <a:pt x="1335" y="570"/>
                </a:cubicBezTo>
                <a:cubicBezTo>
                  <a:pt x="1331" y="549"/>
                  <a:pt x="1325" y="529"/>
                  <a:pt x="1319" y="507"/>
                </a:cubicBezTo>
                <a:cubicBezTo>
                  <a:pt x="1313" y="487"/>
                  <a:pt x="1306" y="467"/>
                  <a:pt x="1298" y="447"/>
                </a:cubicBezTo>
                <a:cubicBezTo>
                  <a:pt x="1290" y="428"/>
                  <a:pt x="1280" y="409"/>
                  <a:pt x="1270" y="390"/>
                </a:cubicBezTo>
                <a:cubicBezTo>
                  <a:pt x="1260" y="371"/>
                  <a:pt x="1249" y="353"/>
                  <a:pt x="1238" y="335"/>
                </a:cubicBezTo>
                <a:cubicBezTo>
                  <a:pt x="1226" y="317"/>
                  <a:pt x="1213" y="300"/>
                  <a:pt x="1200" y="284"/>
                </a:cubicBezTo>
                <a:cubicBezTo>
                  <a:pt x="1186" y="267"/>
                  <a:pt x="1172" y="252"/>
                  <a:pt x="1157" y="237"/>
                </a:cubicBezTo>
                <a:cubicBezTo>
                  <a:pt x="1142" y="222"/>
                  <a:pt x="1126" y="207"/>
                  <a:pt x="1110" y="194"/>
                </a:cubicBezTo>
                <a:cubicBezTo>
                  <a:pt x="1093" y="180"/>
                  <a:pt x="1076" y="168"/>
                  <a:pt x="1058" y="156"/>
                </a:cubicBezTo>
                <a:cubicBezTo>
                  <a:pt x="1041" y="144"/>
                  <a:pt x="1022" y="133"/>
                  <a:pt x="1004" y="123"/>
                </a:cubicBezTo>
                <a:cubicBezTo>
                  <a:pt x="985" y="113"/>
                  <a:pt x="966" y="104"/>
                  <a:pt x="946" y="96"/>
                </a:cubicBezTo>
                <a:cubicBezTo>
                  <a:pt x="926" y="88"/>
                  <a:pt x="906" y="80"/>
                  <a:pt x="886" y="74"/>
                </a:cubicBezTo>
                <a:cubicBezTo>
                  <a:pt x="866" y="68"/>
                  <a:pt x="845" y="63"/>
                  <a:pt x="824" y="59"/>
                </a:cubicBezTo>
                <a:cubicBezTo>
                  <a:pt x="803" y="55"/>
                  <a:pt x="782" y="51"/>
                  <a:pt x="761" y="49"/>
                </a:cubicBezTo>
                <a:cubicBezTo>
                  <a:pt x="740" y="47"/>
                  <a:pt x="718" y="46"/>
                  <a:pt x="697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5281560" y="119484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777240" y="2018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基于匹配算法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855320" y="171936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智能对话式搜索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090400" y="201816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基于生成式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8"/>
          <a:stretch/>
        </p:blipFill>
        <p:spPr>
          <a:xfrm>
            <a:off x="6760440" y="1287000"/>
            <a:ext cx="1671120" cy="6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9417960" y="106956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13" y="561"/>
                </a:move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2" y="271"/>
                  <a:pt x="171" y="236"/>
                  <a:pt x="204" y="204"/>
                </a:cubicBezTo>
                <a:cubicBezTo>
                  <a:pt x="236" y="171"/>
                  <a:pt x="271" y="143"/>
                  <a:pt x="309" y="117"/>
                </a:cubicBezTo>
                <a:cubicBezTo>
                  <a:pt x="347" y="92"/>
                  <a:pt x="387" y="70"/>
                  <a:pt x="430" y="53"/>
                </a:cubicBezTo>
                <a:cubicBezTo>
                  <a:pt x="472" y="35"/>
                  <a:pt x="515" y="22"/>
                  <a:pt x="560" y="13"/>
                </a:cubicBezTo>
                <a:cubicBezTo>
                  <a:pt x="605" y="4"/>
                  <a:pt x="650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0" y="35"/>
                  <a:pt x="962" y="53"/>
                </a:cubicBezTo>
                <a:cubicBezTo>
                  <a:pt x="1006" y="70"/>
                  <a:pt x="1046" y="92"/>
                  <a:pt x="1084" y="117"/>
                </a:cubicBezTo>
                <a:cubicBezTo>
                  <a:pt x="1122" y="143"/>
                  <a:pt x="1157" y="171"/>
                  <a:pt x="1189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1" y="347"/>
                  <a:pt x="1323" y="387"/>
                  <a:pt x="1340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3" y="651"/>
                  <a:pt x="1393" y="697"/>
                </a:cubicBezTo>
                <a:cubicBezTo>
                  <a:pt x="1393" y="743"/>
                  <a:pt x="1389" y="788"/>
                  <a:pt x="1380" y="833"/>
                </a:cubicBezTo>
                <a:cubicBezTo>
                  <a:pt x="1371" y="878"/>
                  <a:pt x="1358" y="921"/>
                  <a:pt x="1340" y="964"/>
                </a:cubicBezTo>
                <a:cubicBezTo>
                  <a:pt x="1323" y="1006"/>
                  <a:pt x="1301" y="1046"/>
                  <a:pt x="1276" y="1084"/>
                </a:cubicBezTo>
                <a:cubicBezTo>
                  <a:pt x="1251" y="1122"/>
                  <a:pt x="1222" y="1157"/>
                  <a:pt x="1189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6" y="1323"/>
                  <a:pt x="962" y="1341"/>
                </a:cubicBezTo>
                <a:cubicBezTo>
                  <a:pt x="920" y="1358"/>
                  <a:pt x="877" y="1371"/>
                  <a:pt x="832" y="1380"/>
                </a:cubicBezTo>
                <a:cubicBezTo>
                  <a:pt x="787" y="1389"/>
                  <a:pt x="742" y="1394"/>
                  <a:pt x="696" y="1394"/>
                </a:cubicBezTo>
                <a:cubicBezTo>
                  <a:pt x="650" y="1394"/>
                  <a:pt x="605" y="1389"/>
                  <a:pt x="560" y="1380"/>
                </a:cubicBezTo>
                <a:cubicBezTo>
                  <a:pt x="515" y="1371"/>
                  <a:pt x="472" y="1358"/>
                  <a:pt x="430" y="1341"/>
                </a:cubicBezTo>
                <a:cubicBezTo>
                  <a:pt x="387" y="1323"/>
                  <a:pt x="347" y="1302"/>
                  <a:pt x="309" y="1276"/>
                </a:cubicBezTo>
                <a:cubicBezTo>
                  <a:pt x="271" y="1251"/>
                  <a:pt x="236" y="1222"/>
                  <a:pt x="204" y="1190"/>
                </a:cubicBezTo>
                <a:cubicBezTo>
                  <a:pt x="171" y="1157"/>
                  <a:pt x="142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cubicBezTo>
                  <a:pt x="0" y="651"/>
                  <a:pt x="4" y="606"/>
                  <a:pt x="13" y="56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9417960" y="106956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0" y="697"/>
                </a:moveTo>
                <a:cubicBezTo>
                  <a:pt x="0" y="651"/>
                  <a:pt x="4" y="606"/>
                  <a:pt x="13" y="561"/>
                </a:cubicBezTo>
                <a:cubicBezTo>
                  <a:pt x="22" y="516"/>
                  <a:pt x="35" y="472"/>
                  <a:pt x="53" y="430"/>
                </a:cubicBezTo>
                <a:cubicBezTo>
                  <a:pt x="70" y="387"/>
                  <a:pt x="92" y="347"/>
                  <a:pt x="117" y="309"/>
                </a:cubicBezTo>
                <a:cubicBezTo>
                  <a:pt x="142" y="271"/>
                  <a:pt x="171" y="236"/>
                  <a:pt x="204" y="204"/>
                </a:cubicBezTo>
                <a:cubicBezTo>
                  <a:pt x="236" y="171"/>
                  <a:pt x="271" y="143"/>
                  <a:pt x="309" y="117"/>
                </a:cubicBezTo>
                <a:cubicBezTo>
                  <a:pt x="347" y="92"/>
                  <a:pt x="387" y="70"/>
                  <a:pt x="430" y="53"/>
                </a:cubicBezTo>
                <a:cubicBezTo>
                  <a:pt x="472" y="35"/>
                  <a:pt x="515" y="22"/>
                  <a:pt x="560" y="13"/>
                </a:cubicBezTo>
                <a:cubicBezTo>
                  <a:pt x="605" y="4"/>
                  <a:pt x="650" y="0"/>
                  <a:pt x="696" y="0"/>
                </a:cubicBezTo>
                <a:cubicBezTo>
                  <a:pt x="742" y="0"/>
                  <a:pt x="787" y="4"/>
                  <a:pt x="832" y="13"/>
                </a:cubicBezTo>
                <a:cubicBezTo>
                  <a:pt x="877" y="22"/>
                  <a:pt x="920" y="35"/>
                  <a:pt x="962" y="53"/>
                </a:cubicBezTo>
                <a:cubicBezTo>
                  <a:pt x="1006" y="70"/>
                  <a:pt x="1046" y="92"/>
                  <a:pt x="1084" y="117"/>
                </a:cubicBezTo>
                <a:cubicBezTo>
                  <a:pt x="1122" y="143"/>
                  <a:pt x="1157" y="171"/>
                  <a:pt x="1189" y="204"/>
                </a:cubicBezTo>
                <a:cubicBezTo>
                  <a:pt x="1222" y="236"/>
                  <a:pt x="1251" y="271"/>
                  <a:pt x="1276" y="309"/>
                </a:cubicBezTo>
                <a:cubicBezTo>
                  <a:pt x="1301" y="347"/>
                  <a:pt x="1323" y="387"/>
                  <a:pt x="1340" y="430"/>
                </a:cubicBezTo>
                <a:cubicBezTo>
                  <a:pt x="1358" y="472"/>
                  <a:pt x="1371" y="516"/>
                  <a:pt x="1380" y="561"/>
                </a:cubicBezTo>
                <a:cubicBezTo>
                  <a:pt x="1389" y="606"/>
                  <a:pt x="1393" y="651"/>
                  <a:pt x="1393" y="697"/>
                </a:cubicBezTo>
                <a:cubicBezTo>
                  <a:pt x="1393" y="743"/>
                  <a:pt x="1389" y="788"/>
                  <a:pt x="1380" y="833"/>
                </a:cubicBezTo>
                <a:cubicBezTo>
                  <a:pt x="1371" y="878"/>
                  <a:pt x="1358" y="921"/>
                  <a:pt x="1340" y="964"/>
                </a:cubicBezTo>
                <a:cubicBezTo>
                  <a:pt x="1323" y="1006"/>
                  <a:pt x="1301" y="1046"/>
                  <a:pt x="1276" y="1084"/>
                </a:cubicBezTo>
                <a:cubicBezTo>
                  <a:pt x="1251" y="1122"/>
                  <a:pt x="1222" y="1157"/>
                  <a:pt x="1189" y="1190"/>
                </a:cubicBezTo>
                <a:cubicBezTo>
                  <a:pt x="1157" y="1222"/>
                  <a:pt x="1122" y="1251"/>
                  <a:pt x="1084" y="1276"/>
                </a:cubicBezTo>
                <a:cubicBezTo>
                  <a:pt x="1046" y="1302"/>
                  <a:pt x="1006" y="1323"/>
                  <a:pt x="962" y="1341"/>
                </a:cubicBezTo>
                <a:cubicBezTo>
                  <a:pt x="920" y="1358"/>
                  <a:pt x="877" y="1371"/>
                  <a:pt x="832" y="1380"/>
                </a:cubicBezTo>
                <a:cubicBezTo>
                  <a:pt x="787" y="1389"/>
                  <a:pt x="742" y="1394"/>
                  <a:pt x="696" y="1394"/>
                </a:cubicBezTo>
                <a:cubicBezTo>
                  <a:pt x="650" y="1394"/>
                  <a:pt x="605" y="1389"/>
                  <a:pt x="560" y="1380"/>
                </a:cubicBezTo>
                <a:cubicBezTo>
                  <a:pt x="515" y="1371"/>
                  <a:pt x="472" y="1358"/>
                  <a:pt x="430" y="1341"/>
                </a:cubicBezTo>
                <a:cubicBezTo>
                  <a:pt x="387" y="1323"/>
                  <a:pt x="347" y="1302"/>
                  <a:pt x="309" y="1276"/>
                </a:cubicBezTo>
                <a:cubicBezTo>
                  <a:pt x="271" y="1251"/>
                  <a:pt x="236" y="1222"/>
                  <a:pt x="204" y="1190"/>
                </a:cubicBezTo>
                <a:cubicBezTo>
                  <a:pt x="171" y="1157"/>
                  <a:pt x="142" y="1122"/>
                  <a:pt x="117" y="1084"/>
                </a:cubicBezTo>
                <a:cubicBezTo>
                  <a:pt x="92" y="1046"/>
                  <a:pt x="70" y="1006"/>
                  <a:pt x="53" y="964"/>
                </a:cubicBezTo>
                <a:cubicBezTo>
                  <a:pt x="35" y="921"/>
                  <a:pt x="22" y="878"/>
                  <a:pt x="13" y="833"/>
                </a:cubicBezTo>
                <a:cubicBezTo>
                  <a:pt x="4" y="788"/>
                  <a:pt x="0" y="743"/>
                  <a:pt x="0" y="697"/>
                </a:cubicBezTo>
                <a:moveTo>
                  <a:pt x="696" y="46"/>
                </a:moveTo>
                <a:cubicBezTo>
                  <a:pt x="675" y="46"/>
                  <a:pt x="653" y="47"/>
                  <a:pt x="632" y="49"/>
                </a:cubicBezTo>
                <a:cubicBezTo>
                  <a:pt x="611" y="51"/>
                  <a:pt x="590" y="55"/>
                  <a:pt x="569" y="59"/>
                </a:cubicBezTo>
                <a:cubicBezTo>
                  <a:pt x="548" y="63"/>
                  <a:pt x="528" y="68"/>
                  <a:pt x="507" y="74"/>
                </a:cubicBezTo>
                <a:cubicBezTo>
                  <a:pt x="487" y="80"/>
                  <a:pt x="467" y="88"/>
                  <a:pt x="447" y="96"/>
                </a:cubicBezTo>
                <a:cubicBezTo>
                  <a:pt x="428" y="104"/>
                  <a:pt x="408" y="113"/>
                  <a:pt x="390" y="123"/>
                </a:cubicBezTo>
                <a:cubicBezTo>
                  <a:pt x="371" y="133"/>
                  <a:pt x="353" y="144"/>
                  <a:pt x="335" y="156"/>
                </a:cubicBezTo>
                <a:cubicBezTo>
                  <a:pt x="317" y="168"/>
                  <a:pt x="300" y="180"/>
                  <a:pt x="284" y="194"/>
                </a:cubicBezTo>
                <a:cubicBezTo>
                  <a:pt x="267" y="207"/>
                  <a:pt x="251" y="222"/>
                  <a:pt x="236" y="237"/>
                </a:cubicBezTo>
                <a:cubicBezTo>
                  <a:pt x="221" y="252"/>
                  <a:pt x="207" y="267"/>
                  <a:pt x="194" y="284"/>
                </a:cubicBezTo>
                <a:cubicBezTo>
                  <a:pt x="180" y="300"/>
                  <a:pt x="167" y="317"/>
                  <a:pt x="156" y="335"/>
                </a:cubicBezTo>
                <a:cubicBezTo>
                  <a:pt x="144" y="353"/>
                  <a:pt x="133" y="371"/>
                  <a:pt x="123" y="390"/>
                </a:cubicBezTo>
                <a:cubicBezTo>
                  <a:pt x="113" y="409"/>
                  <a:pt x="104" y="428"/>
                  <a:pt x="96" y="447"/>
                </a:cubicBezTo>
                <a:cubicBezTo>
                  <a:pt x="87" y="467"/>
                  <a:pt x="80" y="487"/>
                  <a:pt x="74" y="507"/>
                </a:cubicBezTo>
                <a:cubicBezTo>
                  <a:pt x="68" y="529"/>
                  <a:pt x="63" y="549"/>
                  <a:pt x="59" y="570"/>
                </a:cubicBezTo>
                <a:cubicBezTo>
                  <a:pt x="54" y="591"/>
                  <a:pt x="51" y="612"/>
                  <a:pt x="49" y="633"/>
                </a:cubicBezTo>
                <a:cubicBezTo>
                  <a:pt x="47" y="655"/>
                  <a:pt x="46" y="676"/>
                  <a:pt x="46" y="697"/>
                </a:cubicBezTo>
                <a:cubicBezTo>
                  <a:pt x="46" y="718"/>
                  <a:pt x="47" y="740"/>
                  <a:pt x="49" y="761"/>
                </a:cubicBezTo>
                <a:cubicBezTo>
                  <a:pt x="51" y="782"/>
                  <a:pt x="54" y="803"/>
                  <a:pt x="59" y="824"/>
                </a:cubicBezTo>
                <a:cubicBezTo>
                  <a:pt x="63" y="845"/>
                  <a:pt x="68" y="865"/>
                  <a:pt x="74" y="886"/>
                </a:cubicBezTo>
                <a:cubicBezTo>
                  <a:pt x="80" y="906"/>
                  <a:pt x="87" y="926"/>
                  <a:pt x="96" y="946"/>
                </a:cubicBezTo>
                <a:cubicBezTo>
                  <a:pt x="104" y="966"/>
                  <a:pt x="113" y="985"/>
                  <a:pt x="123" y="1004"/>
                </a:cubicBezTo>
                <a:cubicBezTo>
                  <a:pt x="133" y="1022"/>
                  <a:pt x="144" y="1041"/>
                  <a:pt x="156" y="1058"/>
                </a:cubicBezTo>
                <a:cubicBezTo>
                  <a:pt x="167" y="1076"/>
                  <a:pt x="180" y="1093"/>
                  <a:pt x="194" y="1109"/>
                </a:cubicBezTo>
                <a:cubicBezTo>
                  <a:pt x="207" y="1126"/>
                  <a:pt x="221" y="1142"/>
                  <a:pt x="236" y="1157"/>
                </a:cubicBezTo>
                <a:cubicBezTo>
                  <a:pt x="251" y="1172"/>
                  <a:pt x="267" y="1186"/>
                  <a:pt x="284" y="1200"/>
                </a:cubicBezTo>
                <a:cubicBezTo>
                  <a:pt x="300" y="1213"/>
                  <a:pt x="317" y="1226"/>
                  <a:pt x="335" y="1238"/>
                </a:cubicBezTo>
                <a:cubicBezTo>
                  <a:pt x="353" y="1249"/>
                  <a:pt x="371" y="1260"/>
                  <a:pt x="390" y="1270"/>
                </a:cubicBezTo>
                <a:cubicBezTo>
                  <a:pt x="408" y="1280"/>
                  <a:pt x="428" y="1290"/>
                  <a:pt x="447" y="1298"/>
                </a:cubicBezTo>
                <a:cubicBezTo>
                  <a:pt x="467" y="1306"/>
                  <a:pt x="487" y="1313"/>
                  <a:pt x="507" y="1319"/>
                </a:cubicBezTo>
                <a:cubicBezTo>
                  <a:pt x="528" y="1325"/>
                  <a:pt x="548" y="1330"/>
                  <a:pt x="569" y="1335"/>
                </a:cubicBezTo>
                <a:cubicBezTo>
                  <a:pt x="590" y="1339"/>
                  <a:pt x="611" y="1342"/>
                  <a:pt x="632" y="1344"/>
                </a:cubicBezTo>
                <a:cubicBezTo>
                  <a:pt x="653" y="1346"/>
                  <a:pt x="675" y="1347"/>
                  <a:pt x="696" y="1347"/>
                </a:cubicBezTo>
                <a:cubicBezTo>
                  <a:pt x="717" y="1347"/>
                  <a:pt x="739" y="1346"/>
                  <a:pt x="760" y="1344"/>
                </a:cubicBezTo>
                <a:cubicBezTo>
                  <a:pt x="781" y="1342"/>
                  <a:pt x="802" y="1339"/>
                  <a:pt x="823" y="1335"/>
                </a:cubicBezTo>
                <a:cubicBezTo>
                  <a:pt x="844" y="1330"/>
                  <a:pt x="864" y="1325"/>
                  <a:pt x="885" y="1319"/>
                </a:cubicBezTo>
                <a:cubicBezTo>
                  <a:pt x="905" y="1313"/>
                  <a:pt x="925" y="1306"/>
                  <a:pt x="945" y="1298"/>
                </a:cubicBezTo>
                <a:cubicBezTo>
                  <a:pt x="964" y="1290"/>
                  <a:pt x="985" y="1280"/>
                  <a:pt x="1003" y="1270"/>
                </a:cubicBezTo>
                <a:cubicBezTo>
                  <a:pt x="1022" y="1260"/>
                  <a:pt x="1040" y="1249"/>
                  <a:pt x="1058" y="1238"/>
                </a:cubicBezTo>
                <a:cubicBezTo>
                  <a:pt x="1076" y="1226"/>
                  <a:pt x="1093" y="1213"/>
                  <a:pt x="1109" y="1200"/>
                </a:cubicBezTo>
                <a:cubicBezTo>
                  <a:pt x="1126" y="1186"/>
                  <a:pt x="1142" y="1172"/>
                  <a:pt x="1157" y="1157"/>
                </a:cubicBezTo>
                <a:cubicBezTo>
                  <a:pt x="1172" y="1142"/>
                  <a:pt x="1186" y="1126"/>
                  <a:pt x="1199" y="1109"/>
                </a:cubicBezTo>
                <a:cubicBezTo>
                  <a:pt x="1213" y="1093"/>
                  <a:pt x="1226" y="1076"/>
                  <a:pt x="1237" y="1058"/>
                </a:cubicBezTo>
                <a:cubicBezTo>
                  <a:pt x="1249" y="1041"/>
                  <a:pt x="1260" y="1022"/>
                  <a:pt x="1270" y="1004"/>
                </a:cubicBezTo>
                <a:cubicBezTo>
                  <a:pt x="1280" y="985"/>
                  <a:pt x="1289" y="966"/>
                  <a:pt x="1297" y="946"/>
                </a:cubicBezTo>
                <a:cubicBezTo>
                  <a:pt x="1306" y="926"/>
                  <a:pt x="1313" y="906"/>
                  <a:pt x="1319" y="886"/>
                </a:cubicBezTo>
                <a:cubicBezTo>
                  <a:pt x="1325" y="865"/>
                  <a:pt x="1330" y="845"/>
                  <a:pt x="1334" y="824"/>
                </a:cubicBezTo>
                <a:cubicBezTo>
                  <a:pt x="1339" y="803"/>
                  <a:pt x="1342" y="782"/>
                  <a:pt x="1344" y="761"/>
                </a:cubicBezTo>
                <a:cubicBezTo>
                  <a:pt x="1346" y="740"/>
                  <a:pt x="1347" y="718"/>
                  <a:pt x="1347" y="697"/>
                </a:cubicBezTo>
                <a:cubicBezTo>
                  <a:pt x="1347" y="676"/>
                  <a:pt x="1346" y="655"/>
                  <a:pt x="1344" y="633"/>
                </a:cubicBezTo>
                <a:cubicBezTo>
                  <a:pt x="1342" y="612"/>
                  <a:pt x="1339" y="591"/>
                  <a:pt x="1334" y="570"/>
                </a:cubicBezTo>
                <a:cubicBezTo>
                  <a:pt x="1330" y="549"/>
                  <a:pt x="1325" y="529"/>
                  <a:pt x="1319" y="507"/>
                </a:cubicBezTo>
                <a:cubicBezTo>
                  <a:pt x="1313" y="487"/>
                  <a:pt x="1306" y="467"/>
                  <a:pt x="1297" y="447"/>
                </a:cubicBezTo>
                <a:cubicBezTo>
                  <a:pt x="1289" y="428"/>
                  <a:pt x="1280" y="409"/>
                  <a:pt x="1270" y="390"/>
                </a:cubicBezTo>
                <a:cubicBezTo>
                  <a:pt x="1260" y="371"/>
                  <a:pt x="1249" y="353"/>
                  <a:pt x="1237" y="335"/>
                </a:cubicBezTo>
                <a:cubicBezTo>
                  <a:pt x="1226" y="317"/>
                  <a:pt x="1213" y="300"/>
                  <a:pt x="1199" y="284"/>
                </a:cubicBezTo>
                <a:cubicBezTo>
                  <a:pt x="1186" y="267"/>
                  <a:pt x="1172" y="252"/>
                  <a:pt x="1157" y="237"/>
                </a:cubicBezTo>
                <a:cubicBezTo>
                  <a:pt x="1142" y="222"/>
                  <a:pt x="1126" y="207"/>
                  <a:pt x="1109" y="194"/>
                </a:cubicBezTo>
                <a:cubicBezTo>
                  <a:pt x="1093" y="180"/>
                  <a:pt x="1076" y="168"/>
                  <a:pt x="1058" y="156"/>
                </a:cubicBezTo>
                <a:cubicBezTo>
                  <a:pt x="1040" y="144"/>
                  <a:pt x="1022" y="133"/>
                  <a:pt x="1003" y="123"/>
                </a:cubicBezTo>
                <a:cubicBezTo>
                  <a:pt x="985" y="113"/>
                  <a:pt x="964" y="104"/>
                  <a:pt x="945" y="96"/>
                </a:cubicBezTo>
                <a:cubicBezTo>
                  <a:pt x="925" y="88"/>
                  <a:pt x="905" y="80"/>
                  <a:pt x="885" y="74"/>
                </a:cubicBezTo>
                <a:cubicBezTo>
                  <a:pt x="864" y="68"/>
                  <a:pt x="844" y="63"/>
                  <a:pt x="823" y="59"/>
                </a:cubicBezTo>
                <a:cubicBezTo>
                  <a:pt x="802" y="55"/>
                  <a:pt x="781" y="51"/>
                  <a:pt x="760" y="49"/>
                </a:cubicBezTo>
                <a:cubicBezTo>
                  <a:pt x="739" y="47"/>
                  <a:pt x="717" y="46"/>
                  <a:pt x="69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9"/>
          <a:stretch/>
        </p:blipFill>
        <p:spPr>
          <a:xfrm>
            <a:off x="9543240" y="11948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5675400" y="20224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167400" y="171936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认知数字基建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42880" y="25736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09"/>
                  <a:pt x="12945" y="6439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39"/>
                  <a:pt x="36" y="6409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542880" y="25736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6"/>
                  <a:pt x="12919" y="82"/>
                </a:cubicBezTo>
                <a:cubicBezTo>
                  <a:pt x="12945" y="108"/>
                  <a:pt x="12965" y="138"/>
                  <a:pt x="12979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79" y="6375"/>
                </a:cubicBezTo>
                <a:cubicBezTo>
                  <a:pt x="12965" y="6409"/>
                  <a:pt x="12945" y="6439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39"/>
                  <a:pt x="36" y="6409"/>
                  <a:pt x="22" y="6375"/>
                </a:cubicBezTo>
                <a:cubicBezTo>
                  <a:pt x="7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5"/>
                  <a:pt x="25" y="6302"/>
                  <a:pt x="28" y="6318"/>
                </a:cubicBezTo>
                <a:cubicBezTo>
                  <a:pt x="32" y="6335"/>
                  <a:pt x="37" y="6351"/>
                  <a:pt x="43" y="6366"/>
                </a:cubicBezTo>
                <a:cubicBezTo>
                  <a:pt x="49" y="6382"/>
                  <a:pt x="57" y="6397"/>
                  <a:pt x="67" y="6411"/>
                </a:cubicBezTo>
                <a:cubicBezTo>
                  <a:pt x="76" y="6424"/>
                  <a:pt x="86" y="6437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0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2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5" y="6522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0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7"/>
                  <a:pt x="12925" y="6424"/>
                  <a:pt x="12934" y="6411"/>
                </a:cubicBezTo>
                <a:cubicBezTo>
                  <a:pt x="12944" y="6397"/>
                  <a:pt x="12952" y="6382"/>
                  <a:pt x="12958" y="6366"/>
                </a:cubicBezTo>
                <a:cubicBezTo>
                  <a:pt x="12964" y="6351"/>
                  <a:pt x="12969" y="6335"/>
                  <a:pt x="12973" y="6318"/>
                </a:cubicBezTo>
                <a:cubicBezTo>
                  <a:pt x="12976" y="6302"/>
                  <a:pt x="12977" y="6285"/>
                  <a:pt x="12977" y="6269"/>
                </a:cubicBezTo>
                <a:lnTo>
                  <a:pt x="12977" y="279"/>
                </a:lnTo>
                <a:cubicBezTo>
                  <a:pt x="12977" y="262"/>
                  <a:pt x="12976" y="245"/>
                  <a:pt x="12973" y="229"/>
                </a:cubicBezTo>
                <a:cubicBezTo>
                  <a:pt x="12969" y="212"/>
                  <a:pt x="12964" y="196"/>
                  <a:pt x="12958" y="181"/>
                </a:cubicBezTo>
                <a:cubicBezTo>
                  <a:pt x="12952" y="165"/>
                  <a:pt x="12944" y="151"/>
                  <a:pt x="12934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6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6"/>
                  <a:pt x="12788" y="32"/>
                  <a:pt x="12772" y="28"/>
                </a:cubicBezTo>
                <a:cubicBezTo>
                  <a:pt x="12755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0"/>
          <a:stretch/>
        </p:blipFill>
        <p:spPr>
          <a:xfrm>
            <a:off x="752040" y="28162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9317880" y="20181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基于知识图谱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086480" y="279720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搜索方式的深刻变革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3894120" y="3100320"/>
            <a:ext cx="147024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16560" y="3300840"/>
            <a:ext cx="147024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1086480" y="3097080"/>
            <a:ext cx="28173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用户获取信息的方式正经历从</a:t>
            </a:r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传统关键词搜索</a:t>
            </a:r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487520" y="32976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的深刻变革。这一变化由生成式人工智能（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028040" y="3302280"/>
            <a:ext cx="743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Generative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86480" y="35028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3"/>
          <a:stretch/>
        </p:blipFill>
        <p:spPr>
          <a:xfrm>
            <a:off x="752040" y="38523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1217160" y="349812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）的飞速发展推动。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86480" y="383364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核心目标转变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4"/>
          <a:stretch/>
        </p:blipFill>
        <p:spPr>
          <a:xfrm>
            <a:off x="3894120" y="4136400"/>
            <a:ext cx="160704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5"/>
          <a:stretch/>
        </p:blipFill>
        <p:spPr>
          <a:xfrm>
            <a:off x="16560" y="4337280"/>
            <a:ext cx="160704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1086480" y="4133160"/>
            <a:ext cx="2817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优化目标从提升网页排名转向确保企业内容成为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621080" y="43336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，从而在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156040" y="43383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287080" y="4333680"/>
            <a:ext cx="2683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驱动的新一代搜索生态中建立品牌权威性和影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5490000" y="25736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09"/>
                  <a:pt x="12945" y="6439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39"/>
                  <a:pt x="36" y="6409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5490000" y="2573640"/>
            <a:ext cx="4680360" cy="2356920"/>
          </a:xfrm>
          <a:custGeom>
            <a:avLst/>
            <a:gdLst/>
            <a:ahLst/>
            <a:rect l="0" t="0" r="r" b="b"/>
            <a:pathLst>
              <a:path w="1300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8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7" y="7"/>
                  <a:pt x="242" y="0"/>
                  <a:pt x="279" y="0"/>
                </a:cubicBezTo>
                <a:lnTo>
                  <a:pt x="12722" y="0"/>
                </a:lnTo>
                <a:cubicBezTo>
                  <a:pt x="12759" y="0"/>
                  <a:pt x="12795" y="7"/>
                  <a:pt x="12829" y="21"/>
                </a:cubicBezTo>
                <a:cubicBezTo>
                  <a:pt x="12863" y="35"/>
                  <a:pt x="12893" y="56"/>
                  <a:pt x="12919" y="82"/>
                </a:cubicBezTo>
                <a:cubicBezTo>
                  <a:pt x="12945" y="108"/>
                  <a:pt x="12965" y="138"/>
                  <a:pt x="12980" y="172"/>
                </a:cubicBezTo>
                <a:cubicBezTo>
                  <a:pt x="12994" y="206"/>
                  <a:pt x="13001" y="242"/>
                  <a:pt x="13001" y="279"/>
                </a:cubicBezTo>
                <a:lnTo>
                  <a:pt x="13001" y="6269"/>
                </a:lnTo>
                <a:cubicBezTo>
                  <a:pt x="13001" y="6306"/>
                  <a:pt x="12994" y="6341"/>
                  <a:pt x="12980" y="6375"/>
                </a:cubicBezTo>
                <a:cubicBezTo>
                  <a:pt x="12965" y="6409"/>
                  <a:pt x="12945" y="6439"/>
                  <a:pt x="12919" y="6466"/>
                </a:cubicBezTo>
                <a:cubicBezTo>
                  <a:pt x="12893" y="6492"/>
                  <a:pt x="12863" y="6512"/>
                  <a:pt x="12829" y="6526"/>
                </a:cubicBezTo>
                <a:cubicBezTo>
                  <a:pt x="12795" y="6540"/>
                  <a:pt x="12759" y="6547"/>
                  <a:pt x="12722" y="6547"/>
                </a:cubicBezTo>
                <a:lnTo>
                  <a:pt x="279" y="6547"/>
                </a:lnTo>
                <a:cubicBezTo>
                  <a:pt x="242" y="6547"/>
                  <a:pt x="207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39"/>
                  <a:pt x="36" y="6409"/>
                  <a:pt x="22" y="6375"/>
                </a:cubicBezTo>
                <a:cubicBezTo>
                  <a:pt x="8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5"/>
                  <a:pt x="25" y="6302"/>
                  <a:pt x="29" y="6318"/>
                </a:cubicBezTo>
                <a:cubicBezTo>
                  <a:pt x="32" y="6335"/>
                  <a:pt x="37" y="6351"/>
                  <a:pt x="43" y="6366"/>
                </a:cubicBezTo>
                <a:cubicBezTo>
                  <a:pt x="50" y="6382"/>
                  <a:pt x="57" y="6397"/>
                  <a:pt x="67" y="6411"/>
                </a:cubicBezTo>
                <a:cubicBezTo>
                  <a:pt x="76" y="6424"/>
                  <a:pt x="87" y="6437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0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2"/>
                  <a:pt x="262" y="6524"/>
                  <a:pt x="279" y="6524"/>
                </a:cubicBezTo>
                <a:lnTo>
                  <a:pt x="12722" y="6524"/>
                </a:lnTo>
                <a:cubicBezTo>
                  <a:pt x="12739" y="6524"/>
                  <a:pt x="12756" y="6522"/>
                  <a:pt x="12772" y="6519"/>
                </a:cubicBezTo>
                <a:cubicBezTo>
                  <a:pt x="12788" y="6516"/>
                  <a:pt x="12804" y="6511"/>
                  <a:pt x="12820" y="6505"/>
                </a:cubicBezTo>
                <a:cubicBezTo>
                  <a:pt x="12835" y="6498"/>
                  <a:pt x="12850" y="6490"/>
                  <a:pt x="12864" y="6481"/>
                </a:cubicBezTo>
                <a:cubicBezTo>
                  <a:pt x="12878" y="6472"/>
                  <a:pt x="12891" y="6461"/>
                  <a:pt x="12903" y="6449"/>
                </a:cubicBezTo>
                <a:cubicBezTo>
                  <a:pt x="12915" y="6437"/>
                  <a:pt x="12925" y="6424"/>
                  <a:pt x="12935" y="6411"/>
                </a:cubicBezTo>
                <a:cubicBezTo>
                  <a:pt x="12944" y="6397"/>
                  <a:pt x="12952" y="6382"/>
                  <a:pt x="12958" y="6366"/>
                </a:cubicBezTo>
                <a:cubicBezTo>
                  <a:pt x="12965" y="6351"/>
                  <a:pt x="12969" y="6335"/>
                  <a:pt x="12973" y="6318"/>
                </a:cubicBezTo>
                <a:cubicBezTo>
                  <a:pt x="12976" y="6302"/>
                  <a:pt x="12978" y="6285"/>
                  <a:pt x="12978" y="6269"/>
                </a:cubicBezTo>
                <a:lnTo>
                  <a:pt x="12978" y="279"/>
                </a:lnTo>
                <a:cubicBezTo>
                  <a:pt x="12978" y="262"/>
                  <a:pt x="12976" y="245"/>
                  <a:pt x="12973" y="229"/>
                </a:cubicBezTo>
                <a:cubicBezTo>
                  <a:pt x="12969" y="212"/>
                  <a:pt x="12965" y="196"/>
                  <a:pt x="12958" y="181"/>
                </a:cubicBezTo>
                <a:cubicBezTo>
                  <a:pt x="12952" y="165"/>
                  <a:pt x="12944" y="151"/>
                  <a:pt x="12935" y="137"/>
                </a:cubicBezTo>
                <a:cubicBezTo>
                  <a:pt x="12925" y="123"/>
                  <a:pt x="12915" y="110"/>
                  <a:pt x="12903" y="98"/>
                </a:cubicBezTo>
                <a:cubicBezTo>
                  <a:pt x="12891" y="86"/>
                  <a:pt x="12878" y="76"/>
                  <a:pt x="12864" y="66"/>
                </a:cubicBezTo>
                <a:cubicBezTo>
                  <a:pt x="12850" y="57"/>
                  <a:pt x="12835" y="49"/>
                  <a:pt x="12820" y="43"/>
                </a:cubicBezTo>
                <a:cubicBezTo>
                  <a:pt x="12804" y="36"/>
                  <a:pt x="12788" y="32"/>
                  <a:pt x="12772" y="28"/>
                </a:cubicBezTo>
                <a:cubicBezTo>
                  <a:pt x="12756" y="25"/>
                  <a:pt x="12739" y="23"/>
                  <a:pt x="12722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2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50" y="165"/>
                  <a:pt x="43" y="181"/>
                </a:cubicBezTo>
                <a:cubicBezTo>
                  <a:pt x="37" y="196"/>
                  <a:pt x="32" y="212"/>
                  <a:pt x="29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6"/>
          <a:stretch/>
        </p:blipFill>
        <p:spPr>
          <a:xfrm>
            <a:off x="5699160" y="281628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1086480" y="45342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响力。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058440" y="2803320"/>
            <a:ext cx="378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435360" y="2797200"/>
            <a:ext cx="168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向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602400" y="2803320"/>
            <a:ext cx="395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995880" y="2797200"/>
            <a:ext cx="5036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的演进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058440" y="3097080"/>
            <a:ext cx="1342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传统的</a:t>
            </a:r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搜索引擎优化（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395840" y="310176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7"/>
          <a:stretch/>
        </p:blipFill>
        <p:spPr>
          <a:xfrm>
            <a:off x="8072640" y="3100320"/>
            <a:ext cx="150300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7670160" y="30970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）</a:t>
            </a:r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正向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568080" y="30970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058440" y="3297600"/>
            <a:ext cx="3889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进，这标志着信息检索领域的范式转变。企业需要新的策略来适应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8"/>
          <a:stretch/>
        </p:blipFill>
        <p:spPr>
          <a:xfrm>
            <a:off x="5699160" y="385236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6058440" y="34981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这一转变。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008400" y="3833640"/>
            <a:ext cx="13417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数字基建的重要性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008400" y="4137840"/>
            <a:ext cx="536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543360" y="41331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认知的数字基建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9360" y="4137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540560" y="41331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是构建一套能够让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9"/>
          <a:stretch/>
        </p:blipFill>
        <p:spPr>
          <a:xfrm>
            <a:off x="8741160" y="4136400"/>
            <a:ext cx="187164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0"/>
          <a:stretch/>
        </p:blipFill>
        <p:spPr>
          <a:xfrm>
            <a:off x="4805280" y="4337280"/>
            <a:ext cx="187164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8610480" y="4137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676920" y="4333680"/>
            <a:ext cx="32194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企业知识和信息的智能化基础设施，是塑造品牌认知、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008400" y="4534200"/>
            <a:ext cx="1609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提升决策效率的战略基石。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033560" y="564912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2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9" name="" descr=""/>
          <p:cNvPicPr/>
          <p:nvPr/>
        </p:nvPicPr>
        <p:blipFill>
          <a:blip r:embed="rId1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0" name="" descr=""/>
          <p:cNvPicPr/>
          <p:nvPr/>
        </p:nvPicPr>
        <p:blipFill>
          <a:blip r:embed="rId2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1" name="" descr=""/>
          <p:cNvPicPr/>
          <p:nvPr/>
        </p:nvPicPr>
        <p:blipFill>
          <a:blip r:embed="rId3"/>
          <a:stretch/>
        </p:blipFill>
        <p:spPr>
          <a:xfrm>
            <a:off x="543240" y="8942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2" name="" descr=""/>
          <p:cNvPicPr/>
          <p:nvPr/>
        </p:nvPicPr>
        <p:blipFill>
          <a:blip r:embed="rId4"/>
          <a:stretch/>
        </p:blipFill>
        <p:spPr>
          <a:xfrm>
            <a:off x="543240" y="13622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3" name=""/>
          <p:cNvSpPr/>
          <p:nvPr/>
        </p:nvSpPr>
        <p:spPr>
          <a:xfrm>
            <a:off x="542880" y="1629360"/>
            <a:ext cx="3075840" cy="1788840"/>
          </a:xfrm>
          <a:custGeom>
            <a:avLst/>
            <a:gdLst/>
            <a:ahLst/>
            <a:rect l="0" t="0" r="r" b="b"/>
            <a:pathLst>
              <a:path w="8544" h="4969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4690"/>
                </a:lnTo>
                <a:cubicBezTo>
                  <a:pt x="8544" y="4727"/>
                  <a:pt x="8537" y="4763"/>
                  <a:pt x="8523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6" y="4933"/>
                  <a:pt x="8372" y="4947"/>
                </a:cubicBezTo>
                <a:cubicBezTo>
                  <a:pt x="8338" y="4962"/>
                  <a:pt x="8302" y="4969"/>
                  <a:pt x="8265" y="4969"/>
                </a:cubicBezTo>
                <a:lnTo>
                  <a:pt x="279" y="4969"/>
                </a:lnTo>
                <a:cubicBezTo>
                  <a:pt x="242" y="4969"/>
                  <a:pt x="206" y="4962"/>
                  <a:pt x="172" y="4947"/>
                </a:cubicBezTo>
                <a:cubicBezTo>
                  <a:pt x="138" y="4933"/>
                  <a:pt x="108" y="4913"/>
                  <a:pt x="82" y="4887"/>
                </a:cubicBezTo>
                <a:cubicBezTo>
                  <a:pt x="56" y="4861"/>
                  <a:pt x="36" y="4831"/>
                  <a:pt x="22" y="4797"/>
                </a:cubicBezTo>
                <a:cubicBezTo>
                  <a:pt x="7" y="4763"/>
                  <a:pt x="0" y="4727"/>
                  <a:pt x="0" y="4690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542880" y="1629360"/>
            <a:ext cx="3075840" cy="1788840"/>
          </a:xfrm>
          <a:custGeom>
            <a:avLst/>
            <a:gdLst/>
            <a:ahLst/>
            <a:rect l="0" t="0" r="r" b="b"/>
            <a:pathLst>
              <a:path w="8544" h="4969">
                <a:moveTo>
                  <a:pt x="0" y="4690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4690"/>
                </a:lnTo>
                <a:cubicBezTo>
                  <a:pt x="8544" y="4727"/>
                  <a:pt x="8537" y="4763"/>
                  <a:pt x="8523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6" y="4933"/>
                  <a:pt x="8372" y="4947"/>
                </a:cubicBezTo>
                <a:cubicBezTo>
                  <a:pt x="8338" y="4962"/>
                  <a:pt x="8302" y="4969"/>
                  <a:pt x="8265" y="4969"/>
                </a:cubicBezTo>
                <a:lnTo>
                  <a:pt x="279" y="4969"/>
                </a:lnTo>
                <a:cubicBezTo>
                  <a:pt x="242" y="4969"/>
                  <a:pt x="206" y="4962"/>
                  <a:pt x="172" y="4947"/>
                </a:cubicBezTo>
                <a:cubicBezTo>
                  <a:pt x="138" y="4933"/>
                  <a:pt x="108" y="4913"/>
                  <a:pt x="82" y="4887"/>
                </a:cubicBezTo>
                <a:cubicBezTo>
                  <a:pt x="56" y="4861"/>
                  <a:pt x="36" y="4831"/>
                  <a:pt x="22" y="4797"/>
                </a:cubicBezTo>
                <a:cubicBezTo>
                  <a:pt x="7" y="4763"/>
                  <a:pt x="0" y="4727"/>
                  <a:pt x="0" y="4690"/>
                </a:cubicBezTo>
                <a:moveTo>
                  <a:pt x="24" y="279"/>
                </a:moveTo>
                <a:lnTo>
                  <a:pt x="24" y="4690"/>
                </a:lnTo>
                <a:cubicBezTo>
                  <a:pt x="24" y="4707"/>
                  <a:pt x="25" y="4723"/>
                  <a:pt x="28" y="4740"/>
                </a:cubicBezTo>
                <a:cubicBezTo>
                  <a:pt x="32" y="4756"/>
                  <a:pt x="37" y="4772"/>
                  <a:pt x="43" y="4788"/>
                </a:cubicBezTo>
                <a:cubicBezTo>
                  <a:pt x="49" y="4803"/>
                  <a:pt x="57" y="4818"/>
                  <a:pt x="67" y="4832"/>
                </a:cubicBezTo>
                <a:cubicBezTo>
                  <a:pt x="76" y="4846"/>
                  <a:pt x="86" y="4859"/>
                  <a:pt x="98" y="4871"/>
                </a:cubicBezTo>
                <a:cubicBezTo>
                  <a:pt x="110" y="4882"/>
                  <a:pt x="123" y="4893"/>
                  <a:pt x="137" y="4902"/>
                </a:cubicBezTo>
                <a:cubicBezTo>
                  <a:pt x="151" y="4912"/>
                  <a:pt x="166" y="4920"/>
                  <a:pt x="181" y="4926"/>
                </a:cubicBezTo>
                <a:cubicBezTo>
                  <a:pt x="197" y="4932"/>
                  <a:pt x="213" y="4937"/>
                  <a:pt x="229" y="4941"/>
                </a:cubicBezTo>
                <a:cubicBezTo>
                  <a:pt x="246" y="4944"/>
                  <a:pt x="262" y="4945"/>
                  <a:pt x="279" y="4945"/>
                </a:cubicBezTo>
                <a:lnTo>
                  <a:pt x="8265" y="4945"/>
                </a:lnTo>
                <a:cubicBezTo>
                  <a:pt x="8282" y="4945"/>
                  <a:pt x="8299" y="4944"/>
                  <a:pt x="8315" y="4941"/>
                </a:cubicBezTo>
                <a:cubicBezTo>
                  <a:pt x="8331" y="4937"/>
                  <a:pt x="8347" y="4932"/>
                  <a:pt x="8363" y="4926"/>
                </a:cubicBezTo>
                <a:cubicBezTo>
                  <a:pt x="8378" y="4920"/>
                  <a:pt x="8393" y="4912"/>
                  <a:pt x="8407" y="4902"/>
                </a:cubicBezTo>
                <a:cubicBezTo>
                  <a:pt x="8421" y="4893"/>
                  <a:pt x="8434" y="4882"/>
                  <a:pt x="8446" y="4871"/>
                </a:cubicBezTo>
                <a:cubicBezTo>
                  <a:pt x="8458" y="4859"/>
                  <a:pt x="8468" y="4846"/>
                  <a:pt x="8478" y="4832"/>
                </a:cubicBezTo>
                <a:cubicBezTo>
                  <a:pt x="8487" y="4818"/>
                  <a:pt x="8495" y="4803"/>
                  <a:pt x="8501" y="4788"/>
                </a:cubicBezTo>
                <a:cubicBezTo>
                  <a:pt x="8508" y="4772"/>
                  <a:pt x="8512" y="4756"/>
                  <a:pt x="8516" y="4740"/>
                </a:cubicBezTo>
                <a:cubicBezTo>
                  <a:pt x="8519" y="4723"/>
                  <a:pt x="8521" y="4707"/>
                  <a:pt x="8521" y="4690"/>
                </a:cubicBezTo>
                <a:lnTo>
                  <a:pt x="8521" y="279"/>
                </a:lnTo>
                <a:cubicBezTo>
                  <a:pt x="8521" y="262"/>
                  <a:pt x="8519" y="245"/>
                  <a:pt x="8516" y="229"/>
                </a:cubicBezTo>
                <a:cubicBezTo>
                  <a:pt x="8512" y="212"/>
                  <a:pt x="8508" y="196"/>
                  <a:pt x="8501" y="181"/>
                </a:cubicBezTo>
                <a:cubicBezTo>
                  <a:pt x="8495" y="165"/>
                  <a:pt x="8487" y="151"/>
                  <a:pt x="8478" y="137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6"/>
                  <a:pt x="8421" y="76"/>
                  <a:pt x="8407" y="66"/>
                </a:cubicBezTo>
                <a:cubicBezTo>
                  <a:pt x="8393" y="57"/>
                  <a:pt x="8378" y="49"/>
                  <a:pt x="8363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752040" y="1838160"/>
            <a:ext cx="342720" cy="501840"/>
          </a:xfrm>
          <a:custGeom>
            <a:avLst/>
            <a:gdLst/>
            <a:ahLst/>
            <a:rect l="0" t="0" r="r" b="b"/>
            <a:pathLst>
              <a:path w="952" h="1394">
                <a:moveTo>
                  <a:pt x="0" y="697"/>
                </a:moveTo>
                <a:cubicBezTo>
                  <a:pt x="0" y="674"/>
                  <a:pt x="0" y="651"/>
                  <a:pt x="2" y="629"/>
                </a:cubicBezTo>
                <a:cubicBezTo>
                  <a:pt x="3" y="606"/>
                  <a:pt x="6" y="583"/>
                  <a:pt x="9" y="561"/>
                </a:cubicBezTo>
                <a:cubicBezTo>
                  <a:pt x="12" y="539"/>
                  <a:pt x="16" y="516"/>
                  <a:pt x="20" y="495"/>
                </a:cubicBezTo>
                <a:cubicBezTo>
                  <a:pt x="25" y="473"/>
                  <a:pt x="30" y="451"/>
                  <a:pt x="36" y="430"/>
                </a:cubicBezTo>
                <a:cubicBezTo>
                  <a:pt x="42" y="409"/>
                  <a:pt x="48" y="389"/>
                  <a:pt x="55" y="368"/>
                </a:cubicBezTo>
                <a:cubicBezTo>
                  <a:pt x="63" y="348"/>
                  <a:pt x="71" y="329"/>
                  <a:pt x="79" y="310"/>
                </a:cubicBezTo>
                <a:cubicBezTo>
                  <a:pt x="88" y="291"/>
                  <a:pt x="97" y="273"/>
                  <a:pt x="107" y="255"/>
                </a:cubicBezTo>
                <a:cubicBezTo>
                  <a:pt x="117" y="237"/>
                  <a:pt x="127" y="220"/>
                  <a:pt x="138" y="204"/>
                </a:cubicBezTo>
                <a:cubicBezTo>
                  <a:pt x="149" y="188"/>
                  <a:pt x="160" y="173"/>
                  <a:pt x="172" y="158"/>
                </a:cubicBezTo>
                <a:cubicBezTo>
                  <a:pt x="184" y="144"/>
                  <a:pt x="197" y="130"/>
                  <a:pt x="210" y="118"/>
                </a:cubicBezTo>
                <a:cubicBezTo>
                  <a:pt x="223" y="105"/>
                  <a:pt x="236" y="93"/>
                  <a:pt x="249" y="83"/>
                </a:cubicBezTo>
                <a:cubicBezTo>
                  <a:pt x="263" y="72"/>
                  <a:pt x="277" y="62"/>
                  <a:pt x="292" y="53"/>
                </a:cubicBezTo>
                <a:cubicBezTo>
                  <a:pt x="307" y="45"/>
                  <a:pt x="321" y="37"/>
                  <a:pt x="336" y="30"/>
                </a:cubicBezTo>
                <a:cubicBezTo>
                  <a:pt x="351" y="24"/>
                  <a:pt x="366" y="18"/>
                  <a:pt x="381" y="14"/>
                </a:cubicBezTo>
                <a:cubicBezTo>
                  <a:pt x="396" y="9"/>
                  <a:pt x="412" y="6"/>
                  <a:pt x="427" y="4"/>
                </a:cubicBezTo>
                <a:cubicBezTo>
                  <a:pt x="442" y="1"/>
                  <a:pt x="458" y="0"/>
                  <a:pt x="473" y="0"/>
                </a:cubicBezTo>
                <a:lnTo>
                  <a:pt x="480" y="0"/>
                </a:lnTo>
                <a:cubicBezTo>
                  <a:pt x="495" y="0"/>
                  <a:pt x="511" y="1"/>
                  <a:pt x="526" y="4"/>
                </a:cubicBezTo>
                <a:cubicBezTo>
                  <a:pt x="542" y="6"/>
                  <a:pt x="557" y="9"/>
                  <a:pt x="572" y="14"/>
                </a:cubicBezTo>
                <a:cubicBezTo>
                  <a:pt x="587" y="18"/>
                  <a:pt x="602" y="24"/>
                  <a:pt x="617" y="30"/>
                </a:cubicBezTo>
                <a:cubicBezTo>
                  <a:pt x="632" y="37"/>
                  <a:pt x="646" y="45"/>
                  <a:pt x="661" y="53"/>
                </a:cubicBezTo>
                <a:cubicBezTo>
                  <a:pt x="675" y="62"/>
                  <a:pt x="689" y="72"/>
                  <a:pt x="703" y="83"/>
                </a:cubicBezTo>
                <a:cubicBezTo>
                  <a:pt x="716" y="93"/>
                  <a:pt x="730" y="105"/>
                  <a:pt x="742" y="118"/>
                </a:cubicBezTo>
                <a:cubicBezTo>
                  <a:pt x="755" y="130"/>
                  <a:pt x="768" y="144"/>
                  <a:pt x="780" y="158"/>
                </a:cubicBezTo>
                <a:cubicBezTo>
                  <a:pt x="792" y="173"/>
                  <a:pt x="803" y="188"/>
                  <a:pt x="814" y="204"/>
                </a:cubicBezTo>
                <a:cubicBezTo>
                  <a:pt x="825" y="220"/>
                  <a:pt x="835" y="237"/>
                  <a:pt x="845" y="255"/>
                </a:cubicBezTo>
                <a:cubicBezTo>
                  <a:pt x="855" y="273"/>
                  <a:pt x="864" y="291"/>
                  <a:pt x="873" y="310"/>
                </a:cubicBezTo>
                <a:cubicBezTo>
                  <a:pt x="881" y="329"/>
                  <a:pt x="889" y="348"/>
                  <a:pt x="897" y="368"/>
                </a:cubicBezTo>
                <a:cubicBezTo>
                  <a:pt x="904" y="389"/>
                  <a:pt x="911" y="409"/>
                  <a:pt x="916" y="430"/>
                </a:cubicBezTo>
                <a:cubicBezTo>
                  <a:pt x="922" y="451"/>
                  <a:pt x="928" y="473"/>
                  <a:pt x="932" y="495"/>
                </a:cubicBezTo>
                <a:cubicBezTo>
                  <a:pt x="937" y="516"/>
                  <a:pt x="940" y="539"/>
                  <a:pt x="943" y="561"/>
                </a:cubicBezTo>
                <a:cubicBezTo>
                  <a:pt x="946" y="583"/>
                  <a:pt x="949" y="606"/>
                  <a:pt x="950" y="629"/>
                </a:cubicBezTo>
                <a:cubicBezTo>
                  <a:pt x="952" y="651"/>
                  <a:pt x="952" y="674"/>
                  <a:pt x="952" y="697"/>
                </a:cubicBezTo>
                <a:cubicBezTo>
                  <a:pt x="952" y="720"/>
                  <a:pt x="952" y="742"/>
                  <a:pt x="950" y="765"/>
                </a:cubicBezTo>
                <a:cubicBezTo>
                  <a:pt x="949" y="788"/>
                  <a:pt x="946" y="810"/>
                  <a:pt x="943" y="833"/>
                </a:cubicBezTo>
                <a:cubicBezTo>
                  <a:pt x="940" y="855"/>
                  <a:pt x="937" y="877"/>
                  <a:pt x="932" y="899"/>
                </a:cubicBezTo>
                <a:cubicBezTo>
                  <a:pt x="928" y="921"/>
                  <a:pt x="922" y="942"/>
                  <a:pt x="916" y="963"/>
                </a:cubicBezTo>
                <a:cubicBezTo>
                  <a:pt x="911" y="984"/>
                  <a:pt x="904" y="1005"/>
                  <a:pt x="897" y="1025"/>
                </a:cubicBezTo>
                <a:cubicBezTo>
                  <a:pt x="889" y="1045"/>
                  <a:pt x="881" y="1065"/>
                  <a:pt x="873" y="1084"/>
                </a:cubicBezTo>
                <a:cubicBezTo>
                  <a:pt x="864" y="1103"/>
                  <a:pt x="855" y="1121"/>
                  <a:pt x="845" y="1139"/>
                </a:cubicBezTo>
                <a:cubicBezTo>
                  <a:pt x="835" y="1156"/>
                  <a:pt x="825" y="1174"/>
                  <a:pt x="814" y="1190"/>
                </a:cubicBezTo>
                <a:cubicBezTo>
                  <a:pt x="803" y="1206"/>
                  <a:pt x="792" y="1222"/>
                  <a:pt x="780" y="1236"/>
                </a:cubicBezTo>
                <a:cubicBezTo>
                  <a:pt x="768" y="1251"/>
                  <a:pt x="755" y="1264"/>
                  <a:pt x="742" y="1277"/>
                </a:cubicBezTo>
                <a:cubicBezTo>
                  <a:pt x="730" y="1289"/>
                  <a:pt x="716" y="1301"/>
                  <a:pt x="703" y="1312"/>
                </a:cubicBezTo>
                <a:cubicBezTo>
                  <a:pt x="689" y="1323"/>
                  <a:pt x="675" y="1332"/>
                  <a:pt x="661" y="1341"/>
                </a:cubicBezTo>
                <a:cubicBezTo>
                  <a:pt x="646" y="1350"/>
                  <a:pt x="632" y="1358"/>
                  <a:pt x="617" y="1364"/>
                </a:cubicBezTo>
                <a:cubicBezTo>
                  <a:pt x="602" y="1371"/>
                  <a:pt x="587" y="1376"/>
                  <a:pt x="572" y="1381"/>
                </a:cubicBezTo>
                <a:cubicBezTo>
                  <a:pt x="557" y="1385"/>
                  <a:pt x="542" y="1389"/>
                  <a:pt x="526" y="1391"/>
                </a:cubicBezTo>
                <a:cubicBezTo>
                  <a:pt x="511" y="1393"/>
                  <a:pt x="495" y="1394"/>
                  <a:pt x="480" y="1394"/>
                </a:cubicBezTo>
                <a:lnTo>
                  <a:pt x="473" y="1394"/>
                </a:lnTo>
                <a:cubicBezTo>
                  <a:pt x="458" y="1394"/>
                  <a:pt x="442" y="1393"/>
                  <a:pt x="427" y="1391"/>
                </a:cubicBezTo>
                <a:cubicBezTo>
                  <a:pt x="412" y="1389"/>
                  <a:pt x="396" y="1385"/>
                  <a:pt x="381" y="1381"/>
                </a:cubicBezTo>
                <a:cubicBezTo>
                  <a:pt x="366" y="1376"/>
                  <a:pt x="351" y="1371"/>
                  <a:pt x="336" y="1364"/>
                </a:cubicBezTo>
                <a:cubicBezTo>
                  <a:pt x="321" y="1358"/>
                  <a:pt x="307" y="1350"/>
                  <a:pt x="292" y="1341"/>
                </a:cubicBezTo>
                <a:cubicBezTo>
                  <a:pt x="277" y="1332"/>
                  <a:pt x="263" y="1323"/>
                  <a:pt x="249" y="1312"/>
                </a:cubicBezTo>
                <a:cubicBezTo>
                  <a:pt x="236" y="1301"/>
                  <a:pt x="223" y="1289"/>
                  <a:pt x="210" y="1277"/>
                </a:cubicBezTo>
                <a:cubicBezTo>
                  <a:pt x="197" y="1264"/>
                  <a:pt x="184" y="1251"/>
                  <a:pt x="172" y="1236"/>
                </a:cubicBezTo>
                <a:cubicBezTo>
                  <a:pt x="160" y="1222"/>
                  <a:pt x="149" y="1206"/>
                  <a:pt x="138" y="1190"/>
                </a:cubicBezTo>
                <a:cubicBezTo>
                  <a:pt x="127" y="1174"/>
                  <a:pt x="117" y="1156"/>
                  <a:pt x="107" y="1139"/>
                </a:cubicBezTo>
                <a:cubicBezTo>
                  <a:pt x="97" y="1121"/>
                  <a:pt x="88" y="1103"/>
                  <a:pt x="79" y="1084"/>
                </a:cubicBezTo>
                <a:cubicBezTo>
                  <a:pt x="71" y="1065"/>
                  <a:pt x="63" y="1045"/>
                  <a:pt x="55" y="1025"/>
                </a:cubicBezTo>
                <a:cubicBezTo>
                  <a:pt x="48" y="1005"/>
                  <a:pt x="42" y="984"/>
                  <a:pt x="36" y="963"/>
                </a:cubicBezTo>
                <a:cubicBezTo>
                  <a:pt x="30" y="942"/>
                  <a:pt x="25" y="921"/>
                  <a:pt x="20" y="899"/>
                </a:cubicBezTo>
                <a:cubicBezTo>
                  <a:pt x="16" y="877"/>
                  <a:pt x="12" y="855"/>
                  <a:pt x="9" y="833"/>
                </a:cubicBezTo>
                <a:cubicBezTo>
                  <a:pt x="6" y="810"/>
                  <a:pt x="3" y="788"/>
                  <a:pt x="2" y="765"/>
                </a:cubicBezTo>
                <a:cubicBezTo>
                  <a:pt x="0" y="742"/>
                  <a:pt x="0" y="720"/>
                  <a:pt x="0" y="697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6" name="" descr=""/>
          <p:cNvPicPr/>
          <p:nvPr/>
        </p:nvPicPr>
        <p:blipFill>
          <a:blip r:embed="rId5"/>
          <a:stretch/>
        </p:blipFill>
        <p:spPr>
          <a:xfrm>
            <a:off x="819000" y="1989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7" name=""/>
          <p:cNvSpPr txBox="1"/>
          <p:nvPr/>
        </p:nvSpPr>
        <p:spPr>
          <a:xfrm>
            <a:off x="1226160" y="185292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订阅服务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8" name=""/>
          <p:cNvSpPr txBox="1"/>
          <p:nvPr/>
        </p:nvSpPr>
        <p:spPr>
          <a:xfrm>
            <a:off x="1226160" y="21520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9" name=""/>
          <p:cNvSpPr txBox="1"/>
          <p:nvPr/>
        </p:nvSpPr>
        <p:spPr>
          <a:xfrm>
            <a:off x="1460160" y="2156040"/>
            <a:ext cx="293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0" name=""/>
          <p:cNvSpPr txBox="1"/>
          <p:nvPr/>
        </p:nvSpPr>
        <p:spPr>
          <a:xfrm>
            <a:off x="1752120" y="215208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模式的分层订阅计划，提供不同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01" name="" descr=""/>
          <p:cNvPicPr/>
          <p:nvPr/>
        </p:nvPicPr>
        <p:blipFill>
          <a:blip r:embed="rId6"/>
          <a:stretch/>
        </p:blipFill>
        <p:spPr>
          <a:xfrm>
            <a:off x="1228320" y="2607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2" name=""/>
          <p:cNvSpPr txBox="1"/>
          <p:nvPr/>
        </p:nvSpPr>
        <p:spPr>
          <a:xfrm>
            <a:off x="1226160" y="231912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功能组合和资源配额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03" name="" descr=""/>
          <p:cNvPicPr/>
          <p:nvPr/>
        </p:nvPicPr>
        <p:blipFill>
          <a:blip r:embed="rId7"/>
          <a:stretch/>
        </p:blipFill>
        <p:spPr>
          <a:xfrm>
            <a:off x="1228320" y="2841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4" name=""/>
          <p:cNvSpPr txBox="1"/>
          <p:nvPr/>
        </p:nvSpPr>
        <p:spPr>
          <a:xfrm>
            <a:off x="1409760" y="258660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基础版、专业版、企业版多层级选择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5" name=""/>
          <p:cNvSpPr txBox="1"/>
          <p:nvPr/>
        </p:nvSpPr>
        <p:spPr>
          <a:xfrm>
            <a:off x="1409760" y="28206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按年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6" name=""/>
          <p:cNvSpPr txBox="1"/>
          <p:nvPr/>
        </p:nvSpPr>
        <p:spPr>
          <a:xfrm>
            <a:off x="1643760" y="28245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07" name="" descr=""/>
          <p:cNvPicPr/>
          <p:nvPr/>
        </p:nvPicPr>
        <p:blipFill>
          <a:blip r:embed="rId8"/>
          <a:stretch/>
        </p:blipFill>
        <p:spPr>
          <a:xfrm>
            <a:off x="1228320" y="3075120"/>
            <a:ext cx="15012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8" name=""/>
          <p:cNvSpPr txBox="1"/>
          <p:nvPr/>
        </p:nvSpPr>
        <p:spPr>
          <a:xfrm>
            <a:off x="1683360" y="28206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月灵活付费，鼓励长期订阅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3818880" y="1629360"/>
            <a:ext cx="3075480" cy="1788840"/>
          </a:xfrm>
          <a:custGeom>
            <a:avLst/>
            <a:gdLst/>
            <a:ahLst/>
            <a:rect l="0" t="0" r="r" b="b"/>
            <a:pathLst>
              <a:path w="8543" h="4969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6"/>
                  <a:pt x="8543" y="242"/>
                  <a:pt x="8543" y="279"/>
                </a:cubicBezTo>
                <a:lnTo>
                  <a:pt x="8543" y="4690"/>
                </a:lnTo>
                <a:cubicBezTo>
                  <a:pt x="8543" y="4727"/>
                  <a:pt x="8536" y="4763"/>
                  <a:pt x="8522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5" y="4933"/>
                  <a:pt x="8371" y="4947"/>
                </a:cubicBezTo>
                <a:cubicBezTo>
                  <a:pt x="8337" y="4962"/>
                  <a:pt x="8302" y="4969"/>
                  <a:pt x="8265" y="4969"/>
                </a:cubicBezTo>
                <a:lnTo>
                  <a:pt x="278" y="4969"/>
                </a:lnTo>
                <a:cubicBezTo>
                  <a:pt x="241" y="4969"/>
                  <a:pt x="206" y="4962"/>
                  <a:pt x="172" y="4947"/>
                </a:cubicBezTo>
                <a:cubicBezTo>
                  <a:pt x="138" y="4933"/>
                  <a:pt x="108" y="4913"/>
                  <a:pt x="81" y="4887"/>
                </a:cubicBezTo>
                <a:cubicBezTo>
                  <a:pt x="55" y="4861"/>
                  <a:pt x="35" y="4831"/>
                  <a:pt x="21" y="4797"/>
                </a:cubicBezTo>
                <a:cubicBezTo>
                  <a:pt x="7" y="4763"/>
                  <a:pt x="0" y="4727"/>
                  <a:pt x="0" y="4690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3818880" y="1629360"/>
            <a:ext cx="3075480" cy="1788840"/>
          </a:xfrm>
          <a:custGeom>
            <a:avLst/>
            <a:gdLst/>
            <a:ahLst/>
            <a:rect l="0" t="0" r="r" b="b"/>
            <a:pathLst>
              <a:path w="8543" h="4969">
                <a:moveTo>
                  <a:pt x="0" y="4690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6"/>
                  <a:pt x="8462" y="82"/>
                </a:cubicBezTo>
                <a:cubicBezTo>
                  <a:pt x="8488" y="108"/>
                  <a:pt x="8508" y="138"/>
                  <a:pt x="8522" y="172"/>
                </a:cubicBezTo>
                <a:cubicBezTo>
                  <a:pt x="8536" y="206"/>
                  <a:pt x="8543" y="242"/>
                  <a:pt x="8543" y="279"/>
                </a:cubicBezTo>
                <a:lnTo>
                  <a:pt x="8543" y="4690"/>
                </a:lnTo>
                <a:cubicBezTo>
                  <a:pt x="8543" y="4727"/>
                  <a:pt x="8536" y="4763"/>
                  <a:pt x="8522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5" y="4933"/>
                  <a:pt x="8371" y="4947"/>
                </a:cubicBezTo>
                <a:cubicBezTo>
                  <a:pt x="8337" y="4962"/>
                  <a:pt x="8302" y="4969"/>
                  <a:pt x="8265" y="4969"/>
                </a:cubicBezTo>
                <a:lnTo>
                  <a:pt x="278" y="4969"/>
                </a:lnTo>
                <a:cubicBezTo>
                  <a:pt x="241" y="4969"/>
                  <a:pt x="206" y="4962"/>
                  <a:pt x="172" y="4947"/>
                </a:cubicBezTo>
                <a:cubicBezTo>
                  <a:pt x="138" y="4933"/>
                  <a:pt x="108" y="4913"/>
                  <a:pt x="81" y="4887"/>
                </a:cubicBezTo>
                <a:cubicBezTo>
                  <a:pt x="55" y="4861"/>
                  <a:pt x="35" y="4831"/>
                  <a:pt x="21" y="4797"/>
                </a:cubicBezTo>
                <a:cubicBezTo>
                  <a:pt x="7" y="4763"/>
                  <a:pt x="0" y="4727"/>
                  <a:pt x="0" y="4690"/>
                </a:cubicBezTo>
                <a:moveTo>
                  <a:pt x="23" y="279"/>
                </a:moveTo>
                <a:lnTo>
                  <a:pt x="23" y="4690"/>
                </a:lnTo>
                <a:cubicBezTo>
                  <a:pt x="23" y="4707"/>
                  <a:pt x="25" y="4723"/>
                  <a:pt x="28" y="4740"/>
                </a:cubicBezTo>
                <a:cubicBezTo>
                  <a:pt x="31" y="4756"/>
                  <a:pt x="36" y="4772"/>
                  <a:pt x="43" y="4788"/>
                </a:cubicBezTo>
                <a:cubicBezTo>
                  <a:pt x="49" y="4803"/>
                  <a:pt x="57" y="4818"/>
                  <a:pt x="66" y="4832"/>
                </a:cubicBezTo>
                <a:cubicBezTo>
                  <a:pt x="75" y="4846"/>
                  <a:pt x="86" y="4859"/>
                  <a:pt x="98" y="4871"/>
                </a:cubicBezTo>
                <a:cubicBezTo>
                  <a:pt x="110" y="4882"/>
                  <a:pt x="123" y="4893"/>
                  <a:pt x="137" y="4902"/>
                </a:cubicBezTo>
                <a:cubicBezTo>
                  <a:pt x="151" y="4912"/>
                  <a:pt x="165" y="4920"/>
                  <a:pt x="181" y="4926"/>
                </a:cubicBezTo>
                <a:cubicBezTo>
                  <a:pt x="196" y="4932"/>
                  <a:pt x="212" y="4937"/>
                  <a:pt x="229" y="4941"/>
                </a:cubicBezTo>
                <a:cubicBezTo>
                  <a:pt x="245" y="4944"/>
                  <a:pt x="262" y="4945"/>
                  <a:pt x="278" y="4945"/>
                </a:cubicBezTo>
                <a:lnTo>
                  <a:pt x="8265" y="4945"/>
                </a:lnTo>
                <a:cubicBezTo>
                  <a:pt x="8281" y="4945"/>
                  <a:pt x="8298" y="4944"/>
                  <a:pt x="8315" y="4941"/>
                </a:cubicBezTo>
                <a:cubicBezTo>
                  <a:pt x="8331" y="4937"/>
                  <a:pt x="8347" y="4932"/>
                  <a:pt x="8362" y="4926"/>
                </a:cubicBezTo>
                <a:cubicBezTo>
                  <a:pt x="8378" y="4920"/>
                  <a:pt x="8393" y="4912"/>
                  <a:pt x="8407" y="4902"/>
                </a:cubicBezTo>
                <a:cubicBezTo>
                  <a:pt x="8421" y="4893"/>
                  <a:pt x="8433" y="4882"/>
                  <a:pt x="8445" y="4871"/>
                </a:cubicBezTo>
                <a:cubicBezTo>
                  <a:pt x="8457" y="4859"/>
                  <a:pt x="8468" y="4846"/>
                  <a:pt x="8477" y="4832"/>
                </a:cubicBezTo>
                <a:cubicBezTo>
                  <a:pt x="8486" y="4818"/>
                  <a:pt x="8494" y="4803"/>
                  <a:pt x="8501" y="4788"/>
                </a:cubicBezTo>
                <a:cubicBezTo>
                  <a:pt x="8507" y="4772"/>
                  <a:pt x="8512" y="4756"/>
                  <a:pt x="8515" y="4740"/>
                </a:cubicBezTo>
                <a:cubicBezTo>
                  <a:pt x="8518" y="4723"/>
                  <a:pt x="8520" y="4707"/>
                  <a:pt x="8520" y="4690"/>
                </a:cubicBezTo>
                <a:lnTo>
                  <a:pt x="8520" y="279"/>
                </a:lnTo>
                <a:cubicBezTo>
                  <a:pt x="8520" y="262"/>
                  <a:pt x="8518" y="245"/>
                  <a:pt x="8515" y="229"/>
                </a:cubicBezTo>
                <a:cubicBezTo>
                  <a:pt x="8512" y="212"/>
                  <a:pt x="8507" y="196"/>
                  <a:pt x="8501" y="181"/>
                </a:cubicBezTo>
                <a:cubicBezTo>
                  <a:pt x="8494" y="165"/>
                  <a:pt x="8486" y="151"/>
                  <a:pt x="8477" y="137"/>
                </a:cubicBezTo>
                <a:cubicBezTo>
                  <a:pt x="8468" y="123"/>
                  <a:pt x="8457" y="110"/>
                  <a:pt x="8445" y="98"/>
                </a:cubicBezTo>
                <a:cubicBezTo>
                  <a:pt x="8433" y="86"/>
                  <a:pt x="8421" y="76"/>
                  <a:pt x="8407" y="66"/>
                </a:cubicBezTo>
                <a:cubicBezTo>
                  <a:pt x="8393" y="57"/>
                  <a:pt x="8378" y="49"/>
                  <a:pt x="8362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8" y="25"/>
                  <a:pt x="8281" y="23"/>
                  <a:pt x="8265" y="23"/>
                </a:cubicBezTo>
                <a:lnTo>
                  <a:pt x="278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3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4027680" y="1838160"/>
            <a:ext cx="485280" cy="501840"/>
          </a:xfrm>
          <a:custGeom>
            <a:avLst/>
            <a:gdLst/>
            <a:ahLst/>
            <a:rect l="0" t="0" r="r" b="b"/>
            <a:pathLst>
              <a:path w="1348" h="1394">
                <a:moveTo>
                  <a:pt x="0" y="698"/>
                </a:moveTo>
                <a:lnTo>
                  <a:pt x="0" y="696"/>
                </a:lnTo>
                <a:cubicBezTo>
                  <a:pt x="0" y="673"/>
                  <a:pt x="1" y="650"/>
                  <a:pt x="3" y="628"/>
                </a:cubicBezTo>
                <a:cubicBezTo>
                  <a:pt x="6" y="605"/>
                  <a:pt x="9" y="582"/>
                  <a:pt x="13" y="560"/>
                </a:cubicBezTo>
                <a:cubicBezTo>
                  <a:pt x="17" y="538"/>
                  <a:pt x="23" y="516"/>
                  <a:pt x="29" y="494"/>
                </a:cubicBezTo>
                <a:cubicBezTo>
                  <a:pt x="36" y="472"/>
                  <a:pt x="43" y="451"/>
                  <a:pt x="51" y="430"/>
                </a:cubicBezTo>
                <a:cubicBezTo>
                  <a:pt x="60" y="409"/>
                  <a:pt x="69" y="388"/>
                  <a:pt x="80" y="368"/>
                </a:cubicBezTo>
                <a:cubicBezTo>
                  <a:pt x="90" y="348"/>
                  <a:pt x="101" y="328"/>
                  <a:pt x="114" y="309"/>
                </a:cubicBezTo>
                <a:cubicBezTo>
                  <a:pt x="126" y="291"/>
                  <a:pt x="139" y="272"/>
                  <a:pt x="153" y="255"/>
                </a:cubicBezTo>
                <a:cubicBezTo>
                  <a:pt x="167" y="237"/>
                  <a:pt x="182" y="220"/>
                  <a:pt x="197" y="204"/>
                </a:cubicBezTo>
                <a:cubicBezTo>
                  <a:pt x="213" y="188"/>
                  <a:pt x="229" y="173"/>
                  <a:pt x="246" y="158"/>
                </a:cubicBezTo>
                <a:cubicBezTo>
                  <a:pt x="264" y="144"/>
                  <a:pt x="282" y="130"/>
                  <a:pt x="300" y="118"/>
                </a:cubicBezTo>
                <a:cubicBezTo>
                  <a:pt x="319" y="105"/>
                  <a:pt x="338" y="93"/>
                  <a:pt x="357" y="82"/>
                </a:cubicBezTo>
                <a:cubicBezTo>
                  <a:pt x="376" y="72"/>
                  <a:pt x="396" y="62"/>
                  <a:pt x="417" y="53"/>
                </a:cubicBezTo>
                <a:cubicBezTo>
                  <a:pt x="437" y="45"/>
                  <a:pt x="458" y="37"/>
                  <a:pt x="479" y="30"/>
                </a:cubicBezTo>
                <a:cubicBezTo>
                  <a:pt x="500" y="24"/>
                  <a:pt x="521" y="18"/>
                  <a:pt x="543" y="14"/>
                </a:cubicBezTo>
                <a:cubicBezTo>
                  <a:pt x="565" y="9"/>
                  <a:pt x="586" y="6"/>
                  <a:pt x="608" y="4"/>
                </a:cubicBezTo>
                <a:cubicBezTo>
                  <a:pt x="630" y="1"/>
                  <a:pt x="652" y="0"/>
                  <a:pt x="674" y="0"/>
                </a:cubicBezTo>
                <a:cubicBezTo>
                  <a:pt x="696" y="0"/>
                  <a:pt x="718" y="1"/>
                  <a:pt x="740" y="4"/>
                </a:cubicBezTo>
                <a:cubicBezTo>
                  <a:pt x="762" y="6"/>
                  <a:pt x="784" y="9"/>
                  <a:pt x="806" y="14"/>
                </a:cubicBezTo>
                <a:cubicBezTo>
                  <a:pt x="827" y="18"/>
                  <a:pt x="849" y="24"/>
                  <a:pt x="870" y="30"/>
                </a:cubicBezTo>
                <a:cubicBezTo>
                  <a:pt x="891" y="37"/>
                  <a:pt x="912" y="45"/>
                  <a:pt x="932" y="53"/>
                </a:cubicBezTo>
                <a:cubicBezTo>
                  <a:pt x="952" y="62"/>
                  <a:pt x="972" y="72"/>
                  <a:pt x="992" y="82"/>
                </a:cubicBezTo>
                <a:cubicBezTo>
                  <a:pt x="1011" y="93"/>
                  <a:pt x="1030" y="105"/>
                  <a:pt x="1048" y="118"/>
                </a:cubicBezTo>
                <a:cubicBezTo>
                  <a:pt x="1067" y="130"/>
                  <a:pt x="1084" y="144"/>
                  <a:pt x="1101" y="158"/>
                </a:cubicBezTo>
                <a:cubicBezTo>
                  <a:pt x="1118" y="173"/>
                  <a:pt x="1135" y="188"/>
                  <a:pt x="1150" y="204"/>
                </a:cubicBezTo>
                <a:cubicBezTo>
                  <a:pt x="1166" y="220"/>
                  <a:pt x="1181" y="237"/>
                  <a:pt x="1195" y="255"/>
                </a:cubicBezTo>
                <a:cubicBezTo>
                  <a:pt x="1209" y="272"/>
                  <a:pt x="1222" y="291"/>
                  <a:pt x="1234" y="309"/>
                </a:cubicBezTo>
                <a:cubicBezTo>
                  <a:pt x="1246" y="328"/>
                  <a:pt x="1258" y="348"/>
                  <a:pt x="1268" y="368"/>
                </a:cubicBezTo>
                <a:cubicBezTo>
                  <a:pt x="1278" y="388"/>
                  <a:pt x="1288" y="409"/>
                  <a:pt x="1296" y="430"/>
                </a:cubicBezTo>
                <a:cubicBezTo>
                  <a:pt x="1305" y="451"/>
                  <a:pt x="1312" y="472"/>
                  <a:pt x="1319" y="494"/>
                </a:cubicBezTo>
                <a:cubicBezTo>
                  <a:pt x="1325" y="516"/>
                  <a:pt x="1330" y="538"/>
                  <a:pt x="1335" y="560"/>
                </a:cubicBezTo>
                <a:cubicBezTo>
                  <a:pt x="1339" y="582"/>
                  <a:pt x="1342" y="605"/>
                  <a:pt x="1344" y="628"/>
                </a:cubicBezTo>
                <a:cubicBezTo>
                  <a:pt x="1346" y="650"/>
                  <a:pt x="1348" y="673"/>
                  <a:pt x="1348" y="696"/>
                </a:cubicBezTo>
                <a:lnTo>
                  <a:pt x="1348" y="698"/>
                </a:lnTo>
                <a:cubicBezTo>
                  <a:pt x="1348" y="720"/>
                  <a:pt x="1346" y="743"/>
                  <a:pt x="1344" y="766"/>
                </a:cubicBezTo>
                <a:cubicBezTo>
                  <a:pt x="1342" y="789"/>
                  <a:pt x="1339" y="811"/>
                  <a:pt x="1335" y="833"/>
                </a:cubicBezTo>
                <a:cubicBezTo>
                  <a:pt x="1330" y="856"/>
                  <a:pt x="1325" y="878"/>
                  <a:pt x="1319" y="900"/>
                </a:cubicBezTo>
                <a:cubicBezTo>
                  <a:pt x="1312" y="921"/>
                  <a:pt x="1305" y="943"/>
                  <a:pt x="1296" y="964"/>
                </a:cubicBezTo>
                <a:cubicBezTo>
                  <a:pt x="1288" y="985"/>
                  <a:pt x="1278" y="1005"/>
                  <a:pt x="1268" y="1026"/>
                </a:cubicBezTo>
                <a:cubicBezTo>
                  <a:pt x="1258" y="1046"/>
                  <a:pt x="1246" y="1065"/>
                  <a:pt x="1234" y="1084"/>
                </a:cubicBezTo>
                <a:cubicBezTo>
                  <a:pt x="1222" y="1103"/>
                  <a:pt x="1209" y="1121"/>
                  <a:pt x="1195" y="1139"/>
                </a:cubicBezTo>
                <a:cubicBezTo>
                  <a:pt x="1181" y="1156"/>
                  <a:pt x="1166" y="1174"/>
                  <a:pt x="1150" y="1190"/>
                </a:cubicBezTo>
                <a:cubicBezTo>
                  <a:pt x="1135" y="1207"/>
                  <a:pt x="1118" y="1222"/>
                  <a:pt x="1101" y="1236"/>
                </a:cubicBezTo>
                <a:cubicBezTo>
                  <a:pt x="1084" y="1251"/>
                  <a:pt x="1067" y="1264"/>
                  <a:pt x="1048" y="1277"/>
                </a:cubicBezTo>
                <a:cubicBezTo>
                  <a:pt x="1030" y="1290"/>
                  <a:pt x="1011" y="1301"/>
                  <a:pt x="992" y="1312"/>
                </a:cubicBezTo>
                <a:cubicBezTo>
                  <a:pt x="972" y="1323"/>
                  <a:pt x="952" y="1332"/>
                  <a:pt x="932" y="1341"/>
                </a:cubicBezTo>
                <a:cubicBezTo>
                  <a:pt x="912" y="1350"/>
                  <a:pt x="891" y="1358"/>
                  <a:pt x="870" y="1364"/>
                </a:cubicBezTo>
                <a:cubicBezTo>
                  <a:pt x="849" y="1371"/>
                  <a:pt x="827" y="1376"/>
                  <a:pt x="806" y="1381"/>
                </a:cubicBezTo>
                <a:cubicBezTo>
                  <a:pt x="784" y="1385"/>
                  <a:pt x="762" y="1389"/>
                  <a:pt x="740" y="1391"/>
                </a:cubicBezTo>
                <a:cubicBezTo>
                  <a:pt x="718" y="1393"/>
                  <a:pt x="696" y="1394"/>
                  <a:pt x="674" y="1394"/>
                </a:cubicBezTo>
                <a:cubicBezTo>
                  <a:pt x="652" y="1394"/>
                  <a:pt x="630" y="1393"/>
                  <a:pt x="608" y="1391"/>
                </a:cubicBezTo>
                <a:cubicBezTo>
                  <a:pt x="586" y="1389"/>
                  <a:pt x="565" y="1385"/>
                  <a:pt x="543" y="1381"/>
                </a:cubicBezTo>
                <a:cubicBezTo>
                  <a:pt x="521" y="1376"/>
                  <a:pt x="500" y="1371"/>
                  <a:pt x="479" y="1364"/>
                </a:cubicBezTo>
                <a:cubicBezTo>
                  <a:pt x="458" y="1358"/>
                  <a:pt x="437" y="1350"/>
                  <a:pt x="417" y="1341"/>
                </a:cubicBezTo>
                <a:cubicBezTo>
                  <a:pt x="396" y="1332"/>
                  <a:pt x="376" y="1323"/>
                  <a:pt x="357" y="1312"/>
                </a:cubicBezTo>
                <a:cubicBezTo>
                  <a:pt x="338" y="1301"/>
                  <a:pt x="319" y="1290"/>
                  <a:pt x="300" y="1277"/>
                </a:cubicBezTo>
                <a:cubicBezTo>
                  <a:pt x="282" y="1264"/>
                  <a:pt x="264" y="1251"/>
                  <a:pt x="246" y="1236"/>
                </a:cubicBezTo>
                <a:cubicBezTo>
                  <a:pt x="229" y="1222"/>
                  <a:pt x="213" y="1207"/>
                  <a:pt x="197" y="1190"/>
                </a:cubicBezTo>
                <a:cubicBezTo>
                  <a:pt x="182" y="1174"/>
                  <a:pt x="167" y="1156"/>
                  <a:pt x="153" y="1139"/>
                </a:cubicBezTo>
                <a:cubicBezTo>
                  <a:pt x="139" y="1121"/>
                  <a:pt x="126" y="1103"/>
                  <a:pt x="114" y="1084"/>
                </a:cubicBezTo>
                <a:cubicBezTo>
                  <a:pt x="101" y="1065"/>
                  <a:pt x="90" y="1046"/>
                  <a:pt x="80" y="1026"/>
                </a:cubicBezTo>
                <a:cubicBezTo>
                  <a:pt x="69" y="1005"/>
                  <a:pt x="60" y="985"/>
                  <a:pt x="51" y="964"/>
                </a:cubicBezTo>
                <a:cubicBezTo>
                  <a:pt x="43" y="943"/>
                  <a:pt x="36" y="921"/>
                  <a:pt x="29" y="900"/>
                </a:cubicBezTo>
                <a:cubicBezTo>
                  <a:pt x="23" y="878"/>
                  <a:pt x="17" y="856"/>
                  <a:pt x="13" y="833"/>
                </a:cubicBezTo>
                <a:cubicBezTo>
                  <a:pt x="9" y="811"/>
                  <a:pt x="6" y="789"/>
                  <a:pt x="3" y="766"/>
                </a:cubicBezTo>
                <a:cubicBezTo>
                  <a:pt x="1" y="743"/>
                  <a:pt x="0" y="720"/>
                  <a:pt x="0" y="698"/>
                </a:cubicBezTo>
                <a:close/>
              </a:path>
            </a:pathLst>
          </a:custGeom>
          <a:solidFill>
            <a:srgbClr val="10b98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2" name="" descr=""/>
          <p:cNvPicPr/>
          <p:nvPr/>
        </p:nvPicPr>
        <p:blipFill>
          <a:blip r:embed="rId9"/>
          <a:stretch/>
        </p:blipFill>
        <p:spPr>
          <a:xfrm>
            <a:off x="4195080" y="198900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3" name=""/>
          <p:cNvSpPr txBox="1"/>
          <p:nvPr/>
        </p:nvSpPr>
        <p:spPr>
          <a:xfrm>
            <a:off x="1443240" y="305460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目标：各规模企业、内容驱动型组织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4" name=""/>
          <p:cNvSpPr txBox="1"/>
          <p:nvPr/>
        </p:nvSpPr>
        <p:spPr>
          <a:xfrm>
            <a:off x="4646880" y="185292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增值服务与咨询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5" name=""/>
          <p:cNvSpPr txBox="1"/>
          <p:nvPr/>
        </p:nvSpPr>
        <p:spPr>
          <a:xfrm>
            <a:off x="4646880" y="215208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提供高级专业服务，满足企业个性化需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6" name="" descr=""/>
          <p:cNvPicPr/>
          <p:nvPr/>
        </p:nvPicPr>
        <p:blipFill>
          <a:blip r:embed="rId10"/>
          <a:stretch/>
        </p:blipFill>
        <p:spPr>
          <a:xfrm>
            <a:off x="4646160" y="2607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7" name=""/>
          <p:cNvSpPr txBox="1"/>
          <p:nvPr/>
        </p:nvSpPr>
        <p:spPr>
          <a:xfrm>
            <a:off x="4646880" y="23191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8" name=""/>
          <p:cNvSpPr txBox="1"/>
          <p:nvPr/>
        </p:nvSpPr>
        <p:spPr>
          <a:xfrm>
            <a:off x="4830840" y="25905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9" name="" descr=""/>
          <p:cNvPicPr/>
          <p:nvPr/>
        </p:nvPicPr>
        <p:blipFill>
          <a:blip r:embed="rId11"/>
          <a:stretch/>
        </p:blipFill>
        <p:spPr>
          <a:xfrm>
            <a:off x="4646160" y="2841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0" name=""/>
          <p:cNvSpPr txBox="1"/>
          <p:nvPr/>
        </p:nvSpPr>
        <p:spPr>
          <a:xfrm>
            <a:off x="5087520" y="258660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战略咨询与规划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1" name="" descr=""/>
          <p:cNvPicPr/>
          <p:nvPr/>
        </p:nvPicPr>
        <p:blipFill>
          <a:blip r:embed="rId12"/>
          <a:stretch/>
        </p:blipFill>
        <p:spPr>
          <a:xfrm>
            <a:off x="4646160" y="30751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2" name=""/>
          <p:cNvSpPr txBox="1"/>
          <p:nvPr/>
        </p:nvSpPr>
        <p:spPr>
          <a:xfrm>
            <a:off x="4830840" y="28206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平台部署与系统集成服务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3" name=""/>
          <p:cNvSpPr/>
          <p:nvPr/>
        </p:nvSpPr>
        <p:spPr>
          <a:xfrm>
            <a:off x="7094520" y="1629360"/>
            <a:ext cx="3075840" cy="1788840"/>
          </a:xfrm>
          <a:custGeom>
            <a:avLst/>
            <a:gdLst/>
            <a:ahLst/>
            <a:rect l="0" t="0" r="r" b="b"/>
            <a:pathLst>
              <a:path w="8544" h="4969">
                <a:moveTo>
                  <a:pt x="0" y="4690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4690"/>
                </a:lnTo>
                <a:cubicBezTo>
                  <a:pt x="8544" y="4727"/>
                  <a:pt x="8537" y="4763"/>
                  <a:pt x="8523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6" y="4933"/>
                  <a:pt x="8372" y="4947"/>
                </a:cubicBezTo>
                <a:cubicBezTo>
                  <a:pt x="8338" y="4962"/>
                  <a:pt x="8302" y="4969"/>
                  <a:pt x="8265" y="4969"/>
                </a:cubicBezTo>
                <a:lnTo>
                  <a:pt x="279" y="4969"/>
                </a:lnTo>
                <a:cubicBezTo>
                  <a:pt x="242" y="4969"/>
                  <a:pt x="206" y="4962"/>
                  <a:pt x="172" y="4947"/>
                </a:cubicBezTo>
                <a:cubicBezTo>
                  <a:pt x="138" y="4933"/>
                  <a:pt x="108" y="4913"/>
                  <a:pt x="82" y="4887"/>
                </a:cubicBezTo>
                <a:cubicBezTo>
                  <a:pt x="56" y="4861"/>
                  <a:pt x="36" y="4831"/>
                  <a:pt x="22" y="4797"/>
                </a:cubicBezTo>
                <a:cubicBezTo>
                  <a:pt x="7" y="4763"/>
                  <a:pt x="0" y="4727"/>
                  <a:pt x="0" y="469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7094520" y="1629360"/>
            <a:ext cx="3075840" cy="1788840"/>
          </a:xfrm>
          <a:custGeom>
            <a:avLst/>
            <a:gdLst/>
            <a:ahLst/>
            <a:rect l="0" t="0" r="r" b="b"/>
            <a:pathLst>
              <a:path w="8544" h="4969">
                <a:moveTo>
                  <a:pt x="0" y="4690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6"/>
                  <a:pt x="8462" y="82"/>
                </a:cubicBezTo>
                <a:cubicBezTo>
                  <a:pt x="8488" y="108"/>
                  <a:pt x="8508" y="138"/>
                  <a:pt x="8523" y="172"/>
                </a:cubicBezTo>
                <a:cubicBezTo>
                  <a:pt x="8537" y="206"/>
                  <a:pt x="8544" y="242"/>
                  <a:pt x="8544" y="279"/>
                </a:cubicBezTo>
                <a:lnTo>
                  <a:pt x="8544" y="4690"/>
                </a:lnTo>
                <a:cubicBezTo>
                  <a:pt x="8544" y="4727"/>
                  <a:pt x="8537" y="4763"/>
                  <a:pt x="8523" y="4797"/>
                </a:cubicBezTo>
                <a:cubicBezTo>
                  <a:pt x="8508" y="4831"/>
                  <a:pt x="8488" y="4861"/>
                  <a:pt x="8462" y="4887"/>
                </a:cubicBezTo>
                <a:cubicBezTo>
                  <a:pt x="8436" y="4913"/>
                  <a:pt x="8406" y="4933"/>
                  <a:pt x="8372" y="4947"/>
                </a:cubicBezTo>
                <a:cubicBezTo>
                  <a:pt x="8338" y="4962"/>
                  <a:pt x="8302" y="4969"/>
                  <a:pt x="8265" y="4969"/>
                </a:cubicBezTo>
                <a:lnTo>
                  <a:pt x="279" y="4969"/>
                </a:lnTo>
                <a:cubicBezTo>
                  <a:pt x="242" y="4969"/>
                  <a:pt x="206" y="4962"/>
                  <a:pt x="172" y="4947"/>
                </a:cubicBezTo>
                <a:cubicBezTo>
                  <a:pt x="138" y="4933"/>
                  <a:pt x="108" y="4913"/>
                  <a:pt x="82" y="4887"/>
                </a:cubicBezTo>
                <a:cubicBezTo>
                  <a:pt x="56" y="4861"/>
                  <a:pt x="36" y="4831"/>
                  <a:pt x="22" y="4797"/>
                </a:cubicBezTo>
                <a:cubicBezTo>
                  <a:pt x="7" y="4763"/>
                  <a:pt x="0" y="4727"/>
                  <a:pt x="0" y="4690"/>
                </a:cubicBezTo>
                <a:moveTo>
                  <a:pt x="24" y="279"/>
                </a:moveTo>
                <a:lnTo>
                  <a:pt x="24" y="4690"/>
                </a:lnTo>
                <a:cubicBezTo>
                  <a:pt x="24" y="4707"/>
                  <a:pt x="25" y="4723"/>
                  <a:pt x="29" y="4740"/>
                </a:cubicBezTo>
                <a:cubicBezTo>
                  <a:pt x="32" y="4756"/>
                  <a:pt x="37" y="4772"/>
                  <a:pt x="43" y="4788"/>
                </a:cubicBezTo>
                <a:cubicBezTo>
                  <a:pt x="49" y="4803"/>
                  <a:pt x="57" y="4818"/>
                  <a:pt x="67" y="4832"/>
                </a:cubicBezTo>
                <a:cubicBezTo>
                  <a:pt x="76" y="4846"/>
                  <a:pt x="87" y="4859"/>
                  <a:pt x="98" y="4871"/>
                </a:cubicBezTo>
                <a:cubicBezTo>
                  <a:pt x="110" y="4882"/>
                  <a:pt x="123" y="4893"/>
                  <a:pt x="137" y="4902"/>
                </a:cubicBezTo>
                <a:cubicBezTo>
                  <a:pt x="151" y="4912"/>
                  <a:pt x="166" y="4920"/>
                  <a:pt x="181" y="4926"/>
                </a:cubicBezTo>
                <a:cubicBezTo>
                  <a:pt x="197" y="4932"/>
                  <a:pt x="213" y="4937"/>
                  <a:pt x="229" y="4941"/>
                </a:cubicBezTo>
                <a:cubicBezTo>
                  <a:pt x="246" y="4944"/>
                  <a:pt x="262" y="4945"/>
                  <a:pt x="279" y="4945"/>
                </a:cubicBezTo>
                <a:lnTo>
                  <a:pt x="8265" y="4945"/>
                </a:lnTo>
                <a:cubicBezTo>
                  <a:pt x="8282" y="4945"/>
                  <a:pt x="8299" y="4944"/>
                  <a:pt x="8315" y="4941"/>
                </a:cubicBezTo>
                <a:cubicBezTo>
                  <a:pt x="8331" y="4937"/>
                  <a:pt x="8347" y="4932"/>
                  <a:pt x="8363" y="4926"/>
                </a:cubicBezTo>
                <a:cubicBezTo>
                  <a:pt x="8378" y="4920"/>
                  <a:pt x="8393" y="4912"/>
                  <a:pt x="8407" y="4902"/>
                </a:cubicBezTo>
                <a:cubicBezTo>
                  <a:pt x="8421" y="4893"/>
                  <a:pt x="8434" y="4882"/>
                  <a:pt x="8446" y="4871"/>
                </a:cubicBezTo>
                <a:cubicBezTo>
                  <a:pt x="8458" y="4859"/>
                  <a:pt x="8468" y="4846"/>
                  <a:pt x="8478" y="4832"/>
                </a:cubicBezTo>
                <a:cubicBezTo>
                  <a:pt x="8487" y="4818"/>
                  <a:pt x="8495" y="4803"/>
                  <a:pt x="8501" y="4788"/>
                </a:cubicBezTo>
                <a:cubicBezTo>
                  <a:pt x="8508" y="4772"/>
                  <a:pt x="8512" y="4756"/>
                  <a:pt x="8516" y="4740"/>
                </a:cubicBezTo>
                <a:cubicBezTo>
                  <a:pt x="8519" y="4723"/>
                  <a:pt x="8521" y="4707"/>
                  <a:pt x="8521" y="4690"/>
                </a:cubicBezTo>
                <a:lnTo>
                  <a:pt x="8521" y="279"/>
                </a:lnTo>
                <a:cubicBezTo>
                  <a:pt x="8521" y="262"/>
                  <a:pt x="8519" y="245"/>
                  <a:pt x="8516" y="229"/>
                </a:cubicBezTo>
                <a:cubicBezTo>
                  <a:pt x="8512" y="212"/>
                  <a:pt x="8508" y="196"/>
                  <a:pt x="8501" y="181"/>
                </a:cubicBezTo>
                <a:cubicBezTo>
                  <a:pt x="8495" y="165"/>
                  <a:pt x="8487" y="151"/>
                  <a:pt x="8478" y="137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6"/>
                  <a:pt x="8421" y="76"/>
                  <a:pt x="8407" y="66"/>
                </a:cubicBezTo>
                <a:cubicBezTo>
                  <a:pt x="8393" y="57"/>
                  <a:pt x="8378" y="49"/>
                  <a:pt x="8363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9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7303680" y="183816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1393" y="697"/>
                </a:moveTo>
                <a:cubicBezTo>
                  <a:pt x="1393" y="720"/>
                  <a:pt x="1392" y="742"/>
                  <a:pt x="1390" y="765"/>
                </a:cubicBezTo>
                <a:cubicBezTo>
                  <a:pt x="1388" y="788"/>
                  <a:pt x="1385" y="810"/>
                  <a:pt x="1380" y="833"/>
                </a:cubicBezTo>
                <a:cubicBezTo>
                  <a:pt x="1376" y="855"/>
                  <a:pt x="1370" y="877"/>
                  <a:pt x="1364" y="899"/>
                </a:cubicBezTo>
                <a:cubicBezTo>
                  <a:pt x="1357" y="921"/>
                  <a:pt x="1349" y="942"/>
                  <a:pt x="1340" y="963"/>
                </a:cubicBezTo>
                <a:cubicBezTo>
                  <a:pt x="1332" y="984"/>
                  <a:pt x="1322" y="1005"/>
                  <a:pt x="1311" y="1025"/>
                </a:cubicBezTo>
                <a:cubicBezTo>
                  <a:pt x="1301" y="1045"/>
                  <a:pt x="1289" y="1065"/>
                  <a:pt x="1275" y="1084"/>
                </a:cubicBezTo>
                <a:cubicBezTo>
                  <a:pt x="1262" y="1103"/>
                  <a:pt x="1249" y="1121"/>
                  <a:pt x="1234" y="1139"/>
                </a:cubicBezTo>
                <a:cubicBezTo>
                  <a:pt x="1220" y="1156"/>
                  <a:pt x="1205" y="1174"/>
                  <a:pt x="1189" y="1190"/>
                </a:cubicBezTo>
                <a:cubicBezTo>
                  <a:pt x="1172" y="1206"/>
                  <a:pt x="1156" y="1222"/>
                  <a:pt x="1138" y="1236"/>
                </a:cubicBezTo>
                <a:cubicBezTo>
                  <a:pt x="1120" y="1251"/>
                  <a:pt x="1102" y="1264"/>
                  <a:pt x="1083" y="1277"/>
                </a:cubicBezTo>
                <a:cubicBezTo>
                  <a:pt x="1064" y="1289"/>
                  <a:pt x="1044" y="1301"/>
                  <a:pt x="1024" y="1312"/>
                </a:cubicBezTo>
                <a:cubicBezTo>
                  <a:pt x="1004" y="1323"/>
                  <a:pt x="984" y="1332"/>
                  <a:pt x="963" y="1341"/>
                </a:cubicBezTo>
                <a:cubicBezTo>
                  <a:pt x="942" y="1350"/>
                  <a:pt x="920" y="1358"/>
                  <a:pt x="898" y="1364"/>
                </a:cubicBezTo>
                <a:cubicBezTo>
                  <a:pt x="876" y="1371"/>
                  <a:pt x="854" y="1376"/>
                  <a:pt x="832" y="1381"/>
                </a:cubicBezTo>
                <a:cubicBezTo>
                  <a:pt x="810" y="1385"/>
                  <a:pt x="787" y="1389"/>
                  <a:pt x="764" y="1391"/>
                </a:cubicBezTo>
                <a:cubicBezTo>
                  <a:pt x="742" y="1393"/>
                  <a:pt x="719" y="1394"/>
                  <a:pt x="696" y="1394"/>
                </a:cubicBezTo>
                <a:cubicBezTo>
                  <a:pt x="673" y="1394"/>
                  <a:pt x="651" y="1393"/>
                  <a:pt x="628" y="1391"/>
                </a:cubicBezTo>
                <a:cubicBezTo>
                  <a:pt x="605" y="1389"/>
                  <a:pt x="583" y="1385"/>
                  <a:pt x="560" y="1381"/>
                </a:cubicBezTo>
                <a:cubicBezTo>
                  <a:pt x="538" y="1376"/>
                  <a:pt x="516" y="1371"/>
                  <a:pt x="494" y="1364"/>
                </a:cubicBezTo>
                <a:cubicBezTo>
                  <a:pt x="472" y="1358"/>
                  <a:pt x="451" y="1350"/>
                  <a:pt x="430" y="1341"/>
                </a:cubicBezTo>
                <a:cubicBezTo>
                  <a:pt x="409" y="1332"/>
                  <a:pt x="388" y="1323"/>
                  <a:pt x="368" y="1312"/>
                </a:cubicBezTo>
                <a:cubicBezTo>
                  <a:pt x="348" y="1301"/>
                  <a:pt x="328" y="1289"/>
                  <a:pt x="309" y="1277"/>
                </a:cubicBezTo>
                <a:cubicBezTo>
                  <a:pt x="290" y="1264"/>
                  <a:pt x="272" y="1251"/>
                  <a:pt x="254" y="1236"/>
                </a:cubicBezTo>
                <a:cubicBezTo>
                  <a:pt x="237" y="1222"/>
                  <a:pt x="220" y="1206"/>
                  <a:pt x="204" y="1190"/>
                </a:cubicBezTo>
                <a:cubicBezTo>
                  <a:pt x="188" y="1174"/>
                  <a:pt x="172" y="1156"/>
                  <a:pt x="158" y="1139"/>
                </a:cubicBezTo>
                <a:cubicBezTo>
                  <a:pt x="143" y="1121"/>
                  <a:pt x="130" y="1103"/>
                  <a:pt x="117" y="1084"/>
                </a:cubicBezTo>
                <a:cubicBezTo>
                  <a:pt x="104" y="1065"/>
                  <a:pt x="93" y="1045"/>
                  <a:pt x="82" y="1025"/>
                </a:cubicBezTo>
                <a:cubicBezTo>
                  <a:pt x="71" y="1005"/>
                  <a:pt x="61" y="984"/>
                  <a:pt x="53" y="963"/>
                </a:cubicBezTo>
                <a:cubicBezTo>
                  <a:pt x="44" y="942"/>
                  <a:pt x="36" y="921"/>
                  <a:pt x="30" y="899"/>
                </a:cubicBezTo>
                <a:cubicBezTo>
                  <a:pt x="23" y="877"/>
                  <a:pt x="18" y="855"/>
                  <a:pt x="13" y="833"/>
                </a:cubicBezTo>
                <a:cubicBezTo>
                  <a:pt x="9" y="810"/>
                  <a:pt x="5" y="788"/>
                  <a:pt x="3" y="765"/>
                </a:cubicBezTo>
                <a:cubicBezTo>
                  <a:pt x="1" y="742"/>
                  <a:pt x="0" y="720"/>
                  <a:pt x="0" y="697"/>
                </a:cubicBezTo>
                <a:cubicBezTo>
                  <a:pt x="0" y="674"/>
                  <a:pt x="1" y="651"/>
                  <a:pt x="3" y="629"/>
                </a:cubicBezTo>
                <a:cubicBezTo>
                  <a:pt x="5" y="606"/>
                  <a:pt x="9" y="583"/>
                  <a:pt x="13" y="561"/>
                </a:cubicBezTo>
                <a:cubicBezTo>
                  <a:pt x="18" y="539"/>
                  <a:pt x="23" y="516"/>
                  <a:pt x="30" y="495"/>
                </a:cubicBezTo>
                <a:cubicBezTo>
                  <a:pt x="36" y="473"/>
                  <a:pt x="44" y="451"/>
                  <a:pt x="53" y="430"/>
                </a:cubicBezTo>
                <a:cubicBezTo>
                  <a:pt x="61" y="409"/>
                  <a:pt x="71" y="389"/>
                  <a:pt x="82" y="368"/>
                </a:cubicBezTo>
                <a:cubicBezTo>
                  <a:pt x="93" y="348"/>
                  <a:pt x="104" y="329"/>
                  <a:pt x="117" y="310"/>
                </a:cubicBezTo>
                <a:cubicBezTo>
                  <a:pt x="130" y="291"/>
                  <a:pt x="143" y="273"/>
                  <a:pt x="158" y="255"/>
                </a:cubicBezTo>
                <a:cubicBezTo>
                  <a:pt x="172" y="237"/>
                  <a:pt x="188" y="220"/>
                  <a:pt x="204" y="204"/>
                </a:cubicBezTo>
                <a:cubicBezTo>
                  <a:pt x="220" y="188"/>
                  <a:pt x="237" y="173"/>
                  <a:pt x="254" y="158"/>
                </a:cubicBezTo>
                <a:cubicBezTo>
                  <a:pt x="272" y="144"/>
                  <a:pt x="290" y="130"/>
                  <a:pt x="309" y="118"/>
                </a:cubicBezTo>
                <a:cubicBezTo>
                  <a:pt x="328" y="105"/>
                  <a:pt x="348" y="93"/>
                  <a:pt x="368" y="83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5"/>
                  <a:pt x="472" y="37"/>
                  <a:pt x="494" y="30"/>
                </a:cubicBezTo>
                <a:cubicBezTo>
                  <a:pt x="516" y="24"/>
                  <a:pt x="538" y="18"/>
                  <a:pt x="560" y="14"/>
                </a:cubicBezTo>
                <a:cubicBezTo>
                  <a:pt x="583" y="9"/>
                  <a:pt x="605" y="6"/>
                  <a:pt x="628" y="4"/>
                </a:cubicBezTo>
                <a:cubicBezTo>
                  <a:pt x="651" y="1"/>
                  <a:pt x="673" y="0"/>
                  <a:pt x="696" y="0"/>
                </a:cubicBezTo>
                <a:cubicBezTo>
                  <a:pt x="719" y="0"/>
                  <a:pt x="742" y="1"/>
                  <a:pt x="764" y="4"/>
                </a:cubicBezTo>
                <a:cubicBezTo>
                  <a:pt x="787" y="6"/>
                  <a:pt x="810" y="9"/>
                  <a:pt x="832" y="14"/>
                </a:cubicBezTo>
                <a:cubicBezTo>
                  <a:pt x="854" y="18"/>
                  <a:pt x="876" y="24"/>
                  <a:pt x="898" y="30"/>
                </a:cubicBezTo>
                <a:cubicBezTo>
                  <a:pt x="920" y="37"/>
                  <a:pt x="942" y="45"/>
                  <a:pt x="963" y="53"/>
                </a:cubicBezTo>
                <a:cubicBezTo>
                  <a:pt x="984" y="62"/>
                  <a:pt x="1004" y="72"/>
                  <a:pt x="1024" y="83"/>
                </a:cubicBezTo>
                <a:cubicBezTo>
                  <a:pt x="1044" y="93"/>
                  <a:pt x="1064" y="105"/>
                  <a:pt x="1083" y="118"/>
                </a:cubicBezTo>
                <a:cubicBezTo>
                  <a:pt x="1102" y="130"/>
                  <a:pt x="1120" y="144"/>
                  <a:pt x="1138" y="158"/>
                </a:cubicBezTo>
                <a:cubicBezTo>
                  <a:pt x="1156" y="173"/>
                  <a:pt x="1172" y="188"/>
                  <a:pt x="1189" y="204"/>
                </a:cubicBezTo>
                <a:cubicBezTo>
                  <a:pt x="1205" y="220"/>
                  <a:pt x="1220" y="237"/>
                  <a:pt x="1234" y="255"/>
                </a:cubicBezTo>
                <a:cubicBezTo>
                  <a:pt x="1249" y="273"/>
                  <a:pt x="1262" y="291"/>
                  <a:pt x="1275" y="310"/>
                </a:cubicBezTo>
                <a:cubicBezTo>
                  <a:pt x="1289" y="329"/>
                  <a:pt x="1301" y="348"/>
                  <a:pt x="1311" y="368"/>
                </a:cubicBezTo>
                <a:cubicBezTo>
                  <a:pt x="1322" y="389"/>
                  <a:pt x="1332" y="409"/>
                  <a:pt x="1340" y="430"/>
                </a:cubicBezTo>
                <a:cubicBezTo>
                  <a:pt x="1349" y="451"/>
                  <a:pt x="1357" y="473"/>
                  <a:pt x="1364" y="495"/>
                </a:cubicBezTo>
                <a:cubicBezTo>
                  <a:pt x="1370" y="516"/>
                  <a:pt x="1376" y="539"/>
                  <a:pt x="1380" y="561"/>
                </a:cubicBezTo>
                <a:cubicBezTo>
                  <a:pt x="1385" y="583"/>
                  <a:pt x="1388" y="606"/>
                  <a:pt x="1390" y="629"/>
                </a:cubicBezTo>
                <a:cubicBezTo>
                  <a:pt x="1392" y="651"/>
                  <a:pt x="1393" y="674"/>
                  <a:pt x="1393" y="697"/>
                </a:cubicBezTo>
                <a:close/>
              </a:path>
            </a:pathLst>
          </a:custGeom>
          <a:solidFill>
            <a:srgbClr val="8b5c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6" name="" descr=""/>
          <p:cNvPicPr/>
          <p:nvPr/>
        </p:nvPicPr>
        <p:blipFill>
          <a:blip r:embed="rId13"/>
          <a:stretch/>
        </p:blipFill>
        <p:spPr>
          <a:xfrm>
            <a:off x="7454160" y="1989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7" name=""/>
          <p:cNvSpPr txBox="1"/>
          <p:nvPr/>
        </p:nvSpPr>
        <p:spPr>
          <a:xfrm>
            <a:off x="4805640" y="305460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目标：大中型企业、特定需求企业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8" name=""/>
          <p:cNvSpPr txBox="1"/>
          <p:nvPr/>
        </p:nvSpPr>
        <p:spPr>
          <a:xfrm>
            <a:off x="7938720" y="185292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按用量付费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9" name="" descr=""/>
          <p:cNvPicPr/>
          <p:nvPr/>
        </p:nvPicPr>
        <p:blipFill>
          <a:blip r:embed="rId14"/>
          <a:stretch/>
        </p:blipFill>
        <p:spPr>
          <a:xfrm>
            <a:off x="7938720" y="2440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0" name=""/>
          <p:cNvSpPr txBox="1"/>
          <p:nvPr/>
        </p:nvSpPr>
        <p:spPr>
          <a:xfrm>
            <a:off x="7938720" y="215208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灵活的计费模式，根据实际使用量付费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1" name="" descr=""/>
          <p:cNvPicPr/>
          <p:nvPr/>
        </p:nvPicPr>
        <p:blipFill>
          <a:blip r:embed="rId15"/>
          <a:stretch/>
        </p:blipFill>
        <p:spPr>
          <a:xfrm>
            <a:off x="7938720" y="2674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2" name=""/>
          <p:cNvSpPr txBox="1"/>
          <p:nvPr/>
        </p:nvSpPr>
        <p:spPr>
          <a:xfrm>
            <a:off x="8122680" y="24195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高级功能按需使用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3" name="" descr=""/>
          <p:cNvPicPr/>
          <p:nvPr/>
        </p:nvPicPr>
        <p:blipFill>
          <a:blip r:embed="rId16"/>
          <a:stretch/>
        </p:blipFill>
        <p:spPr>
          <a:xfrm>
            <a:off x="7938720" y="2908080"/>
            <a:ext cx="13320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4" name=""/>
          <p:cNvSpPr txBox="1"/>
          <p:nvPr/>
        </p:nvSpPr>
        <p:spPr>
          <a:xfrm>
            <a:off x="8122680" y="265356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大规模数据处理按量付费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5" name=""/>
          <p:cNvSpPr/>
          <p:nvPr/>
        </p:nvSpPr>
        <p:spPr>
          <a:xfrm>
            <a:off x="542880" y="3618360"/>
            <a:ext cx="3075840" cy="2766240"/>
          </a:xfrm>
          <a:custGeom>
            <a:avLst/>
            <a:gdLst/>
            <a:ahLst/>
            <a:rect l="0" t="0" r="r" b="b"/>
            <a:pathLst>
              <a:path w="8544" h="7684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5"/>
                  <a:pt x="8462" y="81"/>
                </a:cubicBezTo>
                <a:cubicBezTo>
                  <a:pt x="8488" y="107"/>
                  <a:pt x="8508" y="138"/>
                  <a:pt x="8523" y="172"/>
                </a:cubicBezTo>
                <a:cubicBezTo>
                  <a:pt x="8537" y="206"/>
                  <a:pt x="8544" y="241"/>
                  <a:pt x="8544" y="278"/>
                </a:cubicBezTo>
                <a:lnTo>
                  <a:pt x="8544" y="7406"/>
                </a:lnTo>
                <a:cubicBezTo>
                  <a:pt x="8544" y="7443"/>
                  <a:pt x="8537" y="7478"/>
                  <a:pt x="8523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6" y="7649"/>
                  <a:pt x="8372" y="7663"/>
                </a:cubicBezTo>
                <a:cubicBezTo>
                  <a:pt x="8338" y="7677"/>
                  <a:pt x="8302" y="7684"/>
                  <a:pt x="8265" y="7684"/>
                </a:cubicBezTo>
                <a:lnTo>
                  <a:pt x="279" y="7684"/>
                </a:lnTo>
                <a:cubicBezTo>
                  <a:pt x="242" y="7684"/>
                  <a:pt x="206" y="7677"/>
                  <a:pt x="172" y="7663"/>
                </a:cubicBezTo>
                <a:cubicBezTo>
                  <a:pt x="138" y="7649"/>
                  <a:pt x="108" y="7629"/>
                  <a:pt x="82" y="7603"/>
                </a:cubicBezTo>
                <a:cubicBezTo>
                  <a:pt x="56" y="7577"/>
                  <a:pt x="36" y="7546"/>
                  <a:pt x="22" y="7512"/>
                </a:cubicBezTo>
                <a:cubicBezTo>
                  <a:pt x="7" y="7478"/>
                  <a:pt x="0" y="7443"/>
                  <a:pt x="0" y="7406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542880" y="3618360"/>
            <a:ext cx="3075840" cy="2766240"/>
          </a:xfrm>
          <a:custGeom>
            <a:avLst/>
            <a:gdLst/>
            <a:ahLst/>
            <a:rect l="0" t="0" r="r" b="b"/>
            <a:pathLst>
              <a:path w="8544" h="7684">
                <a:moveTo>
                  <a:pt x="0" y="7406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5"/>
                  <a:pt x="8462" y="81"/>
                </a:cubicBezTo>
                <a:cubicBezTo>
                  <a:pt x="8488" y="107"/>
                  <a:pt x="8508" y="138"/>
                  <a:pt x="8523" y="172"/>
                </a:cubicBezTo>
                <a:cubicBezTo>
                  <a:pt x="8537" y="206"/>
                  <a:pt x="8544" y="241"/>
                  <a:pt x="8544" y="278"/>
                </a:cubicBezTo>
                <a:lnTo>
                  <a:pt x="8544" y="7406"/>
                </a:lnTo>
                <a:cubicBezTo>
                  <a:pt x="8544" y="7443"/>
                  <a:pt x="8537" y="7478"/>
                  <a:pt x="8523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6" y="7649"/>
                  <a:pt x="8372" y="7663"/>
                </a:cubicBezTo>
                <a:cubicBezTo>
                  <a:pt x="8338" y="7677"/>
                  <a:pt x="8302" y="7684"/>
                  <a:pt x="8265" y="7684"/>
                </a:cubicBezTo>
                <a:lnTo>
                  <a:pt x="279" y="7684"/>
                </a:lnTo>
                <a:cubicBezTo>
                  <a:pt x="242" y="7684"/>
                  <a:pt x="206" y="7677"/>
                  <a:pt x="172" y="7663"/>
                </a:cubicBezTo>
                <a:cubicBezTo>
                  <a:pt x="138" y="7649"/>
                  <a:pt x="108" y="7629"/>
                  <a:pt x="82" y="7603"/>
                </a:cubicBezTo>
                <a:cubicBezTo>
                  <a:pt x="56" y="7577"/>
                  <a:pt x="36" y="7546"/>
                  <a:pt x="22" y="7512"/>
                </a:cubicBezTo>
                <a:cubicBezTo>
                  <a:pt x="7" y="7478"/>
                  <a:pt x="0" y="7443"/>
                  <a:pt x="0" y="7406"/>
                </a:cubicBezTo>
                <a:moveTo>
                  <a:pt x="24" y="278"/>
                </a:moveTo>
                <a:lnTo>
                  <a:pt x="24" y="7406"/>
                </a:lnTo>
                <a:cubicBezTo>
                  <a:pt x="24" y="7422"/>
                  <a:pt x="25" y="7439"/>
                  <a:pt x="28" y="7456"/>
                </a:cubicBezTo>
                <a:cubicBezTo>
                  <a:pt x="32" y="7472"/>
                  <a:pt x="37" y="7488"/>
                  <a:pt x="43" y="7503"/>
                </a:cubicBezTo>
                <a:cubicBezTo>
                  <a:pt x="49" y="7519"/>
                  <a:pt x="57" y="7534"/>
                  <a:pt x="67" y="7548"/>
                </a:cubicBezTo>
                <a:cubicBezTo>
                  <a:pt x="76" y="7562"/>
                  <a:pt x="86" y="7574"/>
                  <a:pt x="98" y="7586"/>
                </a:cubicBezTo>
                <a:cubicBezTo>
                  <a:pt x="110" y="7598"/>
                  <a:pt x="123" y="7609"/>
                  <a:pt x="137" y="7618"/>
                </a:cubicBezTo>
                <a:cubicBezTo>
                  <a:pt x="151" y="7627"/>
                  <a:pt x="166" y="7635"/>
                  <a:pt x="181" y="7642"/>
                </a:cubicBezTo>
                <a:cubicBezTo>
                  <a:pt x="197" y="7648"/>
                  <a:pt x="213" y="7653"/>
                  <a:pt x="229" y="7656"/>
                </a:cubicBezTo>
                <a:cubicBezTo>
                  <a:pt x="246" y="7659"/>
                  <a:pt x="262" y="7661"/>
                  <a:pt x="279" y="7661"/>
                </a:cubicBezTo>
                <a:lnTo>
                  <a:pt x="8265" y="7661"/>
                </a:lnTo>
                <a:cubicBezTo>
                  <a:pt x="8282" y="7661"/>
                  <a:pt x="8299" y="7659"/>
                  <a:pt x="8315" y="7656"/>
                </a:cubicBezTo>
                <a:cubicBezTo>
                  <a:pt x="8331" y="7653"/>
                  <a:pt x="8347" y="7648"/>
                  <a:pt x="8363" y="7642"/>
                </a:cubicBezTo>
                <a:cubicBezTo>
                  <a:pt x="8378" y="7635"/>
                  <a:pt x="8393" y="7627"/>
                  <a:pt x="8407" y="7618"/>
                </a:cubicBezTo>
                <a:cubicBezTo>
                  <a:pt x="8421" y="7609"/>
                  <a:pt x="8434" y="7598"/>
                  <a:pt x="8446" y="7586"/>
                </a:cubicBezTo>
                <a:cubicBezTo>
                  <a:pt x="8458" y="7574"/>
                  <a:pt x="8468" y="7562"/>
                  <a:pt x="8478" y="7548"/>
                </a:cubicBezTo>
                <a:cubicBezTo>
                  <a:pt x="8487" y="7534"/>
                  <a:pt x="8495" y="7519"/>
                  <a:pt x="8501" y="7503"/>
                </a:cubicBezTo>
                <a:cubicBezTo>
                  <a:pt x="8508" y="7488"/>
                  <a:pt x="8512" y="7472"/>
                  <a:pt x="8516" y="7456"/>
                </a:cubicBezTo>
                <a:cubicBezTo>
                  <a:pt x="8519" y="7439"/>
                  <a:pt x="8521" y="7422"/>
                  <a:pt x="8521" y="7406"/>
                </a:cubicBezTo>
                <a:lnTo>
                  <a:pt x="8521" y="278"/>
                </a:lnTo>
                <a:cubicBezTo>
                  <a:pt x="8521" y="262"/>
                  <a:pt x="8519" y="245"/>
                  <a:pt x="8516" y="228"/>
                </a:cubicBezTo>
                <a:cubicBezTo>
                  <a:pt x="8512" y="212"/>
                  <a:pt x="8508" y="196"/>
                  <a:pt x="8501" y="181"/>
                </a:cubicBezTo>
                <a:cubicBezTo>
                  <a:pt x="8495" y="165"/>
                  <a:pt x="8487" y="150"/>
                  <a:pt x="8478" y="136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6"/>
                  <a:pt x="8421" y="75"/>
                  <a:pt x="8407" y="66"/>
                </a:cubicBezTo>
                <a:cubicBezTo>
                  <a:pt x="8393" y="57"/>
                  <a:pt x="8378" y="49"/>
                  <a:pt x="8363" y="42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6" y="123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2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752040" y="3827160"/>
            <a:ext cx="501480" cy="501840"/>
          </a:xfrm>
          <a:custGeom>
            <a:avLst/>
            <a:gdLst/>
            <a:ahLst/>
            <a:rect l="0" t="0" r="r" b="b"/>
            <a:pathLst>
              <a:path w="1393" h="1394">
                <a:moveTo>
                  <a:pt x="1393" y="696"/>
                </a:moveTo>
                <a:cubicBezTo>
                  <a:pt x="1393" y="719"/>
                  <a:pt x="1392" y="742"/>
                  <a:pt x="1389" y="765"/>
                </a:cubicBezTo>
                <a:cubicBezTo>
                  <a:pt x="1387" y="787"/>
                  <a:pt x="1384" y="810"/>
                  <a:pt x="1379" y="832"/>
                </a:cubicBezTo>
                <a:cubicBezTo>
                  <a:pt x="1375" y="855"/>
                  <a:pt x="1369" y="877"/>
                  <a:pt x="1362" y="899"/>
                </a:cubicBezTo>
                <a:cubicBezTo>
                  <a:pt x="1356" y="920"/>
                  <a:pt x="1348" y="942"/>
                  <a:pt x="1339" y="963"/>
                </a:cubicBezTo>
                <a:cubicBezTo>
                  <a:pt x="1331" y="984"/>
                  <a:pt x="1321" y="1005"/>
                  <a:pt x="1310" y="1025"/>
                </a:cubicBezTo>
                <a:cubicBezTo>
                  <a:pt x="1299" y="1045"/>
                  <a:pt x="1288" y="1064"/>
                  <a:pt x="1275" y="1083"/>
                </a:cubicBezTo>
                <a:cubicBezTo>
                  <a:pt x="1262" y="1102"/>
                  <a:pt x="1249" y="1121"/>
                  <a:pt x="1234" y="1138"/>
                </a:cubicBezTo>
                <a:cubicBezTo>
                  <a:pt x="1220" y="1156"/>
                  <a:pt x="1205" y="1173"/>
                  <a:pt x="1188" y="1189"/>
                </a:cubicBezTo>
                <a:cubicBezTo>
                  <a:pt x="1172" y="1206"/>
                  <a:pt x="1155" y="1221"/>
                  <a:pt x="1138" y="1236"/>
                </a:cubicBezTo>
                <a:cubicBezTo>
                  <a:pt x="1120" y="1250"/>
                  <a:pt x="1102" y="1264"/>
                  <a:pt x="1083" y="1276"/>
                </a:cubicBezTo>
                <a:cubicBezTo>
                  <a:pt x="1064" y="1289"/>
                  <a:pt x="1044" y="1301"/>
                  <a:pt x="1024" y="1312"/>
                </a:cubicBezTo>
                <a:cubicBezTo>
                  <a:pt x="1004" y="1322"/>
                  <a:pt x="984" y="1332"/>
                  <a:pt x="963" y="1341"/>
                </a:cubicBezTo>
                <a:cubicBezTo>
                  <a:pt x="941" y="1350"/>
                  <a:pt x="920" y="1357"/>
                  <a:pt x="898" y="1364"/>
                </a:cubicBezTo>
                <a:cubicBezTo>
                  <a:pt x="876" y="1370"/>
                  <a:pt x="854" y="1376"/>
                  <a:pt x="832" y="1380"/>
                </a:cubicBezTo>
                <a:cubicBezTo>
                  <a:pt x="810" y="1385"/>
                  <a:pt x="787" y="1388"/>
                  <a:pt x="764" y="1391"/>
                </a:cubicBezTo>
                <a:cubicBezTo>
                  <a:pt x="742" y="1393"/>
                  <a:pt x="719" y="1394"/>
                  <a:pt x="696" y="1394"/>
                </a:cubicBezTo>
                <a:cubicBezTo>
                  <a:pt x="673" y="1394"/>
                  <a:pt x="651" y="1393"/>
                  <a:pt x="628" y="1391"/>
                </a:cubicBezTo>
                <a:cubicBezTo>
                  <a:pt x="605" y="1388"/>
                  <a:pt x="583" y="1385"/>
                  <a:pt x="560" y="1380"/>
                </a:cubicBezTo>
                <a:cubicBezTo>
                  <a:pt x="538" y="1376"/>
                  <a:pt x="516" y="1370"/>
                  <a:pt x="494" y="1364"/>
                </a:cubicBezTo>
                <a:cubicBezTo>
                  <a:pt x="472" y="1357"/>
                  <a:pt x="451" y="1350"/>
                  <a:pt x="430" y="1341"/>
                </a:cubicBezTo>
                <a:cubicBezTo>
                  <a:pt x="408" y="1332"/>
                  <a:pt x="388" y="1322"/>
                  <a:pt x="368" y="1312"/>
                </a:cubicBezTo>
                <a:cubicBezTo>
                  <a:pt x="348" y="1301"/>
                  <a:pt x="328" y="1289"/>
                  <a:pt x="309" y="1276"/>
                </a:cubicBezTo>
                <a:cubicBezTo>
                  <a:pt x="290" y="1264"/>
                  <a:pt x="272" y="1250"/>
                  <a:pt x="254" y="1236"/>
                </a:cubicBezTo>
                <a:cubicBezTo>
                  <a:pt x="237" y="1221"/>
                  <a:pt x="220" y="1206"/>
                  <a:pt x="204" y="1189"/>
                </a:cubicBezTo>
                <a:cubicBezTo>
                  <a:pt x="188" y="1173"/>
                  <a:pt x="172" y="1156"/>
                  <a:pt x="158" y="1138"/>
                </a:cubicBezTo>
                <a:cubicBezTo>
                  <a:pt x="143" y="1121"/>
                  <a:pt x="130" y="1102"/>
                  <a:pt x="117" y="1083"/>
                </a:cubicBezTo>
                <a:cubicBezTo>
                  <a:pt x="104" y="1064"/>
                  <a:pt x="93" y="1045"/>
                  <a:pt x="82" y="1025"/>
                </a:cubicBezTo>
                <a:cubicBezTo>
                  <a:pt x="71" y="1005"/>
                  <a:pt x="61" y="984"/>
                  <a:pt x="53" y="963"/>
                </a:cubicBezTo>
                <a:cubicBezTo>
                  <a:pt x="44" y="942"/>
                  <a:pt x="36" y="920"/>
                  <a:pt x="30" y="899"/>
                </a:cubicBezTo>
                <a:cubicBezTo>
                  <a:pt x="23" y="877"/>
                  <a:pt x="18" y="855"/>
                  <a:pt x="13" y="832"/>
                </a:cubicBezTo>
                <a:cubicBezTo>
                  <a:pt x="9" y="810"/>
                  <a:pt x="5" y="787"/>
                  <a:pt x="3" y="765"/>
                </a:cubicBezTo>
                <a:cubicBezTo>
                  <a:pt x="1" y="742"/>
                  <a:pt x="0" y="719"/>
                  <a:pt x="0" y="696"/>
                </a:cubicBezTo>
                <a:cubicBezTo>
                  <a:pt x="0" y="674"/>
                  <a:pt x="1" y="651"/>
                  <a:pt x="3" y="628"/>
                </a:cubicBezTo>
                <a:cubicBezTo>
                  <a:pt x="5" y="606"/>
                  <a:pt x="9" y="583"/>
                  <a:pt x="13" y="561"/>
                </a:cubicBezTo>
                <a:cubicBezTo>
                  <a:pt x="18" y="538"/>
                  <a:pt x="23" y="516"/>
                  <a:pt x="30" y="494"/>
                </a:cubicBezTo>
                <a:cubicBezTo>
                  <a:pt x="36" y="472"/>
                  <a:pt x="44" y="451"/>
                  <a:pt x="53" y="430"/>
                </a:cubicBezTo>
                <a:cubicBezTo>
                  <a:pt x="61" y="409"/>
                  <a:pt x="71" y="388"/>
                  <a:pt x="82" y="368"/>
                </a:cubicBezTo>
                <a:cubicBezTo>
                  <a:pt x="93" y="348"/>
                  <a:pt x="104" y="329"/>
                  <a:pt x="117" y="310"/>
                </a:cubicBezTo>
                <a:cubicBezTo>
                  <a:pt x="130" y="291"/>
                  <a:pt x="143" y="272"/>
                  <a:pt x="158" y="255"/>
                </a:cubicBezTo>
                <a:cubicBezTo>
                  <a:pt x="172" y="237"/>
                  <a:pt x="188" y="220"/>
                  <a:pt x="204" y="204"/>
                </a:cubicBezTo>
                <a:cubicBezTo>
                  <a:pt x="220" y="188"/>
                  <a:pt x="237" y="173"/>
                  <a:pt x="254" y="158"/>
                </a:cubicBezTo>
                <a:cubicBezTo>
                  <a:pt x="272" y="144"/>
                  <a:pt x="290" y="130"/>
                  <a:pt x="309" y="117"/>
                </a:cubicBezTo>
                <a:cubicBezTo>
                  <a:pt x="328" y="105"/>
                  <a:pt x="348" y="93"/>
                  <a:pt x="368" y="82"/>
                </a:cubicBezTo>
                <a:cubicBezTo>
                  <a:pt x="388" y="72"/>
                  <a:pt x="408" y="62"/>
                  <a:pt x="430" y="53"/>
                </a:cubicBezTo>
                <a:cubicBezTo>
                  <a:pt x="451" y="44"/>
                  <a:pt x="472" y="37"/>
                  <a:pt x="494" y="30"/>
                </a:cubicBezTo>
                <a:cubicBezTo>
                  <a:pt x="516" y="23"/>
                  <a:pt x="538" y="18"/>
                  <a:pt x="560" y="13"/>
                </a:cubicBezTo>
                <a:cubicBezTo>
                  <a:pt x="583" y="9"/>
                  <a:pt x="605" y="6"/>
                  <a:pt x="628" y="3"/>
                </a:cubicBezTo>
                <a:cubicBezTo>
                  <a:pt x="651" y="1"/>
                  <a:pt x="673" y="0"/>
                  <a:pt x="696" y="0"/>
                </a:cubicBezTo>
                <a:cubicBezTo>
                  <a:pt x="719" y="0"/>
                  <a:pt x="742" y="1"/>
                  <a:pt x="764" y="3"/>
                </a:cubicBezTo>
                <a:cubicBezTo>
                  <a:pt x="787" y="6"/>
                  <a:pt x="810" y="9"/>
                  <a:pt x="832" y="13"/>
                </a:cubicBezTo>
                <a:cubicBezTo>
                  <a:pt x="854" y="18"/>
                  <a:pt x="876" y="23"/>
                  <a:pt x="898" y="30"/>
                </a:cubicBezTo>
                <a:cubicBezTo>
                  <a:pt x="920" y="37"/>
                  <a:pt x="941" y="44"/>
                  <a:pt x="963" y="53"/>
                </a:cubicBezTo>
                <a:cubicBezTo>
                  <a:pt x="984" y="62"/>
                  <a:pt x="1004" y="72"/>
                  <a:pt x="1024" y="82"/>
                </a:cubicBezTo>
                <a:cubicBezTo>
                  <a:pt x="1044" y="93"/>
                  <a:pt x="1064" y="105"/>
                  <a:pt x="1083" y="117"/>
                </a:cubicBezTo>
                <a:cubicBezTo>
                  <a:pt x="1102" y="130"/>
                  <a:pt x="1120" y="144"/>
                  <a:pt x="1138" y="158"/>
                </a:cubicBezTo>
                <a:cubicBezTo>
                  <a:pt x="1155" y="173"/>
                  <a:pt x="1172" y="188"/>
                  <a:pt x="1188" y="204"/>
                </a:cubicBezTo>
                <a:cubicBezTo>
                  <a:pt x="1205" y="220"/>
                  <a:pt x="1220" y="237"/>
                  <a:pt x="1234" y="255"/>
                </a:cubicBezTo>
                <a:cubicBezTo>
                  <a:pt x="1249" y="272"/>
                  <a:pt x="1262" y="291"/>
                  <a:pt x="1275" y="310"/>
                </a:cubicBezTo>
                <a:cubicBezTo>
                  <a:pt x="1288" y="329"/>
                  <a:pt x="1299" y="348"/>
                  <a:pt x="1310" y="368"/>
                </a:cubicBezTo>
                <a:cubicBezTo>
                  <a:pt x="1321" y="388"/>
                  <a:pt x="1331" y="409"/>
                  <a:pt x="1339" y="430"/>
                </a:cubicBezTo>
                <a:cubicBezTo>
                  <a:pt x="1348" y="451"/>
                  <a:pt x="1356" y="472"/>
                  <a:pt x="1362" y="494"/>
                </a:cubicBezTo>
                <a:cubicBezTo>
                  <a:pt x="1369" y="516"/>
                  <a:pt x="1375" y="538"/>
                  <a:pt x="1379" y="561"/>
                </a:cubicBezTo>
                <a:cubicBezTo>
                  <a:pt x="1384" y="583"/>
                  <a:pt x="1387" y="606"/>
                  <a:pt x="1389" y="628"/>
                </a:cubicBezTo>
                <a:cubicBezTo>
                  <a:pt x="1392" y="651"/>
                  <a:pt x="1393" y="674"/>
                  <a:pt x="1393" y="696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8" name="" descr=""/>
          <p:cNvPicPr/>
          <p:nvPr/>
        </p:nvPicPr>
        <p:blipFill>
          <a:blip r:embed="rId17"/>
          <a:stretch/>
        </p:blipFill>
        <p:spPr>
          <a:xfrm>
            <a:off x="877320" y="39776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9" name=""/>
          <p:cNvSpPr txBox="1"/>
          <p:nvPr/>
        </p:nvSpPr>
        <p:spPr>
          <a:xfrm>
            <a:off x="8139600" y="28875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目标：有高强度使用需求的企业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0" name=""/>
          <p:cNvSpPr txBox="1"/>
          <p:nvPr/>
        </p:nvSpPr>
        <p:spPr>
          <a:xfrm>
            <a:off x="1387080" y="384192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生态合作与收益分成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1" name="" descr=""/>
          <p:cNvPicPr/>
          <p:nvPr/>
        </p:nvPicPr>
        <p:blipFill>
          <a:blip r:embed="rId18"/>
          <a:stretch/>
        </p:blipFill>
        <p:spPr>
          <a:xfrm>
            <a:off x="1387080" y="4429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2" name=""/>
          <p:cNvSpPr txBox="1"/>
          <p:nvPr/>
        </p:nvSpPr>
        <p:spPr>
          <a:xfrm>
            <a:off x="1387080" y="414072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建立合作伙伴生态，共享商业成功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3" name="" descr=""/>
          <p:cNvPicPr/>
          <p:nvPr/>
        </p:nvPicPr>
        <p:blipFill>
          <a:blip r:embed="rId19"/>
          <a:stretch/>
        </p:blipFill>
        <p:spPr>
          <a:xfrm>
            <a:off x="1387080" y="4663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4" name=""/>
          <p:cNvSpPr txBox="1"/>
          <p:nvPr/>
        </p:nvSpPr>
        <p:spPr>
          <a:xfrm>
            <a:off x="1571040" y="4408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渠道合作伙伴计划与收益分成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5" name=""/>
          <p:cNvSpPr txBox="1"/>
          <p:nvPr/>
        </p:nvSpPr>
        <p:spPr>
          <a:xfrm>
            <a:off x="1571040" y="4646520"/>
            <a:ext cx="18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API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6" name="" descr=""/>
          <p:cNvPicPr/>
          <p:nvPr/>
        </p:nvPicPr>
        <p:blipFill>
          <a:blip r:embed="rId20"/>
          <a:stretch/>
        </p:blipFill>
        <p:spPr>
          <a:xfrm>
            <a:off x="1387080" y="4897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7" name=""/>
          <p:cNvSpPr txBox="1"/>
          <p:nvPr/>
        </p:nvSpPr>
        <p:spPr>
          <a:xfrm>
            <a:off x="1756080" y="46422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开放平台与开发者生态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3818880" y="3618360"/>
            <a:ext cx="3075480" cy="2766240"/>
          </a:xfrm>
          <a:custGeom>
            <a:avLst/>
            <a:gdLst/>
            <a:ahLst/>
            <a:rect l="0" t="0" r="r" b="b"/>
            <a:pathLst>
              <a:path w="8543" h="7684">
                <a:moveTo>
                  <a:pt x="21" y="172"/>
                </a:moveTo>
                <a:cubicBezTo>
                  <a:pt x="35" y="138"/>
                  <a:pt x="55" y="107"/>
                  <a:pt x="81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5"/>
                  <a:pt x="8462" y="81"/>
                </a:cubicBezTo>
                <a:cubicBezTo>
                  <a:pt x="8488" y="107"/>
                  <a:pt x="8508" y="138"/>
                  <a:pt x="8522" y="172"/>
                </a:cubicBezTo>
                <a:cubicBezTo>
                  <a:pt x="8536" y="206"/>
                  <a:pt x="8543" y="241"/>
                  <a:pt x="8543" y="278"/>
                </a:cubicBezTo>
                <a:lnTo>
                  <a:pt x="8543" y="7406"/>
                </a:lnTo>
                <a:cubicBezTo>
                  <a:pt x="8543" y="7443"/>
                  <a:pt x="8536" y="7478"/>
                  <a:pt x="8522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5" y="7649"/>
                  <a:pt x="8371" y="7663"/>
                </a:cubicBezTo>
                <a:cubicBezTo>
                  <a:pt x="8337" y="7677"/>
                  <a:pt x="8302" y="7684"/>
                  <a:pt x="8265" y="7684"/>
                </a:cubicBezTo>
                <a:lnTo>
                  <a:pt x="278" y="7684"/>
                </a:lnTo>
                <a:cubicBezTo>
                  <a:pt x="241" y="7684"/>
                  <a:pt x="206" y="7677"/>
                  <a:pt x="172" y="7663"/>
                </a:cubicBezTo>
                <a:cubicBezTo>
                  <a:pt x="138" y="7649"/>
                  <a:pt x="108" y="7629"/>
                  <a:pt x="81" y="7603"/>
                </a:cubicBezTo>
                <a:cubicBezTo>
                  <a:pt x="55" y="7577"/>
                  <a:pt x="35" y="7546"/>
                  <a:pt x="21" y="7512"/>
                </a:cubicBezTo>
                <a:cubicBezTo>
                  <a:pt x="7" y="7478"/>
                  <a:pt x="0" y="7443"/>
                  <a:pt x="0" y="7406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9" name=""/>
          <p:cNvSpPr/>
          <p:nvPr/>
        </p:nvSpPr>
        <p:spPr>
          <a:xfrm>
            <a:off x="3818880" y="3618360"/>
            <a:ext cx="3075480" cy="2766240"/>
          </a:xfrm>
          <a:custGeom>
            <a:avLst/>
            <a:gdLst/>
            <a:ahLst/>
            <a:rect l="0" t="0" r="r" b="b"/>
            <a:pathLst>
              <a:path w="8543" h="7684">
                <a:moveTo>
                  <a:pt x="0" y="7406"/>
                </a:move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5"/>
                  <a:pt x="8462" y="81"/>
                </a:cubicBezTo>
                <a:cubicBezTo>
                  <a:pt x="8488" y="107"/>
                  <a:pt x="8508" y="138"/>
                  <a:pt x="8522" y="172"/>
                </a:cubicBezTo>
                <a:cubicBezTo>
                  <a:pt x="8536" y="206"/>
                  <a:pt x="8543" y="241"/>
                  <a:pt x="8543" y="278"/>
                </a:cubicBezTo>
                <a:lnTo>
                  <a:pt x="8543" y="7406"/>
                </a:lnTo>
                <a:cubicBezTo>
                  <a:pt x="8543" y="7443"/>
                  <a:pt x="8536" y="7478"/>
                  <a:pt x="8522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5" y="7649"/>
                  <a:pt x="8371" y="7663"/>
                </a:cubicBezTo>
                <a:cubicBezTo>
                  <a:pt x="8337" y="7677"/>
                  <a:pt x="8302" y="7684"/>
                  <a:pt x="8265" y="7684"/>
                </a:cubicBezTo>
                <a:lnTo>
                  <a:pt x="278" y="7684"/>
                </a:lnTo>
                <a:cubicBezTo>
                  <a:pt x="241" y="7684"/>
                  <a:pt x="206" y="7677"/>
                  <a:pt x="172" y="7663"/>
                </a:cubicBezTo>
                <a:cubicBezTo>
                  <a:pt x="138" y="7649"/>
                  <a:pt x="108" y="7629"/>
                  <a:pt x="81" y="7603"/>
                </a:cubicBezTo>
                <a:cubicBezTo>
                  <a:pt x="55" y="7577"/>
                  <a:pt x="35" y="7546"/>
                  <a:pt x="21" y="7512"/>
                </a:cubicBezTo>
                <a:cubicBezTo>
                  <a:pt x="7" y="7478"/>
                  <a:pt x="0" y="7443"/>
                  <a:pt x="0" y="7406"/>
                </a:cubicBezTo>
                <a:moveTo>
                  <a:pt x="23" y="278"/>
                </a:moveTo>
                <a:lnTo>
                  <a:pt x="23" y="7406"/>
                </a:lnTo>
                <a:cubicBezTo>
                  <a:pt x="23" y="7422"/>
                  <a:pt x="25" y="7439"/>
                  <a:pt x="28" y="7456"/>
                </a:cubicBezTo>
                <a:cubicBezTo>
                  <a:pt x="31" y="7472"/>
                  <a:pt x="36" y="7488"/>
                  <a:pt x="43" y="7503"/>
                </a:cubicBezTo>
                <a:cubicBezTo>
                  <a:pt x="49" y="7519"/>
                  <a:pt x="57" y="7534"/>
                  <a:pt x="66" y="7548"/>
                </a:cubicBezTo>
                <a:cubicBezTo>
                  <a:pt x="75" y="7562"/>
                  <a:pt x="86" y="7574"/>
                  <a:pt x="98" y="7586"/>
                </a:cubicBezTo>
                <a:cubicBezTo>
                  <a:pt x="110" y="7598"/>
                  <a:pt x="123" y="7609"/>
                  <a:pt x="137" y="7618"/>
                </a:cubicBezTo>
                <a:cubicBezTo>
                  <a:pt x="151" y="7627"/>
                  <a:pt x="165" y="7635"/>
                  <a:pt x="181" y="7642"/>
                </a:cubicBezTo>
                <a:cubicBezTo>
                  <a:pt x="196" y="7648"/>
                  <a:pt x="212" y="7653"/>
                  <a:pt x="229" y="7656"/>
                </a:cubicBezTo>
                <a:cubicBezTo>
                  <a:pt x="245" y="7659"/>
                  <a:pt x="262" y="7661"/>
                  <a:pt x="278" y="7661"/>
                </a:cubicBezTo>
                <a:lnTo>
                  <a:pt x="8265" y="7661"/>
                </a:lnTo>
                <a:cubicBezTo>
                  <a:pt x="8281" y="7661"/>
                  <a:pt x="8298" y="7659"/>
                  <a:pt x="8315" y="7656"/>
                </a:cubicBezTo>
                <a:cubicBezTo>
                  <a:pt x="8331" y="7653"/>
                  <a:pt x="8347" y="7648"/>
                  <a:pt x="8362" y="7642"/>
                </a:cubicBezTo>
                <a:cubicBezTo>
                  <a:pt x="8378" y="7635"/>
                  <a:pt x="8393" y="7627"/>
                  <a:pt x="8407" y="7618"/>
                </a:cubicBezTo>
                <a:cubicBezTo>
                  <a:pt x="8421" y="7609"/>
                  <a:pt x="8433" y="7598"/>
                  <a:pt x="8445" y="7586"/>
                </a:cubicBezTo>
                <a:cubicBezTo>
                  <a:pt x="8457" y="7574"/>
                  <a:pt x="8468" y="7562"/>
                  <a:pt x="8477" y="7548"/>
                </a:cubicBezTo>
                <a:cubicBezTo>
                  <a:pt x="8486" y="7534"/>
                  <a:pt x="8494" y="7519"/>
                  <a:pt x="8501" y="7503"/>
                </a:cubicBezTo>
                <a:cubicBezTo>
                  <a:pt x="8507" y="7488"/>
                  <a:pt x="8512" y="7472"/>
                  <a:pt x="8515" y="7456"/>
                </a:cubicBezTo>
                <a:cubicBezTo>
                  <a:pt x="8518" y="7439"/>
                  <a:pt x="8520" y="7422"/>
                  <a:pt x="8520" y="7406"/>
                </a:cubicBezTo>
                <a:lnTo>
                  <a:pt x="8520" y="278"/>
                </a:lnTo>
                <a:cubicBezTo>
                  <a:pt x="8520" y="262"/>
                  <a:pt x="8518" y="245"/>
                  <a:pt x="8515" y="228"/>
                </a:cubicBezTo>
                <a:cubicBezTo>
                  <a:pt x="8512" y="212"/>
                  <a:pt x="8507" y="196"/>
                  <a:pt x="8501" y="181"/>
                </a:cubicBezTo>
                <a:cubicBezTo>
                  <a:pt x="8494" y="165"/>
                  <a:pt x="8486" y="150"/>
                  <a:pt x="8477" y="136"/>
                </a:cubicBezTo>
                <a:cubicBezTo>
                  <a:pt x="8468" y="123"/>
                  <a:pt x="8457" y="110"/>
                  <a:pt x="8445" y="98"/>
                </a:cubicBezTo>
                <a:cubicBezTo>
                  <a:pt x="8433" y="86"/>
                  <a:pt x="8421" y="75"/>
                  <a:pt x="8407" y="66"/>
                </a:cubicBezTo>
                <a:cubicBezTo>
                  <a:pt x="8393" y="57"/>
                  <a:pt x="8378" y="49"/>
                  <a:pt x="8362" y="42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8" y="25"/>
                  <a:pt x="8281" y="23"/>
                  <a:pt x="8265" y="23"/>
                </a:cubicBezTo>
                <a:lnTo>
                  <a:pt x="278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2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5" y="123"/>
                  <a:pt x="66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6" y="196"/>
                  <a:pt x="31" y="212"/>
                  <a:pt x="28" y="228"/>
                </a:cubicBezTo>
                <a:cubicBezTo>
                  <a:pt x="25" y="245"/>
                  <a:pt x="23" y="262"/>
                  <a:pt x="23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4027680" y="38271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6"/>
                </a:moveTo>
                <a:cubicBezTo>
                  <a:pt x="1394" y="719"/>
                  <a:pt x="1393" y="742"/>
                  <a:pt x="1391" y="765"/>
                </a:cubicBezTo>
                <a:cubicBezTo>
                  <a:pt x="1388" y="787"/>
                  <a:pt x="1385" y="810"/>
                  <a:pt x="1381" y="832"/>
                </a:cubicBezTo>
                <a:cubicBezTo>
                  <a:pt x="1376" y="855"/>
                  <a:pt x="1371" y="877"/>
                  <a:pt x="1364" y="899"/>
                </a:cubicBezTo>
                <a:cubicBezTo>
                  <a:pt x="1357" y="920"/>
                  <a:pt x="1350" y="942"/>
                  <a:pt x="1341" y="963"/>
                </a:cubicBezTo>
                <a:cubicBezTo>
                  <a:pt x="1332" y="984"/>
                  <a:pt x="1322" y="1005"/>
                  <a:pt x="1312" y="1025"/>
                </a:cubicBezTo>
                <a:cubicBezTo>
                  <a:pt x="1301" y="1045"/>
                  <a:pt x="1289" y="1064"/>
                  <a:pt x="1277" y="1083"/>
                </a:cubicBezTo>
                <a:cubicBezTo>
                  <a:pt x="1264" y="1102"/>
                  <a:pt x="1250" y="1121"/>
                  <a:pt x="1236" y="1138"/>
                </a:cubicBezTo>
                <a:cubicBezTo>
                  <a:pt x="1221" y="1156"/>
                  <a:pt x="1206" y="1173"/>
                  <a:pt x="1190" y="1189"/>
                </a:cubicBezTo>
                <a:cubicBezTo>
                  <a:pt x="1174" y="1206"/>
                  <a:pt x="1157" y="1221"/>
                  <a:pt x="1139" y="1236"/>
                </a:cubicBezTo>
                <a:cubicBezTo>
                  <a:pt x="1122" y="1250"/>
                  <a:pt x="1103" y="1264"/>
                  <a:pt x="1084" y="1276"/>
                </a:cubicBezTo>
                <a:cubicBezTo>
                  <a:pt x="1066" y="1289"/>
                  <a:pt x="1046" y="1301"/>
                  <a:pt x="1026" y="1312"/>
                </a:cubicBezTo>
                <a:cubicBezTo>
                  <a:pt x="1006" y="1322"/>
                  <a:pt x="985" y="1332"/>
                  <a:pt x="964" y="1341"/>
                </a:cubicBezTo>
                <a:cubicBezTo>
                  <a:pt x="943" y="1350"/>
                  <a:pt x="922" y="1357"/>
                  <a:pt x="900" y="1364"/>
                </a:cubicBezTo>
                <a:cubicBezTo>
                  <a:pt x="878" y="1370"/>
                  <a:pt x="856" y="1376"/>
                  <a:pt x="833" y="1380"/>
                </a:cubicBezTo>
                <a:cubicBezTo>
                  <a:pt x="811" y="1385"/>
                  <a:pt x="789" y="1388"/>
                  <a:pt x="766" y="1391"/>
                </a:cubicBezTo>
                <a:cubicBezTo>
                  <a:pt x="743" y="1393"/>
                  <a:pt x="720" y="1394"/>
                  <a:pt x="698" y="1394"/>
                </a:cubicBezTo>
                <a:cubicBezTo>
                  <a:pt x="675" y="1394"/>
                  <a:pt x="652" y="1393"/>
                  <a:pt x="628" y="1391"/>
                </a:cubicBezTo>
                <a:cubicBezTo>
                  <a:pt x="606" y="1388"/>
                  <a:pt x="583" y="1385"/>
                  <a:pt x="561" y="1380"/>
                </a:cubicBezTo>
                <a:cubicBezTo>
                  <a:pt x="538" y="1376"/>
                  <a:pt x="516" y="1370"/>
                  <a:pt x="494" y="1364"/>
                </a:cubicBezTo>
                <a:cubicBezTo>
                  <a:pt x="473" y="1357"/>
                  <a:pt x="451" y="1350"/>
                  <a:pt x="430" y="1341"/>
                </a:cubicBezTo>
                <a:cubicBezTo>
                  <a:pt x="409" y="1332"/>
                  <a:pt x="388" y="1322"/>
                  <a:pt x="368" y="1312"/>
                </a:cubicBezTo>
                <a:cubicBezTo>
                  <a:pt x="348" y="1301"/>
                  <a:pt x="329" y="1289"/>
                  <a:pt x="310" y="1276"/>
                </a:cubicBezTo>
                <a:cubicBezTo>
                  <a:pt x="291" y="1264"/>
                  <a:pt x="272" y="1250"/>
                  <a:pt x="255" y="1236"/>
                </a:cubicBezTo>
                <a:cubicBezTo>
                  <a:pt x="237" y="1221"/>
                  <a:pt x="220" y="1206"/>
                  <a:pt x="204" y="1189"/>
                </a:cubicBezTo>
                <a:cubicBezTo>
                  <a:pt x="188" y="1173"/>
                  <a:pt x="173" y="1156"/>
                  <a:pt x="158" y="1138"/>
                </a:cubicBezTo>
                <a:cubicBezTo>
                  <a:pt x="144" y="1121"/>
                  <a:pt x="130" y="1102"/>
                  <a:pt x="118" y="1083"/>
                </a:cubicBezTo>
                <a:cubicBezTo>
                  <a:pt x="105" y="1064"/>
                  <a:pt x="93" y="1045"/>
                  <a:pt x="82" y="1025"/>
                </a:cubicBezTo>
                <a:cubicBezTo>
                  <a:pt x="72" y="1005"/>
                  <a:pt x="62" y="984"/>
                  <a:pt x="53" y="963"/>
                </a:cubicBezTo>
                <a:cubicBezTo>
                  <a:pt x="44" y="942"/>
                  <a:pt x="37" y="920"/>
                  <a:pt x="30" y="899"/>
                </a:cubicBezTo>
                <a:cubicBezTo>
                  <a:pt x="24" y="877"/>
                  <a:pt x="18" y="855"/>
                  <a:pt x="14" y="832"/>
                </a:cubicBezTo>
                <a:cubicBezTo>
                  <a:pt x="9" y="810"/>
                  <a:pt x="6" y="787"/>
                  <a:pt x="4" y="765"/>
                </a:cubicBezTo>
                <a:cubicBezTo>
                  <a:pt x="1" y="742"/>
                  <a:pt x="0" y="719"/>
                  <a:pt x="0" y="696"/>
                </a:cubicBezTo>
                <a:cubicBezTo>
                  <a:pt x="0" y="674"/>
                  <a:pt x="1" y="651"/>
                  <a:pt x="4" y="628"/>
                </a:cubicBezTo>
                <a:cubicBezTo>
                  <a:pt x="6" y="606"/>
                  <a:pt x="9" y="583"/>
                  <a:pt x="14" y="561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4" y="451"/>
                  <a:pt x="53" y="430"/>
                </a:cubicBezTo>
                <a:cubicBezTo>
                  <a:pt x="62" y="409"/>
                  <a:pt x="72" y="388"/>
                  <a:pt x="82" y="368"/>
                </a:cubicBezTo>
                <a:cubicBezTo>
                  <a:pt x="93" y="348"/>
                  <a:pt x="105" y="329"/>
                  <a:pt x="118" y="310"/>
                </a:cubicBezTo>
                <a:cubicBezTo>
                  <a:pt x="130" y="291"/>
                  <a:pt x="144" y="272"/>
                  <a:pt x="158" y="255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7" y="173"/>
                  <a:pt x="255" y="158"/>
                </a:cubicBezTo>
                <a:cubicBezTo>
                  <a:pt x="272" y="144"/>
                  <a:pt x="291" y="130"/>
                  <a:pt x="310" y="117"/>
                </a:cubicBezTo>
                <a:cubicBezTo>
                  <a:pt x="329" y="105"/>
                  <a:pt x="348" y="93"/>
                  <a:pt x="368" y="82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4"/>
                  <a:pt x="473" y="37"/>
                  <a:pt x="494" y="30"/>
                </a:cubicBezTo>
                <a:cubicBezTo>
                  <a:pt x="516" y="23"/>
                  <a:pt x="538" y="18"/>
                  <a:pt x="561" y="13"/>
                </a:cubicBezTo>
                <a:cubicBezTo>
                  <a:pt x="583" y="9"/>
                  <a:pt x="606" y="6"/>
                  <a:pt x="628" y="3"/>
                </a:cubicBezTo>
                <a:cubicBezTo>
                  <a:pt x="652" y="1"/>
                  <a:pt x="675" y="0"/>
                  <a:pt x="698" y="0"/>
                </a:cubicBezTo>
                <a:cubicBezTo>
                  <a:pt x="720" y="0"/>
                  <a:pt x="743" y="1"/>
                  <a:pt x="766" y="3"/>
                </a:cubicBezTo>
                <a:cubicBezTo>
                  <a:pt x="789" y="6"/>
                  <a:pt x="811" y="9"/>
                  <a:pt x="833" y="13"/>
                </a:cubicBezTo>
                <a:cubicBezTo>
                  <a:pt x="856" y="18"/>
                  <a:pt x="878" y="23"/>
                  <a:pt x="900" y="30"/>
                </a:cubicBezTo>
                <a:cubicBezTo>
                  <a:pt x="922" y="37"/>
                  <a:pt x="943" y="44"/>
                  <a:pt x="964" y="53"/>
                </a:cubicBezTo>
                <a:cubicBezTo>
                  <a:pt x="985" y="62"/>
                  <a:pt x="1006" y="72"/>
                  <a:pt x="1026" y="82"/>
                </a:cubicBezTo>
                <a:cubicBezTo>
                  <a:pt x="1046" y="93"/>
                  <a:pt x="1066" y="105"/>
                  <a:pt x="1084" y="117"/>
                </a:cubicBezTo>
                <a:cubicBezTo>
                  <a:pt x="1103" y="130"/>
                  <a:pt x="1122" y="144"/>
                  <a:pt x="1139" y="158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0"/>
                  <a:pt x="1221" y="237"/>
                  <a:pt x="1236" y="255"/>
                </a:cubicBezTo>
                <a:cubicBezTo>
                  <a:pt x="1250" y="272"/>
                  <a:pt x="1264" y="291"/>
                  <a:pt x="1277" y="310"/>
                </a:cubicBezTo>
                <a:cubicBezTo>
                  <a:pt x="1289" y="329"/>
                  <a:pt x="1301" y="348"/>
                  <a:pt x="1312" y="368"/>
                </a:cubicBezTo>
                <a:cubicBezTo>
                  <a:pt x="1322" y="388"/>
                  <a:pt x="1332" y="409"/>
                  <a:pt x="1341" y="430"/>
                </a:cubicBezTo>
                <a:cubicBezTo>
                  <a:pt x="1350" y="451"/>
                  <a:pt x="1357" y="472"/>
                  <a:pt x="1364" y="494"/>
                </a:cubicBezTo>
                <a:cubicBezTo>
                  <a:pt x="1371" y="516"/>
                  <a:pt x="1376" y="538"/>
                  <a:pt x="1381" y="561"/>
                </a:cubicBezTo>
                <a:cubicBezTo>
                  <a:pt x="1385" y="583"/>
                  <a:pt x="1388" y="606"/>
                  <a:pt x="1391" y="628"/>
                </a:cubicBezTo>
                <a:cubicBezTo>
                  <a:pt x="1393" y="651"/>
                  <a:pt x="1394" y="674"/>
                  <a:pt x="1394" y="696"/>
                </a:cubicBezTo>
                <a:close/>
              </a:path>
            </a:pathLst>
          </a:custGeom>
          <a:solidFill>
            <a:srgbClr val="ef4444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1" name="" descr=""/>
          <p:cNvPicPr/>
          <p:nvPr/>
        </p:nvPicPr>
        <p:blipFill>
          <a:blip r:embed="rId21"/>
          <a:stretch/>
        </p:blipFill>
        <p:spPr>
          <a:xfrm>
            <a:off x="4153320" y="397764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2" name=""/>
          <p:cNvSpPr txBox="1"/>
          <p:nvPr/>
        </p:nvSpPr>
        <p:spPr>
          <a:xfrm>
            <a:off x="1571040" y="4876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目标：数字营销机构、开发者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3" name=""/>
          <p:cNvSpPr txBox="1"/>
          <p:nvPr/>
        </p:nvSpPr>
        <p:spPr>
          <a:xfrm>
            <a:off x="4663080" y="384192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培训与认证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4" name="" descr=""/>
          <p:cNvPicPr/>
          <p:nvPr/>
        </p:nvPicPr>
        <p:blipFill>
          <a:blip r:embed="rId22"/>
          <a:stretch/>
        </p:blipFill>
        <p:spPr>
          <a:xfrm>
            <a:off x="4663080" y="4429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5" name=""/>
          <p:cNvSpPr txBox="1"/>
          <p:nvPr/>
        </p:nvSpPr>
        <p:spPr>
          <a:xfrm>
            <a:off x="4663080" y="414072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提供专业技能培训，建立行业认证体系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6" name=""/>
          <p:cNvSpPr txBox="1"/>
          <p:nvPr/>
        </p:nvSpPr>
        <p:spPr>
          <a:xfrm>
            <a:off x="4847040" y="44125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7" name="" descr=""/>
          <p:cNvPicPr/>
          <p:nvPr/>
        </p:nvPicPr>
        <p:blipFill>
          <a:blip r:embed="rId23"/>
          <a:stretch/>
        </p:blipFill>
        <p:spPr>
          <a:xfrm>
            <a:off x="4663080" y="4663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8" name=""/>
          <p:cNvSpPr txBox="1"/>
          <p:nvPr/>
        </p:nvSpPr>
        <p:spPr>
          <a:xfrm>
            <a:off x="5103720" y="44082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专业技能培训课程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9" name="" descr=""/>
          <p:cNvPicPr/>
          <p:nvPr/>
        </p:nvPicPr>
        <p:blipFill>
          <a:blip r:embed="rId24"/>
          <a:stretch/>
        </p:blipFill>
        <p:spPr>
          <a:xfrm>
            <a:off x="4663080" y="489708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0" name=""/>
          <p:cNvSpPr txBox="1"/>
          <p:nvPr/>
        </p:nvSpPr>
        <p:spPr>
          <a:xfrm>
            <a:off x="4847040" y="46422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平台操作与应用认证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7094520" y="3618360"/>
            <a:ext cx="3075840" cy="2766240"/>
          </a:xfrm>
          <a:custGeom>
            <a:avLst/>
            <a:gdLst/>
            <a:ahLst/>
            <a:rect l="0" t="0" r="r" b="b"/>
            <a:pathLst>
              <a:path w="8544" h="7684">
                <a:moveTo>
                  <a:pt x="0" y="7406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5"/>
                  <a:pt x="8462" y="81"/>
                </a:cubicBezTo>
                <a:cubicBezTo>
                  <a:pt x="8488" y="107"/>
                  <a:pt x="8508" y="138"/>
                  <a:pt x="8523" y="172"/>
                </a:cubicBezTo>
                <a:cubicBezTo>
                  <a:pt x="8537" y="206"/>
                  <a:pt x="8544" y="241"/>
                  <a:pt x="8544" y="278"/>
                </a:cubicBezTo>
                <a:lnTo>
                  <a:pt x="8544" y="7406"/>
                </a:lnTo>
                <a:cubicBezTo>
                  <a:pt x="8544" y="7443"/>
                  <a:pt x="8537" y="7478"/>
                  <a:pt x="8523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6" y="7649"/>
                  <a:pt x="8372" y="7663"/>
                </a:cubicBezTo>
                <a:cubicBezTo>
                  <a:pt x="8338" y="7677"/>
                  <a:pt x="8302" y="7684"/>
                  <a:pt x="8265" y="7684"/>
                </a:cubicBezTo>
                <a:lnTo>
                  <a:pt x="279" y="7684"/>
                </a:lnTo>
                <a:cubicBezTo>
                  <a:pt x="242" y="7684"/>
                  <a:pt x="206" y="7677"/>
                  <a:pt x="172" y="7663"/>
                </a:cubicBezTo>
                <a:cubicBezTo>
                  <a:pt x="138" y="7649"/>
                  <a:pt x="108" y="7629"/>
                  <a:pt x="82" y="7603"/>
                </a:cubicBezTo>
                <a:cubicBezTo>
                  <a:pt x="56" y="7577"/>
                  <a:pt x="36" y="7546"/>
                  <a:pt x="22" y="7512"/>
                </a:cubicBezTo>
                <a:cubicBezTo>
                  <a:pt x="7" y="7478"/>
                  <a:pt x="0" y="7443"/>
                  <a:pt x="0" y="740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7094520" y="3618360"/>
            <a:ext cx="3075840" cy="2766240"/>
          </a:xfrm>
          <a:custGeom>
            <a:avLst/>
            <a:gdLst/>
            <a:ahLst/>
            <a:rect l="0" t="0" r="r" b="b"/>
            <a:pathLst>
              <a:path w="8544" h="7684">
                <a:moveTo>
                  <a:pt x="0" y="7406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5"/>
                  <a:pt x="8462" y="81"/>
                </a:cubicBezTo>
                <a:cubicBezTo>
                  <a:pt x="8488" y="107"/>
                  <a:pt x="8508" y="138"/>
                  <a:pt x="8523" y="172"/>
                </a:cubicBezTo>
                <a:cubicBezTo>
                  <a:pt x="8537" y="206"/>
                  <a:pt x="8544" y="241"/>
                  <a:pt x="8544" y="278"/>
                </a:cubicBezTo>
                <a:lnTo>
                  <a:pt x="8544" y="7406"/>
                </a:lnTo>
                <a:cubicBezTo>
                  <a:pt x="8544" y="7443"/>
                  <a:pt x="8537" y="7478"/>
                  <a:pt x="8523" y="7512"/>
                </a:cubicBezTo>
                <a:cubicBezTo>
                  <a:pt x="8508" y="7546"/>
                  <a:pt x="8488" y="7577"/>
                  <a:pt x="8462" y="7603"/>
                </a:cubicBezTo>
                <a:cubicBezTo>
                  <a:pt x="8436" y="7629"/>
                  <a:pt x="8406" y="7649"/>
                  <a:pt x="8372" y="7663"/>
                </a:cubicBezTo>
                <a:cubicBezTo>
                  <a:pt x="8338" y="7677"/>
                  <a:pt x="8302" y="7684"/>
                  <a:pt x="8265" y="7684"/>
                </a:cubicBezTo>
                <a:lnTo>
                  <a:pt x="279" y="7684"/>
                </a:lnTo>
                <a:cubicBezTo>
                  <a:pt x="242" y="7684"/>
                  <a:pt x="206" y="7677"/>
                  <a:pt x="172" y="7663"/>
                </a:cubicBezTo>
                <a:cubicBezTo>
                  <a:pt x="138" y="7649"/>
                  <a:pt x="108" y="7629"/>
                  <a:pt x="82" y="7603"/>
                </a:cubicBezTo>
                <a:cubicBezTo>
                  <a:pt x="56" y="7577"/>
                  <a:pt x="36" y="7546"/>
                  <a:pt x="22" y="7512"/>
                </a:cubicBezTo>
                <a:cubicBezTo>
                  <a:pt x="7" y="7478"/>
                  <a:pt x="0" y="7443"/>
                  <a:pt x="0" y="7406"/>
                </a:cubicBezTo>
                <a:moveTo>
                  <a:pt x="24" y="278"/>
                </a:moveTo>
                <a:lnTo>
                  <a:pt x="24" y="7406"/>
                </a:lnTo>
                <a:cubicBezTo>
                  <a:pt x="24" y="7422"/>
                  <a:pt x="25" y="7439"/>
                  <a:pt x="29" y="7456"/>
                </a:cubicBezTo>
                <a:cubicBezTo>
                  <a:pt x="32" y="7472"/>
                  <a:pt x="37" y="7488"/>
                  <a:pt x="43" y="7503"/>
                </a:cubicBezTo>
                <a:cubicBezTo>
                  <a:pt x="49" y="7519"/>
                  <a:pt x="57" y="7534"/>
                  <a:pt x="67" y="7548"/>
                </a:cubicBezTo>
                <a:cubicBezTo>
                  <a:pt x="76" y="7562"/>
                  <a:pt x="87" y="7574"/>
                  <a:pt x="98" y="7586"/>
                </a:cubicBezTo>
                <a:cubicBezTo>
                  <a:pt x="110" y="7598"/>
                  <a:pt x="123" y="7609"/>
                  <a:pt x="137" y="7618"/>
                </a:cubicBezTo>
                <a:cubicBezTo>
                  <a:pt x="151" y="7627"/>
                  <a:pt x="166" y="7635"/>
                  <a:pt x="181" y="7642"/>
                </a:cubicBezTo>
                <a:cubicBezTo>
                  <a:pt x="197" y="7648"/>
                  <a:pt x="213" y="7653"/>
                  <a:pt x="229" y="7656"/>
                </a:cubicBezTo>
                <a:cubicBezTo>
                  <a:pt x="246" y="7659"/>
                  <a:pt x="262" y="7661"/>
                  <a:pt x="279" y="7661"/>
                </a:cubicBezTo>
                <a:lnTo>
                  <a:pt x="8265" y="7661"/>
                </a:lnTo>
                <a:cubicBezTo>
                  <a:pt x="8282" y="7661"/>
                  <a:pt x="8299" y="7659"/>
                  <a:pt x="8315" y="7656"/>
                </a:cubicBezTo>
                <a:cubicBezTo>
                  <a:pt x="8331" y="7653"/>
                  <a:pt x="8347" y="7648"/>
                  <a:pt x="8363" y="7642"/>
                </a:cubicBezTo>
                <a:cubicBezTo>
                  <a:pt x="8378" y="7635"/>
                  <a:pt x="8393" y="7627"/>
                  <a:pt x="8407" y="7618"/>
                </a:cubicBezTo>
                <a:cubicBezTo>
                  <a:pt x="8421" y="7609"/>
                  <a:pt x="8434" y="7598"/>
                  <a:pt x="8446" y="7586"/>
                </a:cubicBezTo>
                <a:cubicBezTo>
                  <a:pt x="8458" y="7574"/>
                  <a:pt x="8468" y="7562"/>
                  <a:pt x="8478" y="7548"/>
                </a:cubicBezTo>
                <a:cubicBezTo>
                  <a:pt x="8487" y="7534"/>
                  <a:pt x="8495" y="7519"/>
                  <a:pt x="8501" y="7503"/>
                </a:cubicBezTo>
                <a:cubicBezTo>
                  <a:pt x="8508" y="7488"/>
                  <a:pt x="8512" y="7472"/>
                  <a:pt x="8516" y="7456"/>
                </a:cubicBezTo>
                <a:cubicBezTo>
                  <a:pt x="8519" y="7439"/>
                  <a:pt x="8521" y="7422"/>
                  <a:pt x="8521" y="7406"/>
                </a:cubicBezTo>
                <a:lnTo>
                  <a:pt x="8521" y="278"/>
                </a:lnTo>
                <a:cubicBezTo>
                  <a:pt x="8521" y="262"/>
                  <a:pt x="8519" y="245"/>
                  <a:pt x="8516" y="228"/>
                </a:cubicBezTo>
                <a:cubicBezTo>
                  <a:pt x="8512" y="212"/>
                  <a:pt x="8508" y="196"/>
                  <a:pt x="8501" y="181"/>
                </a:cubicBezTo>
                <a:cubicBezTo>
                  <a:pt x="8495" y="165"/>
                  <a:pt x="8487" y="150"/>
                  <a:pt x="8478" y="136"/>
                </a:cubicBezTo>
                <a:cubicBezTo>
                  <a:pt x="8468" y="123"/>
                  <a:pt x="8458" y="110"/>
                  <a:pt x="8446" y="98"/>
                </a:cubicBezTo>
                <a:cubicBezTo>
                  <a:pt x="8434" y="86"/>
                  <a:pt x="8421" y="75"/>
                  <a:pt x="8407" y="66"/>
                </a:cubicBezTo>
                <a:cubicBezTo>
                  <a:pt x="8393" y="57"/>
                  <a:pt x="8378" y="49"/>
                  <a:pt x="8363" y="42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7" y="110"/>
                  <a:pt x="76" y="123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9" y="228"/>
                </a:cubicBezTo>
                <a:cubicBezTo>
                  <a:pt x="25" y="245"/>
                  <a:pt x="24" y="262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8381520" y="3827160"/>
            <a:ext cx="501840" cy="501840"/>
          </a:xfrm>
          <a:custGeom>
            <a:avLst/>
            <a:gdLst/>
            <a:ahLst/>
            <a:rect l="0" t="0" r="r" b="b"/>
            <a:pathLst>
              <a:path w="1394" h="1394">
                <a:moveTo>
                  <a:pt x="1394" y="696"/>
                </a:moveTo>
                <a:cubicBezTo>
                  <a:pt x="1394" y="719"/>
                  <a:pt x="1393" y="742"/>
                  <a:pt x="1391" y="765"/>
                </a:cubicBezTo>
                <a:cubicBezTo>
                  <a:pt x="1388" y="787"/>
                  <a:pt x="1385" y="810"/>
                  <a:pt x="1381" y="832"/>
                </a:cubicBezTo>
                <a:cubicBezTo>
                  <a:pt x="1376" y="855"/>
                  <a:pt x="1371" y="877"/>
                  <a:pt x="1364" y="899"/>
                </a:cubicBezTo>
                <a:cubicBezTo>
                  <a:pt x="1357" y="920"/>
                  <a:pt x="1350" y="942"/>
                  <a:pt x="1341" y="963"/>
                </a:cubicBezTo>
                <a:cubicBezTo>
                  <a:pt x="1332" y="984"/>
                  <a:pt x="1322" y="1005"/>
                  <a:pt x="1312" y="1025"/>
                </a:cubicBezTo>
                <a:cubicBezTo>
                  <a:pt x="1301" y="1045"/>
                  <a:pt x="1289" y="1064"/>
                  <a:pt x="1277" y="1083"/>
                </a:cubicBezTo>
                <a:cubicBezTo>
                  <a:pt x="1264" y="1102"/>
                  <a:pt x="1250" y="1121"/>
                  <a:pt x="1236" y="1138"/>
                </a:cubicBezTo>
                <a:cubicBezTo>
                  <a:pt x="1221" y="1156"/>
                  <a:pt x="1206" y="1173"/>
                  <a:pt x="1190" y="1189"/>
                </a:cubicBezTo>
                <a:cubicBezTo>
                  <a:pt x="1174" y="1206"/>
                  <a:pt x="1157" y="1221"/>
                  <a:pt x="1139" y="1236"/>
                </a:cubicBezTo>
                <a:cubicBezTo>
                  <a:pt x="1122" y="1250"/>
                  <a:pt x="1103" y="1264"/>
                  <a:pt x="1084" y="1276"/>
                </a:cubicBezTo>
                <a:cubicBezTo>
                  <a:pt x="1065" y="1289"/>
                  <a:pt x="1045" y="1301"/>
                  <a:pt x="1025" y="1312"/>
                </a:cubicBezTo>
                <a:cubicBezTo>
                  <a:pt x="1005" y="1322"/>
                  <a:pt x="984" y="1332"/>
                  <a:pt x="963" y="1341"/>
                </a:cubicBezTo>
                <a:cubicBezTo>
                  <a:pt x="942" y="1350"/>
                  <a:pt x="921" y="1357"/>
                  <a:pt x="899" y="1364"/>
                </a:cubicBezTo>
                <a:cubicBezTo>
                  <a:pt x="877" y="1370"/>
                  <a:pt x="855" y="1376"/>
                  <a:pt x="832" y="1380"/>
                </a:cubicBezTo>
                <a:cubicBezTo>
                  <a:pt x="810" y="1385"/>
                  <a:pt x="788" y="1388"/>
                  <a:pt x="765" y="1391"/>
                </a:cubicBezTo>
                <a:cubicBezTo>
                  <a:pt x="742" y="1393"/>
                  <a:pt x="719" y="1394"/>
                  <a:pt x="697" y="1394"/>
                </a:cubicBezTo>
                <a:cubicBezTo>
                  <a:pt x="674" y="1394"/>
                  <a:pt x="651" y="1393"/>
                  <a:pt x="628" y="1391"/>
                </a:cubicBezTo>
                <a:cubicBezTo>
                  <a:pt x="606" y="1388"/>
                  <a:pt x="583" y="1385"/>
                  <a:pt x="561" y="1380"/>
                </a:cubicBezTo>
                <a:cubicBezTo>
                  <a:pt x="538" y="1376"/>
                  <a:pt x="516" y="1370"/>
                  <a:pt x="494" y="1364"/>
                </a:cubicBezTo>
                <a:cubicBezTo>
                  <a:pt x="473" y="1357"/>
                  <a:pt x="451" y="1350"/>
                  <a:pt x="430" y="1341"/>
                </a:cubicBezTo>
                <a:cubicBezTo>
                  <a:pt x="409" y="1332"/>
                  <a:pt x="388" y="1322"/>
                  <a:pt x="368" y="1312"/>
                </a:cubicBezTo>
                <a:cubicBezTo>
                  <a:pt x="348" y="1301"/>
                  <a:pt x="329" y="1289"/>
                  <a:pt x="310" y="1276"/>
                </a:cubicBezTo>
                <a:cubicBezTo>
                  <a:pt x="291" y="1264"/>
                  <a:pt x="272" y="1250"/>
                  <a:pt x="255" y="1236"/>
                </a:cubicBezTo>
                <a:cubicBezTo>
                  <a:pt x="237" y="1221"/>
                  <a:pt x="220" y="1206"/>
                  <a:pt x="204" y="1189"/>
                </a:cubicBezTo>
                <a:cubicBezTo>
                  <a:pt x="188" y="1173"/>
                  <a:pt x="173" y="1156"/>
                  <a:pt x="158" y="1138"/>
                </a:cubicBezTo>
                <a:cubicBezTo>
                  <a:pt x="144" y="1121"/>
                  <a:pt x="130" y="1102"/>
                  <a:pt x="118" y="1083"/>
                </a:cubicBezTo>
                <a:cubicBezTo>
                  <a:pt x="105" y="1064"/>
                  <a:pt x="93" y="1045"/>
                  <a:pt x="82" y="1025"/>
                </a:cubicBezTo>
                <a:cubicBezTo>
                  <a:pt x="72" y="1005"/>
                  <a:pt x="62" y="984"/>
                  <a:pt x="53" y="963"/>
                </a:cubicBezTo>
                <a:cubicBezTo>
                  <a:pt x="44" y="942"/>
                  <a:pt x="37" y="920"/>
                  <a:pt x="30" y="899"/>
                </a:cubicBezTo>
                <a:cubicBezTo>
                  <a:pt x="24" y="877"/>
                  <a:pt x="18" y="855"/>
                  <a:pt x="14" y="832"/>
                </a:cubicBezTo>
                <a:cubicBezTo>
                  <a:pt x="9" y="810"/>
                  <a:pt x="6" y="787"/>
                  <a:pt x="4" y="765"/>
                </a:cubicBezTo>
                <a:cubicBezTo>
                  <a:pt x="1" y="742"/>
                  <a:pt x="0" y="719"/>
                  <a:pt x="0" y="696"/>
                </a:cubicBezTo>
                <a:cubicBezTo>
                  <a:pt x="0" y="674"/>
                  <a:pt x="1" y="651"/>
                  <a:pt x="4" y="628"/>
                </a:cubicBezTo>
                <a:cubicBezTo>
                  <a:pt x="6" y="606"/>
                  <a:pt x="9" y="583"/>
                  <a:pt x="14" y="561"/>
                </a:cubicBezTo>
                <a:cubicBezTo>
                  <a:pt x="18" y="538"/>
                  <a:pt x="24" y="516"/>
                  <a:pt x="30" y="494"/>
                </a:cubicBezTo>
                <a:cubicBezTo>
                  <a:pt x="37" y="472"/>
                  <a:pt x="44" y="451"/>
                  <a:pt x="53" y="430"/>
                </a:cubicBezTo>
                <a:cubicBezTo>
                  <a:pt x="62" y="409"/>
                  <a:pt x="72" y="388"/>
                  <a:pt x="82" y="368"/>
                </a:cubicBezTo>
                <a:cubicBezTo>
                  <a:pt x="93" y="348"/>
                  <a:pt x="105" y="329"/>
                  <a:pt x="118" y="310"/>
                </a:cubicBezTo>
                <a:cubicBezTo>
                  <a:pt x="130" y="291"/>
                  <a:pt x="144" y="272"/>
                  <a:pt x="158" y="255"/>
                </a:cubicBezTo>
                <a:cubicBezTo>
                  <a:pt x="173" y="237"/>
                  <a:pt x="188" y="220"/>
                  <a:pt x="204" y="204"/>
                </a:cubicBezTo>
                <a:cubicBezTo>
                  <a:pt x="220" y="188"/>
                  <a:pt x="237" y="173"/>
                  <a:pt x="255" y="158"/>
                </a:cubicBezTo>
                <a:cubicBezTo>
                  <a:pt x="272" y="144"/>
                  <a:pt x="291" y="130"/>
                  <a:pt x="310" y="117"/>
                </a:cubicBezTo>
                <a:cubicBezTo>
                  <a:pt x="329" y="105"/>
                  <a:pt x="348" y="93"/>
                  <a:pt x="368" y="82"/>
                </a:cubicBezTo>
                <a:cubicBezTo>
                  <a:pt x="388" y="72"/>
                  <a:pt x="409" y="62"/>
                  <a:pt x="430" y="53"/>
                </a:cubicBezTo>
                <a:cubicBezTo>
                  <a:pt x="451" y="44"/>
                  <a:pt x="473" y="37"/>
                  <a:pt x="494" y="30"/>
                </a:cubicBezTo>
                <a:cubicBezTo>
                  <a:pt x="516" y="23"/>
                  <a:pt x="538" y="18"/>
                  <a:pt x="561" y="13"/>
                </a:cubicBezTo>
                <a:cubicBezTo>
                  <a:pt x="583" y="9"/>
                  <a:pt x="606" y="6"/>
                  <a:pt x="628" y="3"/>
                </a:cubicBezTo>
                <a:cubicBezTo>
                  <a:pt x="651" y="1"/>
                  <a:pt x="674" y="0"/>
                  <a:pt x="697" y="0"/>
                </a:cubicBezTo>
                <a:cubicBezTo>
                  <a:pt x="719" y="0"/>
                  <a:pt x="742" y="1"/>
                  <a:pt x="765" y="3"/>
                </a:cubicBezTo>
                <a:cubicBezTo>
                  <a:pt x="788" y="6"/>
                  <a:pt x="810" y="9"/>
                  <a:pt x="832" y="13"/>
                </a:cubicBezTo>
                <a:cubicBezTo>
                  <a:pt x="855" y="18"/>
                  <a:pt x="877" y="23"/>
                  <a:pt x="899" y="30"/>
                </a:cubicBezTo>
                <a:cubicBezTo>
                  <a:pt x="921" y="37"/>
                  <a:pt x="942" y="44"/>
                  <a:pt x="963" y="53"/>
                </a:cubicBezTo>
                <a:cubicBezTo>
                  <a:pt x="984" y="62"/>
                  <a:pt x="1005" y="72"/>
                  <a:pt x="1025" y="82"/>
                </a:cubicBezTo>
                <a:cubicBezTo>
                  <a:pt x="1045" y="93"/>
                  <a:pt x="1065" y="105"/>
                  <a:pt x="1084" y="117"/>
                </a:cubicBezTo>
                <a:cubicBezTo>
                  <a:pt x="1103" y="130"/>
                  <a:pt x="1122" y="144"/>
                  <a:pt x="1139" y="158"/>
                </a:cubicBezTo>
                <a:cubicBezTo>
                  <a:pt x="1157" y="173"/>
                  <a:pt x="1174" y="188"/>
                  <a:pt x="1190" y="204"/>
                </a:cubicBezTo>
                <a:cubicBezTo>
                  <a:pt x="1206" y="220"/>
                  <a:pt x="1221" y="237"/>
                  <a:pt x="1236" y="255"/>
                </a:cubicBezTo>
                <a:cubicBezTo>
                  <a:pt x="1250" y="272"/>
                  <a:pt x="1264" y="291"/>
                  <a:pt x="1277" y="310"/>
                </a:cubicBezTo>
                <a:cubicBezTo>
                  <a:pt x="1289" y="329"/>
                  <a:pt x="1301" y="348"/>
                  <a:pt x="1312" y="368"/>
                </a:cubicBezTo>
                <a:cubicBezTo>
                  <a:pt x="1322" y="388"/>
                  <a:pt x="1332" y="409"/>
                  <a:pt x="1341" y="430"/>
                </a:cubicBezTo>
                <a:cubicBezTo>
                  <a:pt x="1350" y="451"/>
                  <a:pt x="1357" y="472"/>
                  <a:pt x="1364" y="494"/>
                </a:cubicBezTo>
                <a:cubicBezTo>
                  <a:pt x="1371" y="516"/>
                  <a:pt x="1376" y="538"/>
                  <a:pt x="1381" y="561"/>
                </a:cubicBezTo>
                <a:cubicBezTo>
                  <a:pt x="1385" y="583"/>
                  <a:pt x="1388" y="606"/>
                  <a:pt x="1391" y="628"/>
                </a:cubicBezTo>
                <a:cubicBezTo>
                  <a:pt x="1393" y="651"/>
                  <a:pt x="1394" y="674"/>
                  <a:pt x="1394" y="696"/>
                </a:cubicBezTo>
                <a:close/>
              </a:path>
            </a:pathLst>
          </a:custGeom>
          <a:solidFill>
            <a:srgbClr val="1e40a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64" name="" descr=""/>
          <p:cNvPicPr/>
          <p:nvPr/>
        </p:nvPicPr>
        <p:blipFill>
          <a:blip r:embed="rId25"/>
          <a:stretch/>
        </p:blipFill>
        <p:spPr>
          <a:xfrm>
            <a:off x="8532360" y="39776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5" name=""/>
          <p:cNvSpPr txBox="1"/>
          <p:nvPr/>
        </p:nvSpPr>
        <p:spPr>
          <a:xfrm>
            <a:off x="4830120" y="48762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目标：企业员工、营销从业者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66" name="" descr=""/>
          <p:cNvPicPr/>
          <p:nvPr/>
        </p:nvPicPr>
        <p:blipFill>
          <a:blip r:embed="rId26"/>
          <a:stretch/>
        </p:blipFill>
        <p:spPr>
          <a:xfrm>
            <a:off x="7303680" y="483012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7" name=""/>
          <p:cNvSpPr txBox="1"/>
          <p:nvPr/>
        </p:nvSpPr>
        <p:spPr>
          <a:xfrm>
            <a:off x="7963920" y="4476960"/>
            <a:ext cx="13417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盈利模式价值主张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68" name="" descr=""/>
          <p:cNvPicPr/>
          <p:nvPr/>
        </p:nvPicPr>
        <p:blipFill>
          <a:blip r:embed="rId27"/>
          <a:stretch/>
        </p:blipFill>
        <p:spPr>
          <a:xfrm>
            <a:off x="7303680" y="50976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9" name=""/>
          <p:cNvSpPr txBox="1"/>
          <p:nvPr/>
        </p:nvSpPr>
        <p:spPr>
          <a:xfrm>
            <a:off x="7487640" y="480960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多元化收入来源，降低经营风险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0" name="" descr=""/>
          <p:cNvPicPr/>
          <p:nvPr/>
        </p:nvPicPr>
        <p:blipFill>
          <a:blip r:embed="rId28"/>
          <a:stretch/>
        </p:blipFill>
        <p:spPr>
          <a:xfrm>
            <a:off x="7303680" y="5365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1" name=""/>
          <p:cNvSpPr txBox="1"/>
          <p:nvPr/>
        </p:nvSpPr>
        <p:spPr>
          <a:xfrm>
            <a:off x="7487640" y="507672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灵活适应不同客户需求与预算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2" name="" descr=""/>
          <p:cNvPicPr/>
          <p:nvPr/>
        </p:nvPicPr>
        <p:blipFill>
          <a:blip r:embed="rId29"/>
          <a:stretch/>
        </p:blipFill>
        <p:spPr>
          <a:xfrm>
            <a:off x="7303680" y="563256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3" name=""/>
          <p:cNvSpPr txBox="1"/>
          <p:nvPr/>
        </p:nvSpPr>
        <p:spPr>
          <a:xfrm>
            <a:off x="7487640" y="534420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促进生态建设与市场教育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4" name=""/>
          <p:cNvSpPr/>
          <p:nvPr/>
        </p:nvSpPr>
        <p:spPr>
          <a:xfrm>
            <a:off x="7303680" y="5899680"/>
            <a:ext cx="2657520" cy="8640"/>
          </a:xfrm>
          <a:custGeom>
            <a:avLst/>
            <a:gdLst/>
            <a:ahLst/>
            <a:rect l="0" t="0" r="r" b="b"/>
            <a:pathLst>
              <a:path w="7382" h="24">
                <a:moveTo>
                  <a:pt x="0" y="0"/>
                </a:moveTo>
                <a:lnTo>
                  <a:pt x="7382" y="0"/>
                </a:lnTo>
                <a:lnTo>
                  <a:pt x="738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5" name=""/>
          <p:cNvSpPr txBox="1"/>
          <p:nvPr/>
        </p:nvSpPr>
        <p:spPr>
          <a:xfrm>
            <a:off x="7487640" y="56116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实现可持续的业务增长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6" name=""/>
          <p:cNvSpPr txBox="1"/>
          <p:nvPr/>
        </p:nvSpPr>
        <p:spPr>
          <a:xfrm>
            <a:off x="7527600" y="6049080"/>
            <a:ext cx="100080" cy="120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*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7" name=""/>
          <p:cNvSpPr txBox="1"/>
          <p:nvPr/>
        </p:nvSpPr>
        <p:spPr>
          <a:xfrm>
            <a:off x="7578720" y="6045480"/>
            <a:ext cx="228060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盈利模式将根据市场反馈和业务发展进行动态调整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8" name=""/>
          <p:cNvSpPr txBox="1"/>
          <p:nvPr/>
        </p:nvSpPr>
        <p:spPr>
          <a:xfrm>
            <a:off x="9959040" y="620892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16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0" name="" descr=""/>
          <p:cNvPicPr/>
          <p:nvPr/>
        </p:nvPicPr>
        <p:blipFill>
          <a:blip r:embed="rId1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1" name="" descr=""/>
          <p:cNvPicPr/>
          <p:nvPr/>
        </p:nvPicPr>
        <p:blipFill>
          <a:blip r:embed="rId2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2" name="" descr=""/>
          <p:cNvPicPr/>
          <p:nvPr/>
        </p:nvPicPr>
        <p:blipFill>
          <a:blip r:embed="rId3"/>
          <a:stretch/>
        </p:blipFill>
        <p:spPr>
          <a:xfrm>
            <a:off x="543240" y="8942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3" name="" descr=""/>
          <p:cNvPicPr/>
          <p:nvPr/>
        </p:nvPicPr>
        <p:blipFill>
          <a:blip r:embed="rId4"/>
          <a:stretch/>
        </p:blipFill>
        <p:spPr>
          <a:xfrm>
            <a:off x="543240" y="13622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4" name=""/>
          <p:cNvSpPr/>
          <p:nvPr/>
        </p:nvSpPr>
        <p:spPr>
          <a:xfrm>
            <a:off x="542880" y="1629360"/>
            <a:ext cx="3075840" cy="3292920"/>
          </a:xfrm>
          <a:custGeom>
            <a:avLst/>
            <a:gdLst/>
            <a:ahLst/>
            <a:rect l="0" t="0" r="r" b="b"/>
            <a:pathLst>
              <a:path w="8544" h="9147">
                <a:moveTo>
                  <a:pt x="22" y="173"/>
                </a:move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7"/>
                  <a:pt x="8462" y="83"/>
                </a:cubicBezTo>
                <a:cubicBezTo>
                  <a:pt x="8488" y="109"/>
                  <a:pt x="8508" y="139"/>
                  <a:pt x="8523" y="173"/>
                </a:cubicBezTo>
                <a:cubicBezTo>
                  <a:pt x="8537" y="207"/>
                  <a:pt x="8544" y="243"/>
                  <a:pt x="8544" y="280"/>
                </a:cubicBezTo>
                <a:lnTo>
                  <a:pt x="8544" y="8868"/>
                </a:lnTo>
                <a:cubicBezTo>
                  <a:pt x="8544" y="8905"/>
                  <a:pt x="8537" y="8941"/>
                  <a:pt x="8523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6" y="9112"/>
                  <a:pt x="8372" y="9126"/>
                </a:cubicBezTo>
                <a:cubicBezTo>
                  <a:pt x="8338" y="9140"/>
                  <a:pt x="8302" y="9147"/>
                  <a:pt x="8265" y="9147"/>
                </a:cubicBezTo>
                <a:lnTo>
                  <a:pt x="279" y="9147"/>
                </a:lnTo>
                <a:cubicBezTo>
                  <a:pt x="242" y="9147"/>
                  <a:pt x="206" y="9140"/>
                  <a:pt x="172" y="9126"/>
                </a:cubicBezTo>
                <a:cubicBezTo>
                  <a:pt x="138" y="9112"/>
                  <a:pt x="108" y="9092"/>
                  <a:pt x="82" y="9065"/>
                </a:cubicBezTo>
                <a:cubicBezTo>
                  <a:pt x="56" y="9039"/>
                  <a:pt x="36" y="9009"/>
                  <a:pt x="22" y="8975"/>
                </a:cubicBezTo>
                <a:cubicBezTo>
                  <a:pt x="7" y="8941"/>
                  <a:pt x="0" y="8905"/>
                  <a:pt x="0" y="8868"/>
                </a:cubicBez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542880" y="1629360"/>
            <a:ext cx="3075840" cy="3292920"/>
          </a:xfrm>
          <a:custGeom>
            <a:avLst/>
            <a:gdLst/>
            <a:ahLst/>
            <a:rect l="0" t="0" r="r" b="b"/>
            <a:pathLst>
              <a:path w="8544" h="9147">
                <a:moveTo>
                  <a:pt x="0" y="8868"/>
                </a:move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7"/>
                  <a:pt x="8462" y="83"/>
                </a:cubicBezTo>
                <a:cubicBezTo>
                  <a:pt x="8488" y="109"/>
                  <a:pt x="8508" y="139"/>
                  <a:pt x="8523" y="173"/>
                </a:cubicBezTo>
                <a:cubicBezTo>
                  <a:pt x="8537" y="207"/>
                  <a:pt x="8544" y="243"/>
                  <a:pt x="8544" y="280"/>
                </a:cubicBezTo>
                <a:lnTo>
                  <a:pt x="8544" y="8868"/>
                </a:lnTo>
                <a:cubicBezTo>
                  <a:pt x="8544" y="8905"/>
                  <a:pt x="8537" y="8941"/>
                  <a:pt x="8523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6" y="9112"/>
                  <a:pt x="8372" y="9126"/>
                </a:cubicBezTo>
                <a:cubicBezTo>
                  <a:pt x="8338" y="9140"/>
                  <a:pt x="8302" y="9147"/>
                  <a:pt x="8265" y="9147"/>
                </a:cubicBezTo>
                <a:lnTo>
                  <a:pt x="279" y="9147"/>
                </a:lnTo>
                <a:cubicBezTo>
                  <a:pt x="242" y="9147"/>
                  <a:pt x="206" y="9140"/>
                  <a:pt x="172" y="9126"/>
                </a:cubicBezTo>
                <a:cubicBezTo>
                  <a:pt x="138" y="9112"/>
                  <a:pt x="108" y="9092"/>
                  <a:pt x="82" y="9065"/>
                </a:cubicBezTo>
                <a:cubicBezTo>
                  <a:pt x="56" y="9039"/>
                  <a:pt x="36" y="9009"/>
                  <a:pt x="22" y="8975"/>
                </a:cubicBezTo>
                <a:cubicBezTo>
                  <a:pt x="7" y="8941"/>
                  <a:pt x="0" y="8905"/>
                  <a:pt x="0" y="8868"/>
                </a:cubicBezTo>
                <a:moveTo>
                  <a:pt x="24" y="280"/>
                </a:moveTo>
                <a:lnTo>
                  <a:pt x="24" y="8868"/>
                </a:lnTo>
                <a:cubicBezTo>
                  <a:pt x="24" y="8885"/>
                  <a:pt x="25" y="8902"/>
                  <a:pt x="28" y="8918"/>
                </a:cubicBezTo>
                <a:cubicBezTo>
                  <a:pt x="32" y="8935"/>
                  <a:pt x="37" y="8951"/>
                  <a:pt x="43" y="8966"/>
                </a:cubicBezTo>
                <a:cubicBezTo>
                  <a:pt x="49" y="8982"/>
                  <a:pt x="57" y="8996"/>
                  <a:pt x="67" y="9010"/>
                </a:cubicBezTo>
                <a:cubicBezTo>
                  <a:pt x="76" y="9024"/>
                  <a:pt x="86" y="9037"/>
                  <a:pt x="98" y="9049"/>
                </a:cubicBezTo>
                <a:cubicBezTo>
                  <a:pt x="110" y="9061"/>
                  <a:pt x="123" y="9071"/>
                  <a:pt x="137" y="9081"/>
                </a:cubicBezTo>
                <a:cubicBezTo>
                  <a:pt x="151" y="9090"/>
                  <a:pt x="166" y="9098"/>
                  <a:pt x="181" y="9104"/>
                </a:cubicBezTo>
                <a:cubicBezTo>
                  <a:pt x="197" y="9111"/>
                  <a:pt x="213" y="9116"/>
                  <a:pt x="229" y="9119"/>
                </a:cubicBezTo>
                <a:cubicBezTo>
                  <a:pt x="246" y="9122"/>
                  <a:pt x="262" y="9124"/>
                  <a:pt x="279" y="9124"/>
                </a:cubicBezTo>
                <a:lnTo>
                  <a:pt x="8265" y="9124"/>
                </a:lnTo>
                <a:cubicBezTo>
                  <a:pt x="8282" y="9124"/>
                  <a:pt x="8299" y="9122"/>
                  <a:pt x="8315" y="9119"/>
                </a:cubicBezTo>
                <a:cubicBezTo>
                  <a:pt x="8331" y="9116"/>
                  <a:pt x="8347" y="9111"/>
                  <a:pt x="8363" y="9104"/>
                </a:cubicBezTo>
                <a:cubicBezTo>
                  <a:pt x="8378" y="9098"/>
                  <a:pt x="8393" y="9090"/>
                  <a:pt x="8407" y="9081"/>
                </a:cubicBezTo>
                <a:cubicBezTo>
                  <a:pt x="8421" y="9071"/>
                  <a:pt x="8434" y="9061"/>
                  <a:pt x="8446" y="9049"/>
                </a:cubicBezTo>
                <a:cubicBezTo>
                  <a:pt x="8458" y="9037"/>
                  <a:pt x="8468" y="9024"/>
                  <a:pt x="8478" y="9010"/>
                </a:cubicBezTo>
                <a:cubicBezTo>
                  <a:pt x="8487" y="8996"/>
                  <a:pt x="8495" y="8982"/>
                  <a:pt x="8501" y="8966"/>
                </a:cubicBezTo>
                <a:cubicBezTo>
                  <a:pt x="8508" y="8951"/>
                  <a:pt x="8512" y="8935"/>
                  <a:pt x="8516" y="8918"/>
                </a:cubicBezTo>
                <a:cubicBezTo>
                  <a:pt x="8519" y="8902"/>
                  <a:pt x="8521" y="8885"/>
                  <a:pt x="8521" y="8868"/>
                </a:cubicBezTo>
                <a:lnTo>
                  <a:pt x="8521" y="280"/>
                </a:lnTo>
                <a:cubicBezTo>
                  <a:pt x="8521" y="263"/>
                  <a:pt x="8519" y="246"/>
                  <a:pt x="8516" y="230"/>
                </a:cubicBezTo>
                <a:cubicBezTo>
                  <a:pt x="8512" y="213"/>
                  <a:pt x="8508" y="197"/>
                  <a:pt x="8501" y="182"/>
                </a:cubicBezTo>
                <a:cubicBezTo>
                  <a:pt x="8495" y="166"/>
                  <a:pt x="8487" y="152"/>
                  <a:pt x="8478" y="138"/>
                </a:cubicBezTo>
                <a:cubicBezTo>
                  <a:pt x="8468" y="124"/>
                  <a:pt x="8458" y="111"/>
                  <a:pt x="8446" y="99"/>
                </a:cubicBezTo>
                <a:cubicBezTo>
                  <a:pt x="8434" y="87"/>
                  <a:pt x="8421" y="77"/>
                  <a:pt x="8407" y="67"/>
                </a:cubicBezTo>
                <a:cubicBezTo>
                  <a:pt x="8393" y="58"/>
                  <a:pt x="8378" y="50"/>
                  <a:pt x="8363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50"/>
                  <a:pt x="151" y="58"/>
                  <a:pt x="137" y="67"/>
                </a:cubicBezTo>
                <a:cubicBezTo>
                  <a:pt x="123" y="77"/>
                  <a:pt x="110" y="87"/>
                  <a:pt x="98" y="99"/>
                </a:cubicBezTo>
                <a:cubicBezTo>
                  <a:pt x="86" y="111"/>
                  <a:pt x="76" y="124"/>
                  <a:pt x="67" y="138"/>
                </a:cubicBezTo>
                <a:cubicBezTo>
                  <a:pt x="57" y="152"/>
                  <a:pt x="49" y="166"/>
                  <a:pt x="43" y="182"/>
                </a:cubicBezTo>
                <a:cubicBezTo>
                  <a:pt x="37" y="197"/>
                  <a:pt x="32" y="213"/>
                  <a:pt x="28" y="230"/>
                </a:cubicBezTo>
                <a:cubicBezTo>
                  <a:pt x="25" y="246"/>
                  <a:pt x="24" y="263"/>
                  <a:pt x="24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6" name="" descr=""/>
          <p:cNvPicPr/>
          <p:nvPr/>
        </p:nvPicPr>
        <p:blipFill>
          <a:blip r:embed="rId5"/>
          <a:stretch/>
        </p:blipFill>
        <p:spPr>
          <a:xfrm>
            <a:off x="718560" y="1838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7" name=""/>
          <p:cNvSpPr/>
          <p:nvPr/>
        </p:nvSpPr>
        <p:spPr>
          <a:xfrm>
            <a:off x="718560" y="4144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9" y="280"/>
                  <a:pt x="140" y="280"/>
                </a:cubicBezTo>
                <a:cubicBezTo>
                  <a:pt x="122" y="280"/>
                  <a:pt x="104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7" y="211"/>
                  <a:pt x="10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4"/>
                  <a:pt x="10" y="87"/>
                </a:cubicBezTo>
                <a:cubicBezTo>
                  <a:pt x="17" y="70"/>
                  <a:pt x="28" y="55"/>
                  <a:pt x="41" y="42"/>
                </a:cubicBezTo>
                <a:cubicBezTo>
                  <a:pt x="54" y="29"/>
                  <a:pt x="69" y="18"/>
                  <a:pt x="86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0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8" name=""/>
          <p:cNvSpPr txBox="1"/>
          <p:nvPr/>
        </p:nvSpPr>
        <p:spPr>
          <a:xfrm>
            <a:off x="1011240" y="181944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成本结构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9" name=""/>
          <p:cNvSpPr txBox="1"/>
          <p:nvPr/>
        </p:nvSpPr>
        <p:spPr>
          <a:xfrm>
            <a:off x="885960" y="4124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技术研发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2113920" y="4144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0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1" y="280"/>
                </a:cubicBezTo>
                <a:cubicBezTo>
                  <a:pt x="122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1"/>
                </a:cubicBezTo>
                <a:cubicBezTo>
                  <a:pt x="103" y="4"/>
                  <a:pt x="122" y="0"/>
                  <a:pt x="141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1" name=""/>
          <p:cNvSpPr txBox="1"/>
          <p:nvPr/>
        </p:nvSpPr>
        <p:spPr>
          <a:xfrm>
            <a:off x="1353960" y="4128120"/>
            <a:ext cx="390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(40%)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2" name=""/>
          <p:cNvSpPr txBox="1"/>
          <p:nvPr/>
        </p:nvSpPr>
        <p:spPr>
          <a:xfrm>
            <a:off x="2281320" y="4124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人力资源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718560" y="4378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39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9" y="280"/>
                  <a:pt x="140" y="280"/>
                </a:cubicBezTo>
                <a:cubicBezTo>
                  <a:pt x="122" y="280"/>
                  <a:pt x="104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7" y="211"/>
                  <a:pt x="10" y="193"/>
                </a:cubicBezTo>
                <a:cubicBezTo>
                  <a:pt x="3" y="176"/>
                  <a:pt x="0" y="158"/>
                  <a:pt x="0" y="139"/>
                </a:cubicBezTo>
                <a:cubicBezTo>
                  <a:pt x="0" y="121"/>
                  <a:pt x="3" y="103"/>
                  <a:pt x="10" y="86"/>
                </a:cubicBezTo>
                <a:cubicBezTo>
                  <a:pt x="17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0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1"/>
                  <a:pt x="279" y="139"/>
                </a:cubicBez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4" name=""/>
          <p:cNvSpPr txBox="1"/>
          <p:nvPr/>
        </p:nvSpPr>
        <p:spPr>
          <a:xfrm>
            <a:off x="2749320" y="4128120"/>
            <a:ext cx="390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(25%)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5" name=""/>
          <p:cNvSpPr txBox="1"/>
          <p:nvPr/>
        </p:nvSpPr>
        <p:spPr>
          <a:xfrm>
            <a:off x="885960" y="4358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市场营销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2113920" y="4378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39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1" y="280"/>
                </a:cubicBezTo>
                <a:cubicBezTo>
                  <a:pt x="122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4" y="176"/>
                  <a:pt x="0" y="158"/>
                  <a:pt x="0" y="139"/>
                </a:cubicBezTo>
                <a:cubicBezTo>
                  <a:pt x="0" y="121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2" y="0"/>
                  <a:pt x="141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1"/>
                  <a:pt x="280" y="139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7" name=""/>
          <p:cNvSpPr txBox="1"/>
          <p:nvPr/>
        </p:nvSpPr>
        <p:spPr>
          <a:xfrm>
            <a:off x="1353960" y="4362120"/>
            <a:ext cx="390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(20%)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8" name=""/>
          <p:cNvSpPr txBox="1"/>
          <p:nvPr/>
        </p:nvSpPr>
        <p:spPr>
          <a:xfrm>
            <a:off x="2281320" y="4358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基础设施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718560" y="4612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9" y="280"/>
                  <a:pt x="140" y="280"/>
                </a:cubicBezTo>
                <a:cubicBezTo>
                  <a:pt x="122" y="280"/>
                  <a:pt x="104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7" y="211"/>
                  <a:pt x="10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0" y="86"/>
                </a:cubicBezTo>
                <a:cubicBezTo>
                  <a:pt x="17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4" y="4"/>
                  <a:pt x="122" y="0"/>
                  <a:pt x="140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0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0" name=""/>
          <p:cNvSpPr txBox="1"/>
          <p:nvPr/>
        </p:nvSpPr>
        <p:spPr>
          <a:xfrm>
            <a:off x="2749320" y="4362120"/>
            <a:ext cx="390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(10%)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1" name=""/>
          <p:cNvSpPr txBox="1"/>
          <p:nvPr/>
        </p:nvSpPr>
        <p:spPr>
          <a:xfrm>
            <a:off x="885960" y="459216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其他费用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2" name="" descr=""/>
          <p:cNvPicPr/>
          <p:nvPr/>
        </p:nvPicPr>
        <p:blipFill>
          <a:blip r:embed="rId6"/>
          <a:stretch/>
        </p:blipFill>
        <p:spPr>
          <a:xfrm>
            <a:off x="1161720" y="2172600"/>
            <a:ext cx="1838160" cy="183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3" name=""/>
          <p:cNvSpPr/>
          <p:nvPr/>
        </p:nvSpPr>
        <p:spPr>
          <a:xfrm>
            <a:off x="3818880" y="1629360"/>
            <a:ext cx="3075480" cy="3292920"/>
          </a:xfrm>
          <a:custGeom>
            <a:avLst/>
            <a:gdLst/>
            <a:ahLst/>
            <a:rect l="0" t="0" r="r" b="b"/>
            <a:pathLst>
              <a:path w="8543" h="9147">
                <a:moveTo>
                  <a:pt x="21" y="173"/>
                </a:moveTo>
                <a:cubicBezTo>
                  <a:pt x="35" y="139"/>
                  <a:pt x="55" y="109"/>
                  <a:pt x="81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7"/>
                  <a:pt x="8462" y="83"/>
                </a:cubicBezTo>
                <a:cubicBezTo>
                  <a:pt x="8488" y="109"/>
                  <a:pt x="8508" y="139"/>
                  <a:pt x="8522" y="173"/>
                </a:cubicBezTo>
                <a:cubicBezTo>
                  <a:pt x="8536" y="207"/>
                  <a:pt x="8543" y="243"/>
                  <a:pt x="8543" y="280"/>
                </a:cubicBezTo>
                <a:lnTo>
                  <a:pt x="8543" y="8868"/>
                </a:lnTo>
                <a:cubicBezTo>
                  <a:pt x="8543" y="8905"/>
                  <a:pt x="8536" y="8941"/>
                  <a:pt x="8522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5" y="9112"/>
                  <a:pt x="8371" y="9126"/>
                </a:cubicBezTo>
                <a:cubicBezTo>
                  <a:pt x="8337" y="9140"/>
                  <a:pt x="8302" y="9147"/>
                  <a:pt x="8265" y="9147"/>
                </a:cubicBezTo>
                <a:lnTo>
                  <a:pt x="278" y="9147"/>
                </a:lnTo>
                <a:cubicBezTo>
                  <a:pt x="241" y="9147"/>
                  <a:pt x="206" y="9140"/>
                  <a:pt x="172" y="9126"/>
                </a:cubicBezTo>
                <a:cubicBezTo>
                  <a:pt x="138" y="9112"/>
                  <a:pt x="108" y="9092"/>
                  <a:pt x="81" y="9065"/>
                </a:cubicBezTo>
                <a:cubicBezTo>
                  <a:pt x="55" y="9039"/>
                  <a:pt x="35" y="9009"/>
                  <a:pt x="21" y="8975"/>
                </a:cubicBezTo>
                <a:cubicBezTo>
                  <a:pt x="7" y="8941"/>
                  <a:pt x="0" y="8905"/>
                  <a:pt x="0" y="8868"/>
                </a:cubicBezTo>
                <a:lnTo>
                  <a:pt x="0" y="280"/>
                </a:lnTo>
                <a:cubicBezTo>
                  <a:pt x="0" y="243"/>
                  <a:pt x="7" y="207"/>
                  <a:pt x="21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3818880" y="1629360"/>
            <a:ext cx="3075480" cy="3292920"/>
          </a:xfrm>
          <a:custGeom>
            <a:avLst/>
            <a:gdLst/>
            <a:ahLst/>
            <a:rect l="0" t="0" r="r" b="b"/>
            <a:pathLst>
              <a:path w="8543" h="9147">
                <a:moveTo>
                  <a:pt x="0" y="8868"/>
                </a:moveTo>
                <a:lnTo>
                  <a:pt x="0" y="280"/>
                </a:lnTo>
                <a:cubicBezTo>
                  <a:pt x="0" y="243"/>
                  <a:pt x="7" y="207"/>
                  <a:pt x="21" y="173"/>
                </a:cubicBezTo>
                <a:cubicBezTo>
                  <a:pt x="35" y="139"/>
                  <a:pt x="55" y="109"/>
                  <a:pt x="81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265" y="0"/>
                </a:lnTo>
                <a:cubicBezTo>
                  <a:pt x="8302" y="0"/>
                  <a:pt x="8337" y="7"/>
                  <a:pt x="8371" y="21"/>
                </a:cubicBezTo>
                <a:cubicBezTo>
                  <a:pt x="8405" y="35"/>
                  <a:pt x="8436" y="57"/>
                  <a:pt x="8462" y="83"/>
                </a:cubicBezTo>
                <a:cubicBezTo>
                  <a:pt x="8488" y="109"/>
                  <a:pt x="8508" y="139"/>
                  <a:pt x="8522" y="173"/>
                </a:cubicBezTo>
                <a:cubicBezTo>
                  <a:pt x="8536" y="207"/>
                  <a:pt x="8543" y="243"/>
                  <a:pt x="8543" y="280"/>
                </a:cubicBezTo>
                <a:lnTo>
                  <a:pt x="8543" y="8868"/>
                </a:lnTo>
                <a:cubicBezTo>
                  <a:pt x="8543" y="8905"/>
                  <a:pt x="8536" y="8941"/>
                  <a:pt x="8522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5" y="9112"/>
                  <a:pt x="8371" y="9126"/>
                </a:cubicBezTo>
                <a:cubicBezTo>
                  <a:pt x="8337" y="9140"/>
                  <a:pt x="8302" y="9147"/>
                  <a:pt x="8265" y="9147"/>
                </a:cubicBezTo>
                <a:lnTo>
                  <a:pt x="278" y="9147"/>
                </a:lnTo>
                <a:cubicBezTo>
                  <a:pt x="241" y="9147"/>
                  <a:pt x="206" y="9140"/>
                  <a:pt x="172" y="9126"/>
                </a:cubicBezTo>
                <a:cubicBezTo>
                  <a:pt x="138" y="9112"/>
                  <a:pt x="108" y="9092"/>
                  <a:pt x="81" y="9065"/>
                </a:cubicBezTo>
                <a:cubicBezTo>
                  <a:pt x="55" y="9039"/>
                  <a:pt x="35" y="9009"/>
                  <a:pt x="21" y="8975"/>
                </a:cubicBezTo>
                <a:cubicBezTo>
                  <a:pt x="7" y="8941"/>
                  <a:pt x="0" y="8905"/>
                  <a:pt x="0" y="8868"/>
                </a:cubicBezTo>
                <a:moveTo>
                  <a:pt x="23" y="280"/>
                </a:moveTo>
                <a:lnTo>
                  <a:pt x="23" y="8868"/>
                </a:lnTo>
                <a:cubicBezTo>
                  <a:pt x="23" y="8885"/>
                  <a:pt x="25" y="8902"/>
                  <a:pt x="28" y="8918"/>
                </a:cubicBezTo>
                <a:cubicBezTo>
                  <a:pt x="31" y="8935"/>
                  <a:pt x="36" y="8951"/>
                  <a:pt x="43" y="8966"/>
                </a:cubicBezTo>
                <a:cubicBezTo>
                  <a:pt x="49" y="8982"/>
                  <a:pt x="57" y="8996"/>
                  <a:pt x="66" y="9010"/>
                </a:cubicBezTo>
                <a:cubicBezTo>
                  <a:pt x="75" y="9024"/>
                  <a:pt x="86" y="9037"/>
                  <a:pt x="98" y="9049"/>
                </a:cubicBezTo>
                <a:cubicBezTo>
                  <a:pt x="110" y="9061"/>
                  <a:pt x="123" y="9071"/>
                  <a:pt x="137" y="9081"/>
                </a:cubicBezTo>
                <a:cubicBezTo>
                  <a:pt x="151" y="9090"/>
                  <a:pt x="165" y="9098"/>
                  <a:pt x="181" y="9104"/>
                </a:cubicBezTo>
                <a:cubicBezTo>
                  <a:pt x="196" y="9111"/>
                  <a:pt x="212" y="9116"/>
                  <a:pt x="229" y="9119"/>
                </a:cubicBezTo>
                <a:cubicBezTo>
                  <a:pt x="245" y="9122"/>
                  <a:pt x="262" y="9124"/>
                  <a:pt x="278" y="9124"/>
                </a:cubicBezTo>
                <a:lnTo>
                  <a:pt x="8265" y="9124"/>
                </a:lnTo>
                <a:cubicBezTo>
                  <a:pt x="8281" y="9124"/>
                  <a:pt x="8298" y="9122"/>
                  <a:pt x="8315" y="9119"/>
                </a:cubicBezTo>
                <a:cubicBezTo>
                  <a:pt x="8331" y="9116"/>
                  <a:pt x="8347" y="9111"/>
                  <a:pt x="8362" y="9104"/>
                </a:cubicBezTo>
                <a:cubicBezTo>
                  <a:pt x="8378" y="9098"/>
                  <a:pt x="8393" y="9090"/>
                  <a:pt x="8407" y="9081"/>
                </a:cubicBezTo>
                <a:cubicBezTo>
                  <a:pt x="8421" y="9071"/>
                  <a:pt x="8433" y="9061"/>
                  <a:pt x="8445" y="9049"/>
                </a:cubicBezTo>
                <a:cubicBezTo>
                  <a:pt x="8457" y="9037"/>
                  <a:pt x="8468" y="9024"/>
                  <a:pt x="8477" y="9010"/>
                </a:cubicBezTo>
                <a:cubicBezTo>
                  <a:pt x="8486" y="8996"/>
                  <a:pt x="8494" y="8982"/>
                  <a:pt x="8501" y="8966"/>
                </a:cubicBezTo>
                <a:cubicBezTo>
                  <a:pt x="8507" y="8951"/>
                  <a:pt x="8512" y="8935"/>
                  <a:pt x="8515" y="8918"/>
                </a:cubicBezTo>
                <a:cubicBezTo>
                  <a:pt x="8518" y="8902"/>
                  <a:pt x="8520" y="8885"/>
                  <a:pt x="8520" y="8868"/>
                </a:cubicBezTo>
                <a:lnTo>
                  <a:pt x="8520" y="280"/>
                </a:lnTo>
                <a:cubicBezTo>
                  <a:pt x="8520" y="263"/>
                  <a:pt x="8518" y="246"/>
                  <a:pt x="8515" y="230"/>
                </a:cubicBezTo>
                <a:cubicBezTo>
                  <a:pt x="8512" y="213"/>
                  <a:pt x="8507" y="197"/>
                  <a:pt x="8501" y="182"/>
                </a:cubicBezTo>
                <a:cubicBezTo>
                  <a:pt x="8494" y="166"/>
                  <a:pt x="8486" y="152"/>
                  <a:pt x="8477" y="138"/>
                </a:cubicBezTo>
                <a:cubicBezTo>
                  <a:pt x="8468" y="124"/>
                  <a:pt x="8457" y="111"/>
                  <a:pt x="8445" y="99"/>
                </a:cubicBezTo>
                <a:cubicBezTo>
                  <a:pt x="8433" y="87"/>
                  <a:pt x="8421" y="77"/>
                  <a:pt x="8407" y="67"/>
                </a:cubicBezTo>
                <a:cubicBezTo>
                  <a:pt x="8393" y="58"/>
                  <a:pt x="8378" y="50"/>
                  <a:pt x="8362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8" y="25"/>
                  <a:pt x="8281" y="23"/>
                  <a:pt x="8265" y="23"/>
                </a:cubicBezTo>
                <a:lnTo>
                  <a:pt x="278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3"/>
                </a:cubicBezTo>
                <a:cubicBezTo>
                  <a:pt x="165" y="50"/>
                  <a:pt x="151" y="58"/>
                  <a:pt x="137" y="67"/>
                </a:cubicBezTo>
                <a:cubicBezTo>
                  <a:pt x="123" y="77"/>
                  <a:pt x="110" y="87"/>
                  <a:pt x="98" y="99"/>
                </a:cubicBezTo>
                <a:cubicBezTo>
                  <a:pt x="86" y="111"/>
                  <a:pt x="75" y="124"/>
                  <a:pt x="66" y="138"/>
                </a:cubicBezTo>
                <a:cubicBezTo>
                  <a:pt x="57" y="152"/>
                  <a:pt x="49" y="166"/>
                  <a:pt x="43" y="182"/>
                </a:cubicBezTo>
                <a:cubicBezTo>
                  <a:pt x="36" y="197"/>
                  <a:pt x="31" y="213"/>
                  <a:pt x="28" y="230"/>
                </a:cubicBezTo>
                <a:cubicBezTo>
                  <a:pt x="25" y="246"/>
                  <a:pt x="23" y="263"/>
                  <a:pt x="23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5" name="" descr=""/>
          <p:cNvPicPr/>
          <p:nvPr/>
        </p:nvPicPr>
        <p:blipFill>
          <a:blip r:embed="rId7"/>
          <a:stretch/>
        </p:blipFill>
        <p:spPr>
          <a:xfrm>
            <a:off x="3994560" y="1838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6" name=""/>
          <p:cNvSpPr txBox="1"/>
          <p:nvPr/>
        </p:nvSpPr>
        <p:spPr>
          <a:xfrm>
            <a:off x="1353960" y="4596120"/>
            <a:ext cx="315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(5%)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7" name=""/>
          <p:cNvSpPr txBox="1"/>
          <p:nvPr/>
        </p:nvSpPr>
        <p:spPr>
          <a:xfrm>
            <a:off x="4262040" y="181944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收入预测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8" name=""/>
          <p:cNvSpPr txBox="1"/>
          <p:nvPr/>
        </p:nvSpPr>
        <p:spPr>
          <a:xfrm>
            <a:off x="3994560" y="45921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年均复合增长率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9" name="" descr=""/>
          <p:cNvPicPr/>
          <p:nvPr/>
        </p:nvPicPr>
        <p:blipFill>
          <a:blip r:embed="rId8"/>
          <a:stretch/>
        </p:blipFill>
        <p:spPr>
          <a:xfrm>
            <a:off x="6234120" y="4579560"/>
            <a:ext cx="489960" cy="16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10" name="" descr=""/>
          <p:cNvPicPr/>
          <p:nvPr/>
        </p:nvPicPr>
        <p:blipFill>
          <a:blip r:embed="rId9"/>
          <a:stretch/>
        </p:blipFill>
        <p:spPr>
          <a:xfrm>
            <a:off x="4353840" y="2448360"/>
            <a:ext cx="2005200" cy="175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1" name=""/>
          <p:cNvSpPr/>
          <p:nvPr/>
        </p:nvSpPr>
        <p:spPr>
          <a:xfrm>
            <a:off x="7094520" y="1629360"/>
            <a:ext cx="3075840" cy="3292920"/>
          </a:xfrm>
          <a:custGeom>
            <a:avLst/>
            <a:gdLst/>
            <a:ahLst/>
            <a:rect l="0" t="0" r="r" b="b"/>
            <a:pathLst>
              <a:path w="8544" h="9147">
                <a:moveTo>
                  <a:pt x="0" y="8868"/>
                </a:move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7"/>
                  <a:pt x="8462" y="83"/>
                </a:cubicBezTo>
                <a:cubicBezTo>
                  <a:pt x="8488" y="109"/>
                  <a:pt x="8508" y="139"/>
                  <a:pt x="8523" y="173"/>
                </a:cubicBezTo>
                <a:cubicBezTo>
                  <a:pt x="8537" y="207"/>
                  <a:pt x="8544" y="243"/>
                  <a:pt x="8544" y="280"/>
                </a:cubicBezTo>
                <a:lnTo>
                  <a:pt x="8544" y="8868"/>
                </a:lnTo>
                <a:cubicBezTo>
                  <a:pt x="8544" y="8905"/>
                  <a:pt x="8537" y="8941"/>
                  <a:pt x="8523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6" y="9112"/>
                  <a:pt x="8372" y="9126"/>
                </a:cubicBezTo>
                <a:cubicBezTo>
                  <a:pt x="8338" y="9140"/>
                  <a:pt x="8302" y="9147"/>
                  <a:pt x="8265" y="9147"/>
                </a:cubicBezTo>
                <a:lnTo>
                  <a:pt x="279" y="9147"/>
                </a:lnTo>
                <a:cubicBezTo>
                  <a:pt x="242" y="9147"/>
                  <a:pt x="206" y="9140"/>
                  <a:pt x="172" y="9126"/>
                </a:cubicBezTo>
                <a:cubicBezTo>
                  <a:pt x="138" y="9112"/>
                  <a:pt x="108" y="9092"/>
                  <a:pt x="82" y="9065"/>
                </a:cubicBezTo>
                <a:cubicBezTo>
                  <a:pt x="56" y="9039"/>
                  <a:pt x="36" y="9009"/>
                  <a:pt x="22" y="8975"/>
                </a:cubicBezTo>
                <a:cubicBezTo>
                  <a:pt x="7" y="8941"/>
                  <a:pt x="0" y="8905"/>
                  <a:pt x="0" y="886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7094520" y="1629360"/>
            <a:ext cx="3075840" cy="3292920"/>
          </a:xfrm>
          <a:custGeom>
            <a:avLst/>
            <a:gdLst/>
            <a:ahLst/>
            <a:rect l="0" t="0" r="r" b="b"/>
            <a:pathLst>
              <a:path w="8544" h="9147">
                <a:moveTo>
                  <a:pt x="0" y="8868"/>
                </a:moveTo>
                <a:lnTo>
                  <a:pt x="0" y="280"/>
                </a:lnTo>
                <a:cubicBezTo>
                  <a:pt x="0" y="243"/>
                  <a:pt x="7" y="207"/>
                  <a:pt x="22" y="173"/>
                </a:cubicBezTo>
                <a:cubicBezTo>
                  <a:pt x="36" y="139"/>
                  <a:pt x="56" y="109"/>
                  <a:pt x="82" y="83"/>
                </a:cubicBezTo>
                <a:cubicBezTo>
                  <a:pt x="108" y="57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265" y="0"/>
                </a:lnTo>
                <a:cubicBezTo>
                  <a:pt x="8302" y="0"/>
                  <a:pt x="8338" y="7"/>
                  <a:pt x="8372" y="21"/>
                </a:cubicBezTo>
                <a:cubicBezTo>
                  <a:pt x="8406" y="35"/>
                  <a:pt x="8436" y="57"/>
                  <a:pt x="8462" y="83"/>
                </a:cubicBezTo>
                <a:cubicBezTo>
                  <a:pt x="8488" y="109"/>
                  <a:pt x="8508" y="139"/>
                  <a:pt x="8523" y="173"/>
                </a:cubicBezTo>
                <a:cubicBezTo>
                  <a:pt x="8537" y="207"/>
                  <a:pt x="8544" y="243"/>
                  <a:pt x="8544" y="280"/>
                </a:cubicBezTo>
                <a:lnTo>
                  <a:pt x="8544" y="8868"/>
                </a:lnTo>
                <a:cubicBezTo>
                  <a:pt x="8544" y="8905"/>
                  <a:pt x="8537" y="8941"/>
                  <a:pt x="8523" y="8975"/>
                </a:cubicBezTo>
                <a:cubicBezTo>
                  <a:pt x="8508" y="9009"/>
                  <a:pt x="8488" y="9039"/>
                  <a:pt x="8462" y="9065"/>
                </a:cubicBezTo>
                <a:cubicBezTo>
                  <a:pt x="8436" y="9092"/>
                  <a:pt x="8406" y="9112"/>
                  <a:pt x="8372" y="9126"/>
                </a:cubicBezTo>
                <a:cubicBezTo>
                  <a:pt x="8338" y="9140"/>
                  <a:pt x="8302" y="9147"/>
                  <a:pt x="8265" y="9147"/>
                </a:cubicBezTo>
                <a:lnTo>
                  <a:pt x="279" y="9147"/>
                </a:lnTo>
                <a:cubicBezTo>
                  <a:pt x="242" y="9147"/>
                  <a:pt x="206" y="9140"/>
                  <a:pt x="172" y="9126"/>
                </a:cubicBezTo>
                <a:cubicBezTo>
                  <a:pt x="138" y="9112"/>
                  <a:pt x="108" y="9092"/>
                  <a:pt x="82" y="9065"/>
                </a:cubicBezTo>
                <a:cubicBezTo>
                  <a:pt x="56" y="9039"/>
                  <a:pt x="36" y="9009"/>
                  <a:pt x="22" y="8975"/>
                </a:cubicBezTo>
                <a:cubicBezTo>
                  <a:pt x="7" y="8941"/>
                  <a:pt x="0" y="8905"/>
                  <a:pt x="0" y="8868"/>
                </a:cubicBezTo>
                <a:moveTo>
                  <a:pt x="24" y="280"/>
                </a:moveTo>
                <a:lnTo>
                  <a:pt x="24" y="8868"/>
                </a:lnTo>
                <a:cubicBezTo>
                  <a:pt x="24" y="8885"/>
                  <a:pt x="25" y="8902"/>
                  <a:pt x="29" y="8918"/>
                </a:cubicBezTo>
                <a:cubicBezTo>
                  <a:pt x="32" y="8935"/>
                  <a:pt x="37" y="8951"/>
                  <a:pt x="43" y="8966"/>
                </a:cubicBezTo>
                <a:cubicBezTo>
                  <a:pt x="49" y="8982"/>
                  <a:pt x="57" y="8996"/>
                  <a:pt x="67" y="9010"/>
                </a:cubicBezTo>
                <a:cubicBezTo>
                  <a:pt x="76" y="9024"/>
                  <a:pt x="87" y="9037"/>
                  <a:pt x="98" y="9049"/>
                </a:cubicBezTo>
                <a:cubicBezTo>
                  <a:pt x="110" y="9061"/>
                  <a:pt x="123" y="9071"/>
                  <a:pt x="137" y="9081"/>
                </a:cubicBezTo>
                <a:cubicBezTo>
                  <a:pt x="151" y="9090"/>
                  <a:pt x="166" y="9098"/>
                  <a:pt x="181" y="9104"/>
                </a:cubicBezTo>
                <a:cubicBezTo>
                  <a:pt x="197" y="9111"/>
                  <a:pt x="213" y="9116"/>
                  <a:pt x="229" y="9119"/>
                </a:cubicBezTo>
                <a:cubicBezTo>
                  <a:pt x="246" y="9122"/>
                  <a:pt x="262" y="9124"/>
                  <a:pt x="279" y="9124"/>
                </a:cubicBezTo>
                <a:lnTo>
                  <a:pt x="8265" y="9124"/>
                </a:lnTo>
                <a:cubicBezTo>
                  <a:pt x="8282" y="9124"/>
                  <a:pt x="8299" y="9122"/>
                  <a:pt x="8315" y="9119"/>
                </a:cubicBezTo>
                <a:cubicBezTo>
                  <a:pt x="8331" y="9116"/>
                  <a:pt x="8347" y="9111"/>
                  <a:pt x="8363" y="9104"/>
                </a:cubicBezTo>
                <a:cubicBezTo>
                  <a:pt x="8378" y="9098"/>
                  <a:pt x="8393" y="9090"/>
                  <a:pt x="8407" y="9081"/>
                </a:cubicBezTo>
                <a:cubicBezTo>
                  <a:pt x="8421" y="9071"/>
                  <a:pt x="8434" y="9061"/>
                  <a:pt x="8446" y="9049"/>
                </a:cubicBezTo>
                <a:cubicBezTo>
                  <a:pt x="8458" y="9037"/>
                  <a:pt x="8468" y="9024"/>
                  <a:pt x="8478" y="9010"/>
                </a:cubicBezTo>
                <a:cubicBezTo>
                  <a:pt x="8487" y="8996"/>
                  <a:pt x="8495" y="8982"/>
                  <a:pt x="8501" y="8966"/>
                </a:cubicBezTo>
                <a:cubicBezTo>
                  <a:pt x="8508" y="8951"/>
                  <a:pt x="8512" y="8935"/>
                  <a:pt x="8516" y="8918"/>
                </a:cubicBezTo>
                <a:cubicBezTo>
                  <a:pt x="8519" y="8902"/>
                  <a:pt x="8521" y="8885"/>
                  <a:pt x="8521" y="8868"/>
                </a:cubicBezTo>
                <a:lnTo>
                  <a:pt x="8521" y="280"/>
                </a:lnTo>
                <a:cubicBezTo>
                  <a:pt x="8521" y="263"/>
                  <a:pt x="8519" y="246"/>
                  <a:pt x="8516" y="230"/>
                </a:cubicBezTo>
                <a:cubicBezTo>
                  <a:pt x="8512" y="213"/>
                  <a:pt x="8508" y="197"/>
                  <a:pt x="8501" y="182"/>
                </a:cubicBezTo>
                <a:cubicBezTo>
                  <a:pt x="8495" y="166"/>
                  <a:pt x="8487" y="152"/>
                  <a:pt x="8478" y="138"/>
                </a:cubicBezTo>
                <a:cubicBezTo>
                  <a:pt x="8468" y="124"/>
                  <a:pt x="8458" y="111"/>
                  <a:pt x="8446" y="99"/>
                </a:cubicBezTo>
                <a:cubicBezTo>
                  <a:pt x="8434" y="87"/>
                  <a:pt x="8421" y="77"/>
                  <a:pt x="8407" y="67"/>
                </a:cubicBezTo>
                <a:cubicBezTo>
                  <a:pt x="8393" y="58"/>
                  <a:pt x="8378" y="50"/>
                  <a:pt x="8363" y="43"/>
                </a:cubicBezTo>
                <a:cubicBezTo>
                  <a:pt x="8347" y="36"/>
                  <a:pt x="8331" y="31"/>
                  <a:pt x="8315" y="28"/>
                </a:cubicBezTo>
                <a:cubicBezTo>
                  <a:pt x="8299" y="25"/>
                  <a:pt x="8282" y="23"/>
                  <a:pt x="826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50"/>
                  <a:pt x="151" y="58"/>
                  <a:pt x="137" y="67"/>
                </a:cubicBezTo>
                <a:cubicBezTo>
                  <a:pt x="123" y="77"/>
                  <a:pt x="110" y="87"/>
                  <a:pt x="98" y="99"/>
                </a:cubicBezTo>
                <a:cubicBezTo>
                  <a:pt x="87" y="111"/>
                  <a:pt x="76" y="124"/>
                  <a:pt x="67" y="138"/>
                </a:cubicBezTo>
                <a:cubicBezTo>
                  <a:pt x="57" y="152"/>
                  <a:pt x="49" y="166"/>
                  <a:pt x="43" y="182"/>
                </a:cubicBezTo>
                <a:cubicBezTo>
                  <a:pt x="37" y="197"/>
                  <a:pt x="32" y="213"/>
                  <a:pt x="29" y="230"/>
                </a:cubicBezTo>
                <a:cubicBezTo>
                  <a:pt x="25" y="246"/>
                  <a:pt x="24" y="263"/>
                  <a:pt x="24" y="28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3" name=""/>
          <p:cNvSpPr txBox="1"/>
          <p:nvPr/>
        </p:nvSpPr>
        <p:spPr>
          <a:xfrm>
            <a:off x="4813560" y="4596120"/>
            <a:ext cx="50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(CAGR):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7270200" y="217260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5"/>
                  <a:pt x="161" y="0"/>
                  <a:pt x="186" y="0"/>
                </a:cubicBezTo>
                <a:lnTo>
                  <a:pt x="3413" y="0"/>
                </a:lnTo>
                <a:cubicBezTo>
                  <a:pt x="3438" y="0"/>
                  <a:pt x="3461" y="5"/>
                  <a:pt x="3484" y="14"/>
                </a:cubicBezTo>
                <a:cubicBezTo>
                  <a:pt x="3507" y="23"/>
                  <a:pt x="3527" y="37"/>
                  <a:pt x="3544" y="54"/>
                </a:cubicBezTo>
                <a:cubicBezTo>
                  <a:pt x="3562" y="72"/>
                  <a:pt x="3575" y="92"/>
                  <a:pt x="3585" y="115"/>
                </a:cubicBezTo>
                <a:cubicBezTo>
                  <a:pt x="3594" y="137"/>
                  <a:pt x="3599" y="161"/>
                  <a:pt x="3599" y="186"/>
                </a:cubicBezTo>
                <a:lnTo>
                  <a:pt x="3599" y="1626"/>
                </a:lnTo>
                <a:cubicBezTo>
                  <a:pt x="3599" y="1650"/>
                  <a:pt x="3594" y="1674"/>
                  <a:pt x="3585" y="1697"/>
                </a:cubicBezTo>
                <a:cubicBezTo>
                  <a:pt x="3575" y="1720"/>
                  <a:pt x="3562" y="1740"/>
                  <a:pt x="3544" y="1757"/>
                </a:cubicBezTo>
                <a:cubicBezTo>
                  <a:pt x="3527" y="1775"/>
                  <a:pt x="3507" y="1788"/>
                  <a:pt x="3484" y="1797"/>
                </a:cubicBezTo>
                <a:cubicBezTo>
                  <a:pt x="3461" y="1807"/>
                  <a:pt x="3438" y="1812"/>
                  <a:pt x="3413" y="1812"/>
                </a:cubicBezTo>
                <a:lnTo>
                  <a:pt x="186" y="1812"/>
                </a:lnTo>
                <a:cubicBezTo>
                  <a:pt x="161" y="1812"/>
                  <a:pt x="137" y="1807"/>
                  <a:pt x="114" y="1797"/>
                </a:cubicBezTo>
                <a:cubicBezTo>
                  <a:pt x="92" y="1788"/>
                  <a:pt x="72" y="1775"/>
                  <a:pt x="54" y="1757"/>
                </a:cubicBezTo>
                <a:cubicBezTo>
                  <a:pt x="37" y="1740"/>
                  <a:pt x="23" y="1720"/>
                  <a:pt x="14" y="1697"/>
                </a:cubicBezTo>
                <a:cubicBezTo>
                  <a:pt x="5" y="1674"/>
                  <a:pt x="0" y="1650"/>
                  <a:pt x="0" y="1626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7270200" y="217260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5"/>
                  <a:pt x="161" y="0"/>
                  <a:pt x="186" y="0"/>
                </a:cubicBezTo>
                <a:lnTo>
                  <a:pt x="3413" y="0"/>
                </a:lnTo>
                <a:cubicBezTo>
                  <a:pt x="3438" y="0"/>
                  <a:pt x="3461" y="5"/>
                  <a:pt x="3484" y="14"/>
                </a:cubicBezTo>
                <a:cubicBezTo>
                  <a:pt x="3507" y="23"/>
                  <a:pt x="3527" y="37"/>
                  <a:pt x="3544" y="54"/>
                </a:cubicBezTo>
                <a:cubicBezTo>
                  <a:pt x="3562" y="72"/>
                  <a:pt x="3575" y="92"/>
                  <a:pt x="3585" y="115"/>
                </a:cubicBezTo>
                <a:cubicBezTo>
                  <a:pt x="3594" y="137"/>
                  <a:pt x="3599" y="161"/>
                  <a:pt x="3599" y="186"/>
                </a:cubicBezTo>
                <a:lnTo>
                  <a:pt x="3599" y="1626"/>
                </a:lnTo>
                <a:cubicBezTo>
                  <a:pt x="3599" y="1650"/>
                  <a:pt x="3594" y="1674"/>
                  <a:pt x="3585" y="1697"/>
                </a:cubicBezTo>
                <a:cubicBezTo>
                  <a:pt x="3575" y="1720"/>
                  <a:pt x="3562" y="1740"/>
                  <a:pt x="3544" y="1757"/>
                </a:cubicBezTo>
                <a:cubicBezTo>
                  <a:pt x="3527" y="1775"/>
                  <a:pt x="3507" y="1788"/>
                  <a:pt x="3484" y="1797"/>
                </a:cubicBezTo>
                <a:cubicBezTo>
                  <a:pt x="3461" y="1807"/>
                  <a:pt x="3438" y="1812"/>
                  <a:pt x="3413" y="1812"/>
                </a:cubicBezTo>
                <a:lnTo>
                  <a:pt x="186" y="1812"/>
                </a:lnTo>
                <a:cubicBezTo>
                  <a:pt x="161" y="1812"/>
                  <a:pt x="137" y="1807"/>
                  <a:pt x="114" y="1797"/>
                </a:cubicBezTo>
                <a:cubicBezTo>
                  <a:pt x="92" y="1788"/>
                  <a:pt x="72" y="1775"/>
                  <a:pt x="54" y="1757"/>
                </a:cubicBezTo>
                <a:cubicBezTo>
                  <a:pt x="37" y="1740"/>
                  <a:pt x="23" y="1720"/>
                  <a:pt x="14" y="1697"/>
                </a:cubicBezTo>
                <a:cubicBezTo>
                  <a:pt x="5" y="1674"/>
                  <a:pt x="0" y="1650"/>
                  <a:pt x="0" y="1626"/>
                </a:cubicBezTo>
                <a:moveTo>
                  <a:pt x="23" y="186"/>
                </a:moveTo>
                <a:lnTo>
                  <a:pt x="23" y="1626"/>
                </a:lnTo>
                <a:cubicBezTo>
                  <a:pt x="23" y="1636"/>
                  <a:pt x="24" y="1647"/>
                  <a:pt x="26" y="1658"/>
                </a:cubicBezTo>
                <a:cubicBezTo>
                  <a:pt x="28" y="1668"/>
                  <a:pt x="31" y="1678"/>
                  <a:pt x="35" y="1688"/>
                </a:cubicBezTo>
                <a:cubicBezTo>
                  <a:pt x="40" y="1698"/>
                  <a:pt x="45" y="1707"/>
                  <a:pt x="50" y="1716"/>
                </a:cubicBezTo>
                <a:cubicBezTo>
                  <a:pt x="56" y="1725"/>
                  <a:pt x="63" y="1733"/>
                  <a:pt x="71" y="1741"/>
                </a:cubicBezTo>
                <a:cubicBezTo>
                  <a:pt x="78" y="1748"/>
                  <a:pt x="86" y="1755"/>
                  <a:pt x="95" y="1761"/>
                </a:cubicBezTo>
                <a:cubicBezTo>
                  <a:pt x="104" y="1767"/>
                  <a:pt x="114" y="1772"/>
                  <a:pt x="123" y="1776"/>
                </a:cubicBezTo>
                <a:cubicBezTo>
                  <a:pt x="133" y="1780"/>
                  <a:pt x="143" y="1783"/>
                  <a:pt x="154" y="1785"/>
                </a:cubicBezTo>
                <a:cubicBezTo>
                  <a:pt x="164" y="1787"/>
                  <a:pt x="175" y="1788"/>
                  <a:pt x="186" y="1788"/>
                </a:cubicBezTo>
                <a:lnTo>
                  <a:pt x="3413" y="1788"/>
                </a:lnTo>
                <a:cubicBezTo>
                  <a:pt x="3424" y="1788"/>
                  <a:pt x="3434" y="1787"/>
                  <a:pt x="3445" y="1785"/>
                </a:cubicBezTo>
                <a:cubicBezTo>
                  <a:pt x="3455" y="1783"/>
                  <a:pt x="3466" y="1780"/>
                  <a:pt x="3475" y="1776"/>
                </a:cubicBezTo>
                <a:cubicBezTo>
                  <a:pt x="3485" y="1772"/>
                  <a:pt x="3495" y="1767"/>
                  <a:pt x="3503" y="1761"/>
                </a:cubicBezTo>
                <a:cubicBezTo>
                  <a:pt x="3512" y="1755"/>
                  <a:pt x="3521" y="1748"/>
                  <a:pt x="3528" y="1741"/>
                </a:cubicBezTo>
                <a:cubicBezTo>
                  <a:pt x="3536" y="1733"/>
                  <a:pt x="3542" y="1725"/>
                  <a:pt x="3548" y="1716"/>
                </a:cubicBezTo>
                <a:cubicBezTo>
                  <a:pt x="3554" y="1707"/>
                  <a:pt x="3559" y="1698"/>
                  <a:pt x="3563" y="1688"/>
                </a:cubicBezTo>
                <a:cubicBezTo>
                  <a:pt x="3567" y="1678"/>
                  <a:pt x="3570" y="1668"/>
                  <a:pt x="3573" y="1658"/>
                </a:cubicBezTo>
                <a:cubicBezTo>
                  <a:pt x="3575" y="1647"/>
                  <a:pt x="3576" y="1636"/>
                  <a:pt x="3576" y="1626"/>
                </a:cubicBezTo>
                <a:lnTo>
                  <a:pt x="3576" y="186"/>
                </a:lnTo>
                <a:cubicBezTo>
                  <a:pt x="3576" y="175"/>
                  <a:pt x="3575" y="164"/>
                  <a:pt x="3573" y="154"/>
                </a:cubicBezTo>
                <a:cubicBezTo>
                  <a:pt x="3570" y="143"/>
                  <a:pt x="3567" y="133"/>
                  <a:pt x="3563" y="123"/>
                </a:cubicBezTo>
                <a:cubicBezTo>
                  <a:pt x="3559" y="114"/>
                  <a:pt x="3554" y="104"/>
                  <a:pt x="3548" y="95"/>
                </a:cubicBezTo>
                <a:cubicBezTo>
                  <a:pt x="3542" y="86"/>
                  <a:pt x="3536" y="78"/>
                  <a:pt x="3528" y="71"/>
                </a:cubicBezTo>
                <a:cubicBezTo>
                  <a:pt x="3521" y="63"/>
                  <a:pt x="3512" y="56"/>
                  <a:pt x="3503" y="50"/>
                </a:cubicBezTo>
                <a:cubicBezTo>
                  <a:pt x="3495" y="45"/>
                  <a:pt x="3485" y="40"/>
                  <a:pt x="3475" y="35"/>
                </a:cubicBezTo>
                <a:cubicBezTo>
                  <a:pt x="3466" y="31"/>
                  <a:pt x="3455" y="28"/>
                  <a:pt x="3445" y="26"/>
                </a:cubicBezTo>
                <a:cubicBezTo>
                  <a:pt x="3434" y="24"/>
                  <a:pt x="3424" y="23"/>
                  <a:pt x="3413" y="23"/>
                </a:cubicBezTo>
                <a:lnTo>
                  <a:pt x="186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3" y="28"/>
                  <a:pt x="133" y="31"/>
                  <a:pt x="123" y="35"/>
                </a:cubicBezTo>
                <a:cubicBezTo>
                  <a:pt x="114" y="40"/>
                  <a:pt x="104" y="45"/>
                  <a:pt x="95" y="50"/>
                </a:cubicBezTo>
                <a:cubicBezTo>
                  <a:pt x="86" y="56"/>
                  <a:pt x="78" y="63"/>
                  <a:pt x="71" y="71"/>
                </a:cubicBezTo>
                <a:cubicBezTo>
                  <a:pt x="63" y="78"/>
                  <a:pt x="56" y="86"/>
                  <a:pt x="50" y="95"/>
                </a:cubicBezTo>
                <a:cubicBezTo>
                  <a:pt x="45" y="104"/>
                  <a:pt x="40" y="114"/>
                  <a:pt x="35" y="123"/>
                </a:cubicBezTo>
                <a:cubicBezTo>
                  <a:pt x="31" y="133"/>
                  <a:pt x="28" y="143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6" name=""/>
          <p:cNvSpPr txBox="1"/>
          <p:nvPr/>
        </p:nvSpPr>
        <p:spPr>
          <a:xfrm>
            <a:off x="7370640" y="181944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投资回报分析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7" name=""/>
          <p:cNvSpPr txBox="1"/>
          <p:nvPr/>
        </p:nvSpPr>
        <p:spPr>
          <a:xfrm>
            <a:off x="7378920" y="2293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初始投资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8" name=""/>
          <p:cNvSpPr txBox="1"/>
          <p:nvPr/>
        </p:nvSpPr>
        <p:spPr>
          <a:xfrm>
            <a:off x="7378920" y="2509560"/>
            <a:ext cx="420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2000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8699040" y="217260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14" y="115"/>
                </a:move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3414" y="0"/>
                </a:lnTo>
                <a:cubicBezTo>
                  <a:pt x="3438" y="0"/>
                  <a:pt x="3462" y="5"/>
                  <a:pt x="3485" y="14"/>
                </a:cubicBezTo>
                <a:cubicBezTo>
                  <a:pt x="3507" y="23"/>
                  <a:pt x="3528" y="37"/>
                  <a:pt x="3545" y="54"/>
                </a:cubicBezTo>
                <a:cubicBezTo>
                  <a:pt x="3562" y="72"/>
                  <a:pt x="3576" y="92"/>
                  <a:pt x="3585" y="115"/>
                </a:cubicBezTo>
                <a:cubicBezTo>
                  <a:pt x="3595" y="137"/>
                  <a:pt x="3599" y="161"/>
                  <a:pt x="3599" y="186"/>
                </a:cubicBezTo>
                <a:lnTo>
                  <a:pt x="3599" y="1626"/>
                </a:lnTo>
                <a:cubicBezTo>
                  <a:pt x="3599" y="1650"/>
                  <a:pt x="3595" y="1674"/>
                  <a:pt x="3585" y="1697"/>
                </a:cubicBezTo>
                <a:cubicBezTo>
                  <a:pt x="3576" y="1720"/>
                  <a:pt x="3562" y="1740"/>
                  <a:pt x="3545" y="1757"/>
                </a:cubicBezTo>
                <a:cubicBezTo>
                  <a:pt x="3528" y="1775"/>
                  <a:pt x="3507" y="1788"/>
                  <a:pt x="3485" y="1797"/>
                </a:cubicBezTo>
                <a:cubicBezTo>
                  <a:pt x="3462" y="1807"/>
                  <a:pt x="3438" y="1812"/>
                  <a:pt x="3414" y="1812"/>
                </a:cubicBezTo>
                <a:lnTo>
                  <a:pt x="186" y="1812"/>
                </a:lnTo>
                <a:cubicBezTo>
                  <a:pt x="161" y="1812"/>
                  <a:pt x="138" y="1807"/>
                  <a:pt x="115" y="1797"/>
                </a:cubicBezTo>
                <a:cubicBezTo>
                  <a:pt x="92" y="1788"/>
                  <a:pt x="72" y="1775"/>
                  <a:pt x="55" y="1757"/>
                </a:cubicBezTo>
                <a:cubicBezTo>
                  <a:pt x="37" y="1740"/>
                  <a:pt x="24" y="1720"/>
                  <a:pt x="14" y="1697"/>
                </a:cubicBezTo>
                <a:cubicBezTo>
                  <a:pt x="5" y="1674"/>
                  <a:pt x="0" y="1650"/>
                  <a:pt x="0" y="1626"/>
                </a:cubicBez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8699040" y="217260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3414" y="0"/>
                </a:lnTo>
                <a:cubicBezTo>
                  <a:pt x="3438" y="0"/>
                  <a:pt x="3462" y="5"/>
                  <a:pt x="3485" y="14"/>
                </a:cubicBezTo>
                <a:cubicBezTo>
                  <a:pt x="3507" y="23"/>
                  <a:pt x="3528" y="37"/>
                  <a:pt x="3545" y="54"/>
                </a:cubicBezTo>
                <a:cubicBezTo>
                  <a:pt x="3562" y="72"/>
                  <a:pt x="3576" y="92"/>
                  <a:pt x="3585" y="115"/>
                </a:cubicBezTo>
                <a:cubicBezTo>
                  <a:pt x="3595" y="137"/>
                  <a:pt x="3599" y="161"/>
                  <a:pt x="3599" y="186"/>
                </a:cubicBezTo>
                <a:lnTo>
                  <a:pt x="3599" y="1626"/>
                </a:lnTo>
                <a:cubicBezTo>
                  <a:pt x="3599" y="1650"/>
                  <a:pt x="3595" y="1674"/>
                  <a:pt x="3585" y="1697"/>
                </a:cubicBezTo>
                <a:cubicBezTo>
                  <a:pt x="3576" y="1720"/>
                  <a:pt x="3562" y="1740"/>
                  <a:pt x="3545" y="1757"/>
                </a:cubicBezTo>
                <a:cubicBezTo>
                  <a:pt x="3528" y="1775"/>
                  <a:pt x="3507" y="1788"/>
                  <a:pt x="3485" y="1797"/>
                </a:cubicBezTo>
                <a:cubicBezTo>
                  <a:pt x="3462" y="1807"/>
                  <a:pt x="3438" y="1812"/>
                  <a:pt x="3414" y="1812"/>
                </a:cubicBezTo>
                <a:lnTo>
                  <a:pt x="186" y="1812"/>
                </a:lnTo>
                <a:cubicBezTo>
                  <a:pt x="161" y="1812"/>
                  <a:pt x="138" y="1807"/>
                  <a:pt x="115" y="1797"/>
                </a:cubicBezTo>
                <a:cubicBezTo>
                  <a:pt x="92" y="1788"/>
                  <a:pt x="72" y="1775"/>
                  <a:pt x="55" y="1757"/>
                </a:cubicBezTo>
                <a:cubicBezTo>
                  <a:pt x="37" y="1740"/>
                  <a:pt x="24" y="1720"/>
                  <a:pt x="14" y="1697"/>
                </a:cubicBezTo>
                <a:cubicBezTo>
                  <a:pt x="5" y="1674"/>
                  <a:pt x="0" y="1650"/>
                  <a:pt x="0" y="1626"/>
                </a:cubicBezTo>
                <a:moveTo>
                  <a:pt x="24" y="186"/>
                </a:moveTo>
                <a:lnTo>
                  <a:pt x="24" y="1626"/>
                </a:lnTo>
                <a:cubicBezTo>
                  <a:pt x="24" y="1636"/>
                  <a:pt x="25" y="1647"/>
                  <a:pt x="27" y="1658"/>
                </a:cubicBezTo>
                <a:cubicBezTo>
                  <a:pt x="29" y="1668"/>
                  <a:pt x="32" y="1678"/>
                  <a:pt x="36" y="1688"/>
                </a:cubicBezTo>
                <a:cubicBezTo>
                  <a:pt x="40" y="1698"/>
                  <a:pt x="45" y="1707"/>
                  <a:pt x="51" y="1716"/>
                </a:cubicBezTo>
                <a:cubicBezTo>
                  <a:pt x="57" y="1725"/>
                  <a:pt x="64" y="1733"/>
                  <a:pt x="71" y="1741"/>
                </a:cubicBezTo>
                <a:cubicBezTo>
                  <a:pt x="79" y="1748"/>
                  <a:pt x="87" y="1755"/>
                  <a:pt x="96" y="1761"/>
                </a:cubicBezTo>
                <a:cubicBezTo>
                  <a:pt x="105" y="1767"/>
                  <a:pt x="114" y="1772"/>
                  <a:pt x="124" y="1776"/>
                </a:cubicBezTo>
                <a:cubicBezTo>
                  <a:pt x="134" y="1780"/>
                  <a:pt x="144" y="1783"/>
                  <a:pt x="154" y="1785"/>
                </a:cubicBezTo>
                <a:cubicBezTo>
                  <a:pt x="165" y="1787"/>
                  <a:pt x="175" y="1788"/>
                  <a:pt x="186" y="1788"/>
                </a:cubicBezTo>
                <a:lnTo>
                  <a:pt x="3414" y="1788"/>
                </a:lnTo>
                <a:cubicBezTo>
                  <a:pt x="3424" y="1788"/>
                  <a:pt x="3435" y="1787"/>
                  <a:pt x="3445" y="1785"/>
                </a:cubicBezTo>
                <a:cubicBezTo>
                  <a:pt x="3456" y="1783"/>
                  <a:pt x="3466" y="1780"/>
                  <a:pt x="3476" y="1776"/>
                </a:cubicBezTo>
                <a:cubicBezTo>
                  <a:pt x="3486" y="1772"/>
                  <a:pt x="3495" y="1767"/>
                  <a:pt x="3504" y="1761"/>
                </a:cubicBezTo>
                <a:cubicBezTo>
                  <a:pt x="3513" y="1755"/>
                  <a:pt x="3521" y="1748"/>
                  <a:pt x="3529" y="1741"/>
                </a:cubicBezTo>
                <a:cubicBezTo>
                  <a:pt x="3536" y="1733"/>
                  <a:pt x="3543" y="1725"/>
                  <a:pt x="3549" y="1716"/>
                </a:cubicBezTo>
                <a:cubicBezTo>
                  <a:pt x="3555" y="1707"/>
                  <a:pt x="3560" y="1698"/>
                  <a:pt x="3564" y="1688"/>
                </a:cubicBezTo>
                <a:cubicBezTo>
                  <a:pt x="3568" y="1678"/>
                  <a:pt x="3571" y="1668"/>
                  <a:pt x="3573" y="1658"/>
                </a:cubicBezTo>
                <a:cubicBezTo>
                  <a:pt x="3575" y="1647"/>
                  <a:pt x="3576" y="1636"/>
                  <a:pt x="3576" y="1626"/>
                </a:cubicBezTo>
                <a:lnTo>
                  <a:pt x="3576" y="186"/>
                </a:lnTo>
                <a:cubicBezTo>
                  <a:pt x="3576" y="175"/>
                  <a:pt x="3575" y="164"/>
                  <a:pt x="3573" y="154"/>
                </a:cubicBezTo>
                <a:cubicBezTo>
                  <a:pt x="3571" y="143"/>
                  <a:pt x="3568" y="133"/>
                  <a:pt x="3564" y="123"/>
                </a:cubicBezTo>
                <a:cubicBezTo>
                  <a:pt x="3560" y="114"/>
                  <a:pt x="3555" y="104"/>
                  <a:pt x="3549" y="95"/>
                </a:cubicBezTo>
                <a:cubicBezTo>
                  <a:pt x="3543" y="86"/>
                  <a:pt x="3536" y="78"/>
                  <a:pt x="3529" y="71"/>
                </a:cubicBezTo>
                <a:cubicBezTo>
                  <a:pt x="3521" y="63"/>
                  <a:pt x="3513" y="56"/>
                  <a:pt x="3504" y="50"/>
                </a:cubicBezTo>
                <a:cubicBezTo>
                  <a:pt x="3495" y="45"/>
                  <a:pt x="3486" y="40"/>
                  <a:pt x="3476" y="35"/>
                </a:cubicBezTo>
                <a:cubicBezTo>
                  <a:pt x="3466" y="31"/>
                  <a:pt x="3456" y="28"/>
                  <a:pt x="3445" y="26"/>
                </a:cubicBezTo>
                <a:cubicBezTo>
                  <a:pt x="3435" y="24"/>
                  <a:pt x="3424" y="23"/>
                  <a:pt x="3414" y="23"/>
                </a:cubicBezTo>
                <a:lnTo>
                  <a:pt x="186" y="23"/>
                </a:lnTo>
                <a:cubicBezTo>
                  <a:pt x="175" y="23"/>
                  <a:pt x="165" y="24"/>
                  <a:pt x="154" y="26"/>
                </a:cubicBezTo>
                <a:cubicBezTo>
                  <a:pt x="144" y="28"/>
                  <a:pt x="134" y="31"/>
                  <a:pt x="124" y="35"/>
                </a:cubicBezTo>
                <a:cubicBezTo>
                  <a:pt x="114" y="40"/>
                  <a:pt x="105" y="45"/>
                  <a:pt x="96" y="50"/>
                </a:cubicBezTo>
                <a:cubicBezTo>
                  <a:pt x="87" y="56"/>
                  <a:pt x="79" y="63"/>
                  <a:pt x="71" y="71"/>
                </a:cubicBezTo>
                <a:cubicBezTo>
                  <a:pt x="64" y="78"/>
                  <a:pt x="57" y="86"/>
                  <a:pt x="51" y="95"/>
                </a:cubicBezTo>
                <a:cubicBezTo>
                  <a:pt x="45" y="104"/>
                  <a:pt x="40" y="114"/>
                  <a:pt x="36" y="123"/>
                </a:cubicBezTo>
                <a:cubicBezTo>
                  <a:pt x="32" y="133"/>
                  <a:pt x="29" y="143"/>
                  <a:pt x="27" y="154"/>
                </a:cubicBezTo>
                <a:cubicBezTo>
                  <a:pt x="25" y="164"/>
                  <a:pt x="24" y="175"/>
                  <a:pt x="24" y="186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1" name=""/>
          <p:cNvSpPr txBox="1"/>
          <p:nvPr/>
        </p:nvSpPr>
        <p:spPr>
          <a:xfrm>
            <a:off x="7797600" y="250416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万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2" name=""/>
          <p:cNvSpPr txBox="1"/>
          <p:nvPr/>
        </p:nvSpPr>
        <p:spPr>
          <a:xfrm>
            <a:off x="8808120" y="22939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投资回收期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3" name=""/>
          <p:cNvSpPr txBox="1"/>
          <p:nvPr/>
        </p:nvSpPr>
        <p:spPr>
          <a:xfrm>
            <a:off x="8808120" y="250416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第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4" name=""/>
          <p:cNvSpPr txBox="1"/>
          <p:nvPr/>
        </p:nvSpPr>
        <p:spPr>
          <a:xfrm>
            <a:off x="8958240" y="250956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7270200" y="295812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5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5"/>
                  <a:pt x="161" y="0"/>
                  <a:pt x="185" y="0"/>
                </a:cubicBezTo>
                <a:lnTo>
                  <a:pt x="3413" y="0"/>
                </a:lnTo>
                <a:cubicBezTo>
                  <a:pt x="3438" y="0"/>
                  <a:pt x="3462" y="5"/>
                  <a:pt x="3484" y="14"/>
                </a:cubicBezTo>
                <a:cubicBezTo>
                  <a:pt x="3507" y="23"/>
                  <a:pt x="3527" y="37"/>
                  <a:pt x="3544" y="54"/>
                </a:cubicBezTo>
                <a:cubicBezTo>
                  <a:pt x="3562" y="72"/>
                  <a:pt x="3575" y="92"/>
                  <a:pt x="3585" y="115"/>
                </a:cubicBezTo>
                <a:cubicBezTo>
                  <a:pt x="3594" y="137"/>
                  <a:pt x="3599" y="161"/>
                  <a:pt x="3599" y="186"/>
                </a:cubicBezTo>
                <a:lnTo>
                  <a:pt x="3599" y="1625"/>
                </a:lnTo>
                <a:cubicBezTo>
                  <a:pt x="3599" y="1649"/>
                  <a:pt x="3594" y="1673"/>
                  <a:pt x="3585" y="1696"/>
                </a:cubicBezTo>
                <a:cubicBezTo>
                  <a:pt x="3575" y="1719"/>
                  <a:pt x="3562" y="1740"/>
                  <a:pt x="3544" y="1757"/>
                </a:cubicBezTo>
                <a:cubicBezTo>
                  <a:pt x="3527" y="1775"/>
                  <a:pt x="3507" y="1788"/>
                  <a:pt x="3484" y="1797"/>
                </a:cubicBezTo>
                <a:cubicBezTo>
                  <a:pt x="3461" y="1807"/>
                  <a:pt x="3438" y="1812"/>
                  <a:pt x="3413" y="1812"/>
                </a:cubicBezTo>
                <a:lnTo>
                  <a:pt x="186" y="1812"/>
                </a:lnTo>
                <a:cubicBezTo>
                  <a:pt x="161" y="1812"/>
                  <a:pt x="137" y="1807"/>
                  <a:pt x="114" y="1797"/>
                </a:cubicBezTo>
                <a:cubicBezTo>
                  <a:pt x="92" y="1788"/>
                  <a:pt x="72" y="1775"/>
                  <a:pt x="54" y="1757"/>
                </a:cubicBezTo>
                <a:cubicBezTo>
                  <a:pt x="37" y="1740"/>
                  <a:pt x="23" y="1719"/>
                  <a:pt x="14" y="1696"/>
                </a:cubicBezTo>
                <a:cubicBezTo>
                  <a:pt x="5" y="1673"/>
                  <a:pt x="0" y="1649"/>
                  <a:pt x="0" y="1625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7270200" y="295812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5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5"/>
                  <a:pt x="161" y="0"/>
                  <a:pt x="186" y="0"/>
                </a:cubicBezTo>
                <a:lnTo>
                  <a:pt x="3413" y="0"/>
                </a:lnTo>
                <a:cubicBezTo>
                  <a:pt x="3438" y="0"/>
                  <a:pt x="3461" y="5"/>
                  <a:pt x="3484" y="14"/>
                </a:cubicBezTo>
                <a:cubicBezTo>
                  <a:pt x="3507" y="23"/>
                  <a:pt x="3527" y="37"/>
                  <a:pt x="3544" y="54"/>
                </a:cubicBezTo>
                <a:cubicBezTo>
                  <a:pt x="3562" y="72"/>
                  <a:pt x="3575" y="92"/>
                  <a:pt x="3585" y="115"/>
                </a:cubicBezTo>
                <a:cubicBezTo>
                  <a:pt x="3594" y="137"/>
                  <a:pt x="3599" y="161"/>
                  <a:pt x="3599" y="186"/>
                </a:cubicBezTo>
                <a:lnTo>
                  <a:pt x="3599" y="1625"/>
                </a:lnTo>
                <a:cubicBezTo>
                  <a:pt x="3599" y="1649"/>
                  <a:pt x="3594" y="1673"/>
                  <a:pt x="3585" y="1696"/>
                </a:cubicBezTo>
                <a:cubicBezTo>
                  <a:pt x="3575" y="1719"/>
                  <a:pt x="3562" y="1740"/>
                  <a:pt x="3544" y="1757"/>
                </a:cubicBezTo>
                <a:cubicBezTo>
                  <a:pt x="3527" y="1775"/>
                  <a:pt x="3507" y="1788"/>
                  <a:pt x="3484" y="1797"/>
                </a:cubicBezTo>
                <a:cubicBezTo>
                  <a:pt x="3461" y="1807"/>
                  <a:pt x="3438" y="1812"/>
                  <a:pt x="3413" y="1812"/>
                </a:cubicBezTo>
                <a:lnTo>
                  <a:pt x="186" y="1812"/>
                </a:lnTo>
                <a:cubicBezTo>
                  <a:pt x="161" y="1812"/>
                  <a:pt x="137" y="1807"/>
                  <a:pt x="114" y="1797"/>
                </a:cubicBezTo>
                <a:cubicBezTo>
                  <a:pt x="92" y="1788"/>
                  <a:pt x="72" y="1775"/>
                  <a:pt x="54" y="1757"/>
                </a:cubicBezTo>
                <a:cubicBezTo>
                  <a:pt x="37" y="1740"/>
                  <a:pt x="23" y="1719"/>
                  <a:pt x="14" y="1696"/>
                </a:cubicBezTo>
                <a:cubicBezTo>
                  <a:pt x="5" y="1673"/>
                  <a:pt x="0" y="1649"/>
                  <a:pt x="0" y="1625"/>
                </a:cubicBezTo>
                <a:moveTo>
                  <a:pt x="23" y="186"/>
                </a:moveTo>
                <a:lnTo>
                  <a:pt x="23" y="1625"/>
                </a:lnTo>
                <a:cubicBezTo>
                  <a:pt x="23" y="1636"/>
                  <a:pt x="24" y="1646"/>
                  <a:pt x="26" y="1657"/>
                </a:cubicBezTo>
                <a:cubicBezTo>
                  <a:pt x="28" y="1667"/>
                  <a:pt x="31" y="1677"/>
                  <a:pt x="35" y="1687"/>
                </a:cubicBezTo>
                <a:cubicBezTo>
                  <a:pt x="40" y="1697"/>
                  <a:pt x="45" y="1706"/>
                  <a:pt x="50" y="1715"/>
                </a:cubicBezTo>
                <a:cubicBezTo>
                  <a:pt x="56" y="1724"/>
                  <a:pt x="63" y="1732"/>
                  <a:pt x="71" y="1741"/>
                </a:cubicBezTo>
                <a:cubicBezTo>
                  <a:pt x="78" y="1748"/>
                  <a:pt x="86" y="1755"/>
                  <a:pt x="95" y="1761"/>
                </a:cubicBezTo>
                <a:cubicBezTo>
                  <a:pt x="104" y="1767"/>
                  <a:pt x="114" y="1772"/>
                  <a:pt x="123" y="1776"/>
                </a:cubicBezTo>
                <a:cubicBezTo>
                  <a:pt x="133" y="1780"/>
                  <a:pt x="143" y="1783"/>
                  <a:pt x="154" y="1785"/>
                </a:cubicBezTo>
                <a:cubicBezTo>
                  <a:pt x="164" y="1787"/>
                  <a:pt x="175" y="1788"/>
                  <a:pt x="186" y="1788"/>
                </a:cubicBezTo>
                <a:lnTo>
                  <a:pt x="3413" y="1788"/>
                </a:lnTo>
                <a:cubicBezTo>
                  <a:pt x="3424" y="1788"/>
                  <a:pt x="3434" y="1787"/>
                  <a:pt x="3445" y="1785"/>
                </a:cubicBezTo>
                <a:cubicBezTo>
                  <a:pt x="3455" y="1783"/>
                  <a:pt x="3466" y="1780"/>
                  <a:pt x="3475" y="1776"/>
                </a:cubicBezTo>
                <a:cubicBezTo>
                  <a:pt x="3485" y="1772"/>
                  <a:pt x="3495" y="1767"/>
                  <a:pt x="3503" y="1761"/>
                </a:cubicBezTo>
                <a:cubicBezTo>
                  <a:pt x="3512" y="1755"/>
                  <a:pt x="3521" y="1748"/>
                  <a:pt x="3528" y="1741"/>
                </a:cubicBezTo>
                <a:cubicBezTo>
                  <a:pt x="3536" y="1732"/>
                  <a:pt x="3542" y="1724"/>
                  <a:pt x="3548" y="1715"/>
                </a:cubicBezTo>
                <a:cubicBezTo>
                  <a:pt x="3554" y="1706"/>
                  <a:pt x="3559" y="1697"/>
                  <a:pt x="3563" y="1687"/>
                </a:cubicBezTo>
                <a:cubicBezTo>
                  <a:pt x="3567" y="1677"/>
                  <a:pt x="3570" y="1667"/>
                  <a:pt x="3573" y="1657"/>
                </a:cubicBezTo>
                <a:cubicBezTo>
                  <a:pt x="3575" y="1646"/>
                  <a:pt x="3576" y="1636"/>
                  <a:pt x="3576" y="1625"/>
                </a:cubicBezTo>
                <a:lnTo>
                  <a:pt x="3576" y="186"/>
                </a:lnTo>
                <a:cubicBezTo>
                  <a:pt x="3576" y="175"/>
                  <a:pt x="3575" y="164"/>
                  <a:pt x="3573" y="154"/>
                </a:cubicBezTo>
                <a:cubicBezTo>
                  <a:pt x="3570" y="143"/>
                  <a:pt x="3567" y="133"/>
                  <a:pt x="3563" y="123"/>
                </a:cubicBezTo>
                <a:cubicBezTo>
                  <a:pt x="3559" y="114"/>
                  <a:pt x="3554" y="104"/>
                  <a:pt x="3548" y="95"/>
                </a:cubicBezTo>
                <a:cubicBezTo>
                  <a:pt x="3542" y="86"/>
                  <a:pt x="3536" y="78"/>
                  <a:pt x="3528" y="71"/>
                </a:cubicBezTo>
                <a:cubicBezTo>
                  <a:pt x="3521" y="63"/>
                  <a:pt x="3512" y="56"/>
                  <a:pt x="3503" y="51"/>
                </a:cubicBezTo>
                <a:cubicBezTo>
                  <a:pt x="3495" y="45"/>
                  <a:pt x="3485" y="40"/>
                  <a:pt x="3475" y="36"/>
                </a:cubicBezTo>
                <a:cubicBezTo>
                  <a:pt x="3466" y="31"/>
                  <a:pt x="3455" y="28"/>
                  <a:pt x="3445" y="26"/>
                </a:cubicBezTo>
                <a:cubicBezTo>
                  <a:pt x="3434" y="24"/>
                  <a:pt x="3424" y="23"/>
                  <a:pt x="3413" y="23"/>
                </a:cubicBezTo>
                <a:lnTo>
                  <a:pt x="186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3" y="28"/>
                  <a:pt x="133" y="31"/>
                  <a:pt x="123" y="36"/>
                </a:cubicBezTo>
                <a:cubicBezTo>
                  <a:pt x="114" y="40"/>
                  <a:pt x="104" y="45"/>
                  <a:pt x="95" y="51"/>
                </a:cubicBezTo>
                <a:cubicBezTo>
                  <a:pt x="86" y="56"/>
                  <a:pt x="78" y="63"/>
                  <a:pt x="71" y="71"/>
                </a:cubicBezTo>
                <a:cubicBezTo>
                  <a:pt x="63" y="78"/>
                  <a:pt x="56" y="86"/>
                  <a:pt x="50" y="95"/>
                </a:cubicBezTo>
                <a:cubicBezTo>
                  <a:pt x="45" y="104"/>
                  <a:pt x="40" y="114"/>
                  <a:pt x="35" y="123"/>
                </a:cubicBezTo>
                <a:cubicBezTo>
                  <a:pt x="31" y="133"/>
                  <a:pt x="28" y="143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7" name=""/>
          <p:cNvSpPr txBox="1"/>
          <p:nvPr/>
        </p:nvSpPr>
        <p:spPr>
          <a:xfrm>
            <a:off x="9063000" y="250416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年内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8" name=""/>
          <p:cNvSpPr txBox="1"/>
          <p:nvPr/>
        </p:nvSpPr>
        <p:spPr>
          <a:xfrm>
            <a:off x="7378920" y="30794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三年累计净利润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9" name=""/>
          <p:cNvSpPr txBox="1"/>
          <p:nvPr/>
        </p:nvSpPr>
        <p:spPr>
          <a:xfrm>
            <a:off x="7378920" y="3295080"/>
            <a:ext cx="420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2840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8699040" y="295812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14" y="115"/>
                </a:move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3414" y="0"/>
                </a:lnTo>
                <a:cubicBezTo>
                  <a:pt x="3438" y="0"/>
                  <a:pt x="3462" y="5"/>
                  <a:pt x="3485" y="14"/>
                </a:cubicBezTo>
                <a:cubicBezTo>
                  <a:pt x="3507" y="23"/>
                  <a:pt x="3528" y="37"/>
                  <a:pt x="3545" y="54"/>
                </a:cubicBezTo>
                <a:cubicBezTo>
                  <a:pt x="3562" y="72"/>
                  <a:pt x="3576" y="92"/>
                  <a:pt x="3585" y="115"/>
                </a:cubicBezTo>
                <a:cubicBezTo>
                  <a:pt x="3595" y="137"/>
                  <a:pt x="3599" y="161"/>
                  <a:pt x="3599" y="186"/>
                </a:cubicBezTo>
                <a:lnTo>
                  <a:pt x="3599" y="1625"/>
                </a:lnTo>
                <a:cubicBezTo>
                  <a:pt x="3599" y="1649"/>
                  <a:pt x="3595" y="1673"/>
                  <a:pt x="3585" y="1696"/>
                </a:cubicBezTo>
                <a:cubicBezTo>
                  <a:pt x="3576" y="1719"/>
                  <a:pt x="3562" y="1740"/>
                  <a:pt x="3545" y="1757"/>
                </a:cubicBezTo>
                <a:cubicBezTo>
                  <a:pt x="3528" y="1775"/>
                  <a:pt x="3507" y="1788"/>
                  <a:pt x="3485" y="1797"/>
                </a:cubicBezTo>
                <a:cubicBezTo>
                  <a:pt x="3462" y="1807"/>
                  <a:pt x="3438" y="1812"/>
                  <a:pt x="3414" y="1812"/>
                </a:cubicBezTo>
                <a:lnTo>
                  <a:pt x="186" y="1812"/>
                </a:lnTo>
                <a:cubicBezTo>
                  <a:pt x="161" y="1812"/>
                  <a:pt x="138" y="1807"/>
                  <a:pt x="115" y="1797"/>
                </a:cubicBezTo>
                <a:cubicBezTo>
                  <a:pt x="92" y="1788"/>
                  <a:pt x="72" y="1775"/>
                  <a:pt x="55" y="1757"/>
                </a:cubicBezTo>
                <a:cubicBezTo>
                  <a:pt x="37" y="1740"/>
                  <a:pt x="24" y="1719"/>
                  <a:pt x="14" y="1696"/>
                </a:cubicBezTo>
                <a:cubicBezTo>
                  <a:pt x="5" y="1673"/>
                  <a:pt x="0" y="1650"/>
                  <a:pt x="0" y="1625"/>
                </a:cubicBez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8699040" y="2958120"/>
            <a:ext cx="1295640" cy="652320"/>
          </a:xfrm>
          <a:custGeom>
            <a:avLst/>
            <a:gdLst/>
            <a:ahLst/>
            <a:rect l="0" t="0" r="r" b="b"/>
            <a:pathLst>
              <a:path w="3599" h="1812">
                <a:moveTo>
                  <a:pt x="0" y="1625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3414" y="0"/>
                </a:lnTo>
                <a:cubicBezTo>
                  <a:pt x="3438" y="0"/>
                  <a:pt x="3462" y="5"/>
                  <a:pt x="3485" y="14"/>
                </a:cubicBezTo>
                <a:cubicBezTo>
                  <a:pt x="3507" y="23"/>
                  <a:pt x="3528" y="37"/>
                  <a:pt x="3545" y="54"/>
                </a:cubicBezTo>
                <a:cubicBezTo>
                  <a:pt x="3562" y="72"/>
                  <a:pt x="3576" y="92"/>
                  <a:pt x="3585" y="115"/>
                </a:cubicBezTo>
                <a:cubicBezTo>
                  <a:pt x="3595" y="137"/>
                  <a:pt x="3599" y="161"/>
                  <a:pt x="3599" y="186"/>
                </a:cubicBezTo>
                <a:lnTo>
                  <a:pt x="3599" y="1625"/>
                </a:lnTo>
                <a:cubicBezTo>
                  <a:pt x="3599" y="1649"/>
                  <a:pt x="3595" y="1673"/>
                  <a:pt x="3585" y="1696"/>
                </a:cubicBezTo>
                <a:cubicBezTo>
                  <a:pt x="3576" y="1719"/>
                  <a:pt x="3562" y="1740"/>
                  <a:pt x="3545" y="1757"/>
                </a:cubicBezTo>
                <a:cubicBezTo>
                  <a:pt x="3528" y="1775"/>
                  <a:pt x="3507" y="1788"/>
                  <a:pt x="3485" y="1797"/>
                </a:cubicBezTo>
                <a:cubicBezTo>
                  <a:pt x="3462" y="1807"/>
                  <a:pt x="3438" y="1812"/>
                  <a:pt x="3414" y="1812"/>
                </a:cubicBezTo>
                <a:lnTo>
                  <a:pt x="186" y="1812"/>
                </a:lnTo>
                <a:cubicBezTo>
                  <a:pt x="161" y="1812"/>
                  <a:pt x="138" y="1807"/>
                  <a:pt x="115" y="1797"/>
                </a:cubicBezTo>
                <a:cubicBezTo>
                  <a:pt x="92" y="1788"/>
                  <a:pt x="72" y="1775"/>
                  <a:pt x="55" y="1757"/>
                </a:cubicBezTo>
                <a:cubicBezTo>
                  <a:pt x="37" y="1740"/>
                  <a:pt x="24" y="1719"/>
                  <a:pt x="14" y="1696"/>
                </a:cubicBezTo>
                <a:cubicBezTo>
                  <a:pt x="5" y="1673"/>
                  <a:pt x="0" y="1649"/>
                  <a:pt x="0" y="1625"/>
                </a:cubicBezTo>
                <a:moveTo>
                  <a:pt x="24" y="186"/>
                </a:moveTo>
                <a:lnTo>
                  <a:pt x="24" y="1625"/>
                </a:lnTo>
                <a:cubicBezTo>
                  <a:pt x="24" y="1636"/>
                  <a:pt x="25" y="1646"/>
                  <a:pt x="27" y="1657"/>
                </a:cubicBezTo>
                <a:cubicBezTo>
                  <a:pt x="29" y="1667"/>
                  <a:pt x="32" y="1677"/>
                  <a:pt x="36" y="1687"/>
                </a:cubicBezTo>
                <a:cubicBezTo>
                  <a:pt x="40" y="1697"/>
                  <a:pt x="45" y="1706"/>
                  <a:pt x="51" y="1715"/>
                </a:cubicBezTo>
                <a:cubicBezTo>
                  <a:pt x="57" y="1724"/>
                  <a:pt x="64" y="1732"/>
                  <a:pt x="71" y="1741"/>
                </a:cubicBezTo>
                <a:cubicBezTo>
                  <a:pt x="79" y="1748"/>
                  <a:pt x="87" y="1755"/>
                  <a:pt x="96" y="1761"/>
                </a:cubicBezTo>
                <a:cubicBezTo>
                  <a:pt x="105" y="1767"/>
                  <a:pt x="114" y="1772"/>
                  <a:pt x="124" y="1776"/>
                </a:cubicBezTo>
                <a:cubicBezTo>
                  <a:pt x="134" y="1780"/>
                  <a:pt x="144" y="1783"/>
                  <a:pt x="154" y="1785"/>
                </a:cubicBezTo>
                <a:cubicBezTo>
                  <a:pt x="165" y="1787"/>
                  <a:pt x="175" y="1788"/>
                  <a:pt x="186" y="1788"/>
                </a:cubicBezTo>
                <a:lnTo>
                  <a:pt x="3414" y="1788"/>
                </a:lnTo>
                <a:cubicBezTo>
                  <a:pt x="3424" y="1788"/>
                  <a:pt x="3435" y="1787"/>
                  <a:pt x="3445" y="1785"/>
                </a:cubicBezTo>
                <a:cubicBezTo>
                  <a:pt x="3456" y="1783"/>
                  <a:pt x="3466" y="1780"/>
                  <a:pt x="3476" y="1776"/>
                </a:cubicBezTo>
                <a:cubicBezTo>
                  <a:pt x="3486" y="1772"/>
                  <a:pt x="3495" y="1767"/>
                  <a:pt x="3504" y="1761"/>
                </a:cubicBezTo>
                <a:cubicBezTo>
                  <a:pt x="3513" y="1755"/>
                  <a:pt x="3521" y="1748"/>
                  <a:pt x="3529" y="1741"/>
                </a:cubicBezTo>
                <a:cubicBezTo>
                  <a:pt x="3536" y="1732"/>
                  <a:pt x="3543" y="1724"/>
                  <a:pt x="3549" y="1715"/>
                </a:cubicBezTo>
                <a:cubicBezTo>
                  <a:pt x="3555" y="1706"/>
                  <a:pt x="3560" y="1697"/>
                  <a:pt x="3564" y="1687"/>
                </a:cubicBezTo>
                <a:cubicBezTo>
                  <a:pt x="3568" y="1677"/>
                  <a:pt x="3571" y="1667"/>
                  <a:pt x="3573" y="1657"/>
                </a:cubicBezTo>
                <a:cubicBezTo>
                  <a:pt x="3575" y="1646"/>
                  <a:pt x="3576" y="1636"/>
                  <a:pt x="3576" y="1625"/>
                </a:cubicBezTo>
                <a:lnTo>
                  <a:pt x="3576" y="186"/>
                </a:lnTo>
                <a:cubicBezTo>
                  <a:pt x="3576" y="175"/>
                  <a:pt x="3575" y="164"/>
                  <a:pt x="3573" y="154"/>
                </a:cubicBezTo>
                <a:cubicBezTo>
                  <a:pt x="3571" y="143"/>
                  <a:pt x="3568" y="133"/>
                  <a:pt x="3564" y="123"/>
                </a:cubicBezTo>
                <a:cubicBezTo>
                  <a:pt x="3560" y="114"/>
                  <a:pt x="3555" y="104"/>
                  <a:pt x="3549" y="95"/>
                </a:cubicBezTo>
                <a:cubicBezTo>
                  <a:pt x="3543" y="86"/>
                  <a:pt x="3536" y="78"/>
                  <a:pt x="3529" y="71"/>
                </a:cubicBezTo>
                <a:cubicBezTo>
                  <a:pt x="3521" y="63"/>
                  <a:pt x="3513" y="56"/>
                  <a:pt x="3504" y="51"/>
                </a:cubicBezTo>
                <a:cubicBezTo>
                  <a:pt x="3495" y="45"/>
                  <a:pt x="3486" y="40"/>
                  <a:pt x="3476" y="36"/>
                </a:cubicBezTo>
                <a:cubicBezTo>
                  <a:pt x="3466" y="31"/>
                  <a:pt x="3456" y="28"/>
                  <a:pt x="3445" y="26"/>
                </a:cubicBezTo>
                <a:cubicBezTo>
                  <a:pt x="3435" y="24"/>
                  <a:pt x="3424" y="23"/>
                  <a:pt x="3414" y="23"/>
                </a:cubicBezTo>
                <a:lnTo>
                  <a:pt x="186" y="23"/>
                </a:lnTo>
                <a:cubicBezTo>
                  <a:pt x="175" y="23"/>
                  <a:pt x="165" y="24"/>
                  <a:pt x="154" y="26"/>
                </a:cubicBezTo>
                <a:cubicBezTo>
                  <a:pt x="144" y="28"/>
                  <a:pt x="134" y="31"/>
                  <a:pt x="124" y="36"/>
                </a:cubicBezTo>
                <a:cubicBezTo>
                  <a:pt x="114" y="40"/>
                  <a:pt x="105" y="45"/>
                  <a:pt x="96" y="51"/>
                </a:cubicBezTo>
                <a:cubicBezTo>
                  <a:pt x="87" y="56"/>
                  <a:pt x="79" y="63"/>
                  <a:pt x="71" y="71"/>
                </a:cubicBezTo>
                <a:cubicBezTo>
                  <a:pt x="64" y="78"/>
                  <a:pt x="57" y="86"/>
                  <a:pt x="51" y="95"/>
                </a:cubicBezTo>
                <a:cubicBezTo>
                  <a:pt x="45" y="104"/>
                  <a:pt x="40" y="114"/>
                  <a:pt x="36" y="123"/>
                </a:cubicBezTo>
                <a:cubicBezTo>
                  <a:pt x="32" y="133"/>
                  <a:pt x="29" y="143"/>
                  <a:pt x="27" y="154"/>
                </a:cubicBezTo>
                <a:cubicBezTo>
                  <a:pt x="25" y="164"/>
                  <a:pt x="24" y="175"/>
                  <a:pt x="24" y="186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2" name="" descr=""/>
          <p:cNvPicPr/>
          <p:nvPr/>
        </p:nvPicPr>
        <p:blipFill>
          <a:blip r:embed="rId10"/>
          <a:stretch/>
        </p:blipFill>
        <p:spPr>
          <a:xfrm>
            <a:off x="8808120" y="3267360"/>
            <a:ext cx="1077480" cy="23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3" name=""/>
          <p:cNvSpPr txBox="1"/>
          <p:nvPr/>
        </p:nvSpPr>
        <p:spPr>
          <a:xfrm>
            <a:off x="7797600" y="3289680"/>
            <a:ext cx="1515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万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4" name=""/>
          <p:cNvSpPr txBox="1"/>
          <p:nvPr/>
        </p:nvSpPr>
        <p:spPr>
          <a:xfrm>
            <a:off x="8808120" y="3079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投资回报率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5" name="" descr=""/>
          <p:cNvPicPr/>
          <p:nvPr/>
        </p:nvPicPr>
        <p:blipFill>
          <a:blip r:embed="rId11"/>
          <a:stretch/>
        </p:blipFill>
        <p:spPr>
          <a:xfrm>
            <a:off x="7270200" y="379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6" name=""/>
          <p:cNvSpPr txBox="1"/>
          <p:nvPr/>
        </p:nvSpPr>
        <p:spPr>
          <a:xfrm>
            <a:off x="9392760" y="3083760"/>
            <a:ext cx="338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 (ROI)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7" name=""/>
          <p:cNvSpPr txBox="1"/>
          <p:nvPr/>
        </p:nvSpPr>
        <p:spPr>
          <a:xfrm>
            <a:off x="7470720" y="37900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清晰的收入模式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8" name=""/>
          <p:cNvSpPr txBox="1"/>
          <p:nvPr/>
        </p:nvSpPr>
        <p:spPr>
          <a:xfrm>
            <a:off x="8289720" y="3794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9" name="" descr=""/>
          <p:cNvPicPr/>
          <p:nvPr/>
        </p:nvPicPr>
        <p:blipFill>
          <a:blip r:embed="rId12"/>
          <a:stretch/>
        </p:blipFill>
        <p:spPr>
          <a:xfrm>
            <a:off x="7270200" y="424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0" name=""/>
          <p:cNvSpPr txBox="1"/>
          <p:nvPr/>
        </p:nvSpPr>
        <p:spPr>
          <a:xfrm>
            <a:off x="8366400" y="379008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多元化且可持续的收入来源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1" name=""/>
          <p:cNvSpPr txBox="1"/>
          <p:nvPr/>
        </p:nvSpPr>
        <p:spPr>
          <a:xfrm>
            <a:off x="7470720" y="41576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可控的成本结构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2" name=""/>
          <p:cNvSpPr txBox="1"/>
          <p:nvPr/>
        </p:nvSpPr>
        <p:spPr>
          <a:xfrm>
            <a:off x="8289720" y="4161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3" name=""/>
          <p:cNvSpPr txBox="1"/>
          <p:nvPr/>
        </p:nvSpPr>
        <p:spPr>
          <a:xfrm>
            <a:off x="8366400" y="41576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规模效应显现，单位成本逐步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4" name="" descr=""/>
          <p:cNvPicPr/>
          <p:nvPr/>
        </p:nvPicPr>
        <p:blipFill>
          <a:blip r:embed="rId13"/>
          <a:stretch/>
        </p:blipFill>
        <p:spPr>
          <a:xfrm>
            <a:off x="7270200" y="4596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5" name=""/>
          <p:cNvSpPr txBox="1"/>
          <p:nvPr/>
        </p:nvSpPr>
        <p:spPr>
          <a:xfrm>
            <a:off x="7470720" y="43246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降低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6" name=""/>
          <p:cNvSpPr txBox="1"/>
          <p:nvPr/>
        </p:nvSpPr>
        <p:spPr>
          <a:xfrm>
            <a:off x="7470720" y="45921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较短的投资回收期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7" name=""/>
          <p:cNvSpPr txBox="1"/>
          <p:nvPr/>
        </p:nvSpPr>
        <p:spPr>
          <a:xfrm>
            <a:off x="8406720" y="45961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8" name=""/>
          <p:cNvSpPr/>
          <p:nvPr/>
        </p:nvSpPr>
        <p:spPr>
          <a:xfrm>
            <a:off x="542880" y="5155920"/>
            <a:ext cx="9627480" cy="1186920"/>
          </a:xfrm>
          <a:custGeom>
            <a:avLst/>
            <a:gdLst/>
            <a:ahLst/>
            <a:rect l="0" t="0" r="r" b="b"/>
            <a:pathLst>
              <a:path w="26743" h="329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3019"/>
                </a:lnTo>
                <a:cubicBezTo>
                  <a:pt x="26743" y="3056"/>
                  <a:pt x="26736" y="3091"/>
                  <a:pt x="26722" y="3125"/>
                </a:cubicBezTo>
                <a:cubicBezTo>
                  <a:pt x="26707" y="3159"/>
                  <a:pt x="26687" y="3190"/>
                  <a:pt x="26661" y="3216"/>
                </a:cubicBezTo>
                <a:cubicBezTo>
                  <a:pt x="26635" y="3242"/>
                  <a:pt x="26605" y="3262"/>
                  <a:pt x="26571" y="3276"/>
                </a:cubicBezTo>
                <a:cubicBezTo>
                  <a:pt x="26537" y="3290"/>
                  <a:pt x="26501" y="3297"/>
                  <a:pt x="26464" y="3297"/>
                </a:cubicBezTo>
                <a:lnTo>
                  <a:pt x="279" y="3297"/>
                </a:lnTo>
                <a:cubicBezTo>
                  <a:pt x="242" y="3297"/>
                  <a:pt x="206" y="3290"/>
                  <a:pt x="172" y="3276"/>
                </a:cubicBezTo>
                <a:cubicBezTo>
                  <a:pt x="138" y="3262"/>
                  <a:pt x="108" y="3242"/>
                  <a:pt x="82" y="3216"/>
                </a:cubicBezTo>
                <a:cubicBezTo>
                  <a:pt x="56" y="3190"/>
                  <a:pt x="36" y="3159"/>
                  <a:pt x="22" y="3125"/>
                </a:cubicBezTo>
                <a:cubicBezTo>
                  <a:pt x="7" y="3091"/>
                  <a:pt x="0" y="3056"/>
                  <a:pt x="0" y="301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9" name=""/>
          <p:cNvSpPr/>
          <p:nvPr/>
        </p:nvSpPr>
        <p:spPr>
          <a:xfrm>
            <a:off x="542880" y="5155920"/>
            <a:ext cx="9627480" cy="1186920"/>
          </a:xfrm>
          <a:custGeom>
            <a:avLst/>
            <a:gdLst/>
            <a:ahLst/>
            <a:rect l="0" t="0" r="r" b="b"/>
            <a:pathLst>
              <a:path w="26743" h="3297">
                <a:moveTo>
                  <a:pt x="0" y="301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3019"/>
                </a:lnTo>
                <a:cubicBezTo>
                  <a:pt x="26743" y="3056"/>
                  <a:pt x="26736" y="3091"/>
                  <a:pt x="26722" y="3125"/>
                </a:cubicBezTo>
                <a:cubicBezTo>
                  <a:pt x="26707" y="3159"/>
                  <a:pt x="26687" y="3190"/>
                  <a:pt x="26661" y="3216"/>
                </a:cubicBezTo>
                <a:cubicBezTo>
                  <a:pt x="26635" y="3242"/>
                  <a:pt x="26605" y="3262"/>
                  <a:pt x="26571" y="3276"/>
                </a:cubicBezTo>
                <a:cubicBezTo>
                  <a:pt x="26537" y="3290"/>
                  <a:pt x="26501" y="3297"/>
                  <a:pt x="26464" y="3297"/>
                </a:cubicBezTo>
                <a:lnTo>
                  <a:pt x="279" y="3297"/>
                </a:lnTo>
                <a:cubicBezTo>
                  <a:pt x="242" y="3297"/>
                  <a:pt x="206" y="3290"/>
                  <a:pt x="172" y="3276"/>
                </a:cubicBezTo>
                <a:cubicBezTo>
                  <a:pt x="138" y="3262"/>
                  <a:pt x="108" y="3242"/>
                  <a:pt x="82" y="3216"/>
                </a:cubicBezTo>
                <a:cubicBezTo>
                  <a:pt x="56" y="3190"/>
                  <a:pt x="36" y="3159"/>
                  <a:pt x="22" y="3125"/>
                </a:cubicBezTo>
                <a:cubicBezTo>
                  <a:pt x="7" y="3091"/>
                  <a:pt x="0" y="3056"/>
                  <a:pt x="0" y="3019"/>
                </a:cubicBezTo>
                <a:moveTo>
                  <a:pt x="24" y="279"/>
                </a:moveTo>
                <a:lnTo>
                  <a:pt x="24" y="3019"/>
                </a:lnTo>
                <a:cubicBezTo>
                  <a:pt x="24" y="3035"/>
                  <a:pt x="25" y="3052"/>
                  <a:pt x="28" y="3068"/>
                </a:cubicBezTo>
                <a:cubicBezTo>
                  <a:pt x="32" y="3085"/>
                  <a:pt x="37" y="3101"/>
                  <a:pt x="43" y="3116"/>
                </a:cubicBezTo>
                <a:cubicBezTo>
                  <a:pt x="49" y="3132"/>
                  <a:pt x="57" y="3147"/>
                  <a:pt x="67" y="3161"/>
                </a:cubicBezTo>
                <a:cubicBezTo>
                  <a:pt x="76" y="3174"/>
                  <a:pt x="86" y="3187"/>
                  <a:pt x="98" y="3199"/>
                </a:cubicBezTo>
                <a:cubicBezTo>
                  <a:pt x="110" y="3211"/>
                  <a:pt x="123" y="3222"/>
                  <a:pt x="137" y="3231"/>
                </a:cubicBezTo>
                <a:cubicBezTo>
                  <a:pt x="151" y="3240"/>
                  <a:pt x="166" y="3248"/>
                  <a:pt x="181" y="3255"/>
                </a:cubicBezTo>
                <a:cubicBezTo>
                  <a:pt x="197" y="3261"/>
                  <a:pt x="213" y="3266"/>
                  <a:pt x="229" y="3269"/>
                </a:cubicBezTo>
                <a:cubicBezTo>
                  <a:pt x="246" y="3272"/>
                  <a:pt x="262" y="3274"/>
                  <a:pt x="279" y="3274"/>
                </a:cubicBezTo>
                <a:lnTo>
                  <a:pt x="26464" y="3274"/>
                </a:lnTo>
                <a:cubicBezTo>
                  <a:pt x="26481" y="3274"/>
                  <a:pt x="26498" y="3272"/>
                  <a:pt x="26514" y="3269"/>
                </a:cubicBezTo>
                <a:cubicBezTo>
                  <a:pt x="26530" y="3266"/>
                  <a:pt x="26546" y="3261"/>
                  <a:pt x="26562" y="3255"/>
                </a:cubicBezTo>
                <a:cubicBezTo>
                  <a:pt x="26577" y="3248"/>
                  <a:pt x="26592" y="3240"/>
                  <a:pt x="26606" y="3231"/>
                </a:cubicBezTo>
                <a:cubicBezTo>
                  <a:pt x="26620" y="3222"/>
                  <a:pt x="26633" y="3211"/>
                  <a:pt x="26645" y="3199"/>
                </a:cubicBezTo>
                <a:cubicBezTo>
                  <a:pt x="26657" y="3187"/>
                  <a:pt x="26667" y="3174"/>
                  <a:pt x="26677" y="3161"/>
                </a:cubicBezTo>
                <a:cubicBezTo>
                  <a:pt x="26686" y="3147"/>
                  <a:pt x="26694" y="3132"/>
                  <a:pt x="26700" y="3116"/>
                </a:cubicBezTo>
                <a:cubicBezTo>
                  <a:pt x="26707" y="3101"/>
                  <a:pt x="26711" y="3085"/>
                  <a:pt x="26715" y="3068"/>
                </a:cubicBezTo>
                <a:cubicBezTo>
                  <a:pt x="26718" y="3052"/>
                  <a:pt x="26720" y="3035"/>
                  <a:pt x="26720" y="3019"/>
                </a:cubicBezTo>
                <a:lnTo>
                  <a:pt x="26720" y="279"/>
                </a:lnTo>
                <a:cubicBezTo>
                  <a:pt x="26720" y="262"/>
                  <a:pt x="26718" y="245"/>
                  <a:pt x="26715" y="229"/>
                </a:cubicBezTo>
                <a:cubicBezTo>
                  <a:pt x="26711" y="212"/>
                  <a:pt x="26707" y="196"/>
                  <a:pt x="26700" y="181"/>
                </a:cubicBezTo>
                <a:cubicBezTo>
                  <a:pt x="26694" y="165"/>
                  <a:pt x="26686" y="151"/>
                  <a:pt x="26677" y="137"/>
                </a:cubicBezTo>
                <a:cubicBezTo>
                  <a:pt x="26667" y="123"/>
                  <a:pt x="26657" y="110"/>
                  <a:pt x="26645" y="98"/>
                </a:cubicBezTo>
                <a:cubicBezTo>
                  <a:pt x="26633" y="86"/>
                  <a:pt x="26620" y="76"/>
                  <a:pt x="26606" y="66"/>
                </a:cubicBezTo>
                <a:cubicBezTo>
                  <a:pt x="26592" y="57"/>
                  <a:pt x="26577" y="49"/>
                  <a:pt x="26562" y="43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5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0" name=""/>
          <p:cNvSpPr txBox="1"/>
          <p:nvPr/>
        </p:nvSpPr>
        <p:spPr>
          <a:xfrm>
            <a:off x="8483400" y="459216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快速实现盈利和正向现金流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1" name=""/>
          <p:cNvSpPr/>
          <p:nvPr/>
        </p:nvSpPr>
        <p:spPr>
          <a:xfrm>
            <a:off x="6626520" y="539820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39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1" y="280"/>
                </a:cubicBezTo>
                <a:cubicBezTo>
                  <a:pt x="122" y="280"/>
                  <a:pt x="104" y="276"/>
                  <a:pt x="87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39"/>
                </a:cubicBezTo>
                <a:cubicBezTo>
                  <a:pt x="0" y="121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7" y="11"/>
                </a:cubicBezTo>
                <a:cubicBezTo>
                  <a:pt x="104" y="4"/>
                  <a:pt x="122" y="0"/>
                  <a:pt x="141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1"/>
                  <a:pt x="280" y="139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2" name=""/>
          <p:cNvSpPr txBox="1"/>
          <p:nvPr/>
        </p:nvSpPr>
        <p:spPr>
          <a:xfrm>
            <a:off x="819000" y="5353920"/>
            <a:ext cx="12078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年度净利润率预测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3" name=""/>
          <p:cNvSpPr txBox="1"/>
          <p:nvPr/>
        </p:nvSpPr>
        <p:spPr>
          <a:xfrm>
            <a:off x="6795000" y="53776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第一年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4" name=""/>
          <p:cNvSpPr/>
          <p:nvPr/>
        </p:nvSpPr>
        <p:spPr>
          <a:xfrm>
            <a:off x="8013960" y="5398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39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9" y="280"/>
                  <a:pt x="140" y="280"/>
                </a:cubicBezTo>
                <a:cubicBezTo>
                  <a:pt x="122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7" y="211"/>
                  <a:pt x="10" y="194"/>
                </a:cubicBezTo>
                <a:cubicBezTo>
                  <a:pt x="3" y="177"/>
                  <a:pt x="0" y="159"/>
                  <a:pt x="0" y="139"/>
                </a:cubicBezTo>
                <a:cubicBezTo>
                  <a:pt x="0" y="121"/>
                  <a:pt x="3" y="103"/>
                  <a:pt x="10" y="86"/>
                </a:cubicBezTo>
                <a:cubicBezTo>
                  <a:pt x="17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2" y="0"/>
                  <a:pt x="140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0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1"/>
                  <a:pt x="279" y="139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5" name=""/>
          <p:cNvSpPr txBox="1"/>
          <p:nvPr/>
        </p:nvSpPr>
        <p:spPr>
          <a:xfrm>
            <a:off x="7146000" y="538164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20%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6" name=""/>
          <p:cNvSpPr txBox="1"/>
          <p:nvPr/>
        </p:nvSpPr>
        <p:spPr>
          <a:xfrm>
            <a:off x="8184600" y="53776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第二年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7" name=""/>
          <p:cNvSpPr/>
          <p:nvPr/>
        </p:nvSpPr>
        <p:spPr>
          <a:xfrm>
            <a:off x="9142200" y="5398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39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1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6" y="276"/>
                  <a:pt x="158" y="280"/>
                  <a:pt x="140" y="280"/>
                </a:cubicBezTo>
                <a:cubicBezTo>
                  <a:pt x="121" y="280"/>
                  <a:pt x="104" y="276"/>
                  <a:pt x="87" y="269"/>
                </a:cubicBezTo>
                <a:cubicBezTo>
                  <a:pt x="69" y="262"/>
                  <a:pt x="54" y="252"/>
                  <a:pt x="40" y="239"/>
                </a:cubicBezTo>
                <a:cubicBezTo>
                  <a:pt x="27" y="226"/>
                  <a:pt x="17" y="211"/>
                  <a:pt x="10" y="194"/>
                </a:cubicBezTo>
                <a:cubicBezTo>
                  <a:pt x="3" y="177"/>
                  <a:pt x="0" y="159"/>
                  <a:pt x="0" y="139"/>
                </a:cubicBezTo>
                <a:cubicBezTo>
                  <a:pt x="0" y="121"/>
                  <a:pt x="3" y="103"/>
                  <a:pt x="10" y="86"/>
                </a:cubicBezTo>
                <a:cubicBezTo>
                  <a:pt x="17" y="69"/>
                  <a:pt x="27" y="54"/>
                  <a:pt x="40" y="41"/>
                </a:cubicBezTo>
                <a:cubicBezTo>
                  <a:pt x="54" y="28"/>
                  <a:pt x="69" y="18"/>
                  <a:pt x="87" y="11"/>
                </a:cubicBezTo>
                <a:cubicBezTo>
                  <a:pt x="104" y="4"/>
                  <a:pt x="121" y="0"/>
                  <a:pt x="140" y="0"/>
                </a:cubicBezTo>
                <a:cubicBezTo>
                  <a:pt x="158" y="0"/>
                  <a:pt x="176" y="4"/>
                  <a:pt x="193" y="11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1" y="69"/>
                  <a:pt x="269" y="86"/>
                </a:cubicBezTo>
                <a:cubicBezTo>
                  <a:pt x="276" y="103"/>
                  <a:pt x="279" y="121"/>
                  <a:pt x="279" y="139"/>
                </a:cubicBez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8" name=""/>
          <p:cNvSpPr txBox="1"/>
          <p:nvPr/>
        </p:nvSpPr>
        <p:spPr>
          <a:xfrm>
            <a:off x="8535600" y="538164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25%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9" name=""/>
          <p:cNvSpPr txBox="1"/>
          <p:nvPr/>
        </p:nvSpPr>
        <p:spPr>
          <a:xfrm>
            <a:off x="9306720" y="53776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第三年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0" name="" descr=""/>
          <p:cNvPicPr/>
          <p:nvPr/>
        </p:nvPicPr>
        <p:blipFill>
          <a:blip r:embed="rId14"/>
          <a:stretch/>
        </p:blipFill>
        <p:spPr>
          <a:xfrm>
            <a:off x="718560" y="5632560"/>
            <a:ext cx="9275400" cy="48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1" name=""/>
          <p:cNvSpPr txBox="1"/>
          <p:nvPr/>
        </p:nvSpPr>
        <p:spPr>
          <a:xfrm>
            <a:off x="9657720" y="5381640"/>
            <a:ext cx="33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: 30%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2" name=""/>
          <p:cNvSpPr txBox="1"/>
          <p:nvPr/>
        </p:nvSpPr>
        <p:spPr>
          <a:xfrm>
            <a:off x="9959040" y="620892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17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4" name="" descr=""/>
          <p:cNvPicPr/>
          <p:nvPr/>
        </p:nvPicPr>
        <p:blipFill>
          <a:blip r:embed="rId1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5" name="" descr=""/>
          <p:cNvPicPr/>
          <p:nvPr/>
        </p:nvPicPr>
        <p:blipFill>
          <a:blip r:embed="rId2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6" name="" descr=""/>
          <p:cNvPicPr/>
          <p:nvPr/>
        </p:nvPicPr>
        <p:blipFill>
          <a:blip r:embed="rId3"/>
          <a:stretch/>
        </p:blipFill>
        <p:spPr>
          <a:xfrm>
            <a:off x="543240" y="8942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7" name="" descr=""/>
          <p:cNvPicPr/>
          <p:nvPr/>
        </p:nvPicPr>
        <p:blipFill>
          <a:blip r:embed="rId4"/>
          <a:stretch/>
        </p:blipFill>
        <p:spPr>
          <a:xfrm>
            <a:off x="543240" y="13622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8" name=""/>
          <p:cNvSpPr/>
          <p:nvPr/>
        </p:nvSpPr>
        <p:spPr>
          <a:xfrm>
            <a:off x="542880" y="5373000"/>
            <a:ext cx="9627480" cy="485280"/>
          </a:xfrm>
          <a:custGeom>
            <a:avLst/>
            <a:gdLst/>
            <a:ahLst/>
            <a:rect l="0" t="0" r="r" b="b"/>
            <a:pathLst>
              <a:path w="26743" h="1348">
                <a:moveTo>
                  <a:pt x="14" y="115"/>
                </a:move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1" y="1"/>
                  <a:pt x="186" y="0"/>
                </a:cubicBezTo>
                <a:lnTo>
                  <a:pt x="26557" y="0"/>
                </a:lnTo>
                <a:cubicBezTo>
                  <a:pt x="26582" y="1"/>
                  <a:pt x="26605" y="5"/>
                  <a:pt x="26628" y="15"/>
                </a:cubicBezTo>
                <a:cubicBezTo>
                  <a:pt x="26651" y="24"/>
                  <a:pt x="26671" y="37"/>
                  <a:pt x="26688" y="55"/>
                </a:cubicBezTo>
                <a:cubicBezTo>
                  <a:pt x="26706" y="72"/>
                  <a:pt x="26719" y="92"/>
                  <a:pt x="26729" y="115"/>
                </a:cubicBezTo>
                <a:cubicBezTo>
                  <a:pt x="26738" y="138"/>
                  <a:pt x="26743" y="162"/>
                  <a:pt x="26743" y="186"/>
                </a:cubicBezTo>
                <a:lnTo>
                  <a:pt x="26743" y="1162"/>
                </a:lnTo>
                <a:cubicBezTo>
                  <a:pt x="26743" y="1187"/>
                  <a:pt x="26738" y="1210"/>
                  <a:pt x="26729" y="1233"/>
                </a:cubicBezTo>
                <a:cubicBezTo>
                  <a:pt x="26719" y="1256"/>
                  <a:pt x="26706" y="1276"/>
                  <a:pt x="26688" y="1293"/>
                </a:cubicBezTo>
                <a:cubicBezTo>
                  <a:pt x="26671" y="1311"/>
                  <a:pt x="26651" y="1324"/>
                  <a:pt x="26628" y="1334"/>
                </a:cubicBezTo>
                <a:cubicBezTo>
                  <a:pt x="26605" y="1343"/>
                  <a:pt x="26582" y="1348"/>
                  <a:pt x="26557" y="1348"/>
                </a:cubicBezTo>
                <a:lnTo>
                  <a:pt x="186" y="1348"/>
                </a:lnTo>
                <a:cubicBezTo>
                  <a:pt x="161" y="1348"/>
                  <a:pt x="138" y="1343"/>
                  <a:pt x="115" y="1334"/>
                </a:cubicBezTo>
                <a:cubicBezTo>
                  <a:pt x="92" y="1324"/>
                  <a:pt x="72" y="1311"/>
                  <a:pt x="55" y="1293"/>
                </a:cubicBezTo>
                <a:cubicBezTo>
                  <a:pt x="37" y="1276"/>
                  <a:pt x="24" y="1256"/>
                  <a:pt x="14" y="1233"/>
                </a:cubicBezTo>
                <a:cubicBezTo>
                  <a:pt x="5" y="1210"/>
                  <a:pt x="0" y="1187"/>
                  <a:pt x="0" y="1162"/>
                </a:cubicBezTo>
                <a:lnTo>
                  <a:pt x="0" y="186"/>
                </a:lnTo>
                <a:cubicBezTo>
                  <a:pt x="0" y="162"/>
                  <a:pt x="5" y="138"/>
                  <a:pt x="14" y="1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9" name=""/>
          <p:cNvSpPr/>
          <p:nvPr/>
        </p:nvSpPr>
        <p:spPr>
          <a:xfrm>
            <a:off x="542880" y="5373000"/>
            <a:ext cx="9627480" cy="485280"/>
          </a:xfrm>
          <a:custGeom>
            <a:avLst/>
            <a:gdLst/>
            <a:ahLst/>
            <a:rect l="0" t="0" r="r" b="b"/>
            <a:pathLst>
              <a:path w="26743" h="1348">
                <a:moveTo>
                  <a:pt x="0" y="1162"/>
                </a:moveTo>
                <a:lnTo>
                  <a:pt x="0" y="186"/>
                </a:lnTo>
                <a:cubicBezTo>
                  <a:pt x="0" y="162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1" y="0"/>
                  <a:pt x="186" y="0"/>
                </a:cubicBezTo>
                <a:lnTo>
                  <a:pt x="26557" y="0"/>
                </a:lnTo>
                <a:cubicBezTo>
                  <a:pt x="26582" y="0"/>
                  <a:pt x="26605" y="5"/>
                  <a:pt x="26628" y="15"/>
                </a:cubicBezTo>
                <a:cubicBezTo>
                  <a:pt x="26651" y="24"/>
                  <a:pt x="26671" y="37"/>
                  <a:pt x="26688" y="55"/>
                </a:cubicBezTo>
                <a:cubicBezTo>
                  <a:pt x="26706" y="72"/>
                  <a:pt x="26719" y="92"/>
                  <a:pt x="26729" y="115"/>
                </a:cubicBezTo>
                <a:cubicBezTo>
                  <a:pt x="26738" y="138"/>
                  <a:pt x="26743" y="162"/>
                  <a:pt x="26743" y="186"/>
                </a:cubicBezTo>
                <a:lnTo>
                  <a:pt x="26743" y="1162"/>
                </a:lnTo>
                <a:cubicBezTo>
                  <a:pt x="26743" y="1187"/>
                  <a:pt x="26738" y="1210"/>
                  <a:pt x="26729" y="1233"/>
                </a:cubicBezTo>
                <a:cubicBezTo>
                  <a:pt x="26719" y="1256"/>
                  <a:pt x="26706" y="1276"/>
                  <a:pt x="26688" y="1293"/>
                </a:cubicBezTo>
                <a:cubicBezTo>
                  <a:pt x="26671" y="1311"/>
                  <a:pt x="26651" y="1324"/>
                  <a:pt x="26628" y="1334"/>
                </a:cubicBezTo>
                <a:cubicBezTo>
                  <a:pt x="26605" y="1343"/>
                  <a:pt x="26582" y="1348"/>
                  <a:pt x="26557" y="1348"/>
                </a:cubicBezTo>
                <a:lnTo>
                  <a:pt x="186" y="1348"/>
                </a:lnTo>
                <a:cubicBezTo>
                  <a:pt x="161" y="1348"/>
                  <a:pt x="138" y="1343"/>
                  <a:pt x="115" y="1334"/>
                </a:cubicBezTo>
                <a:cubicBezTo>
                  <a:pt x="92" y="1324"/>
                  <a:pt x="72" y="1311"/>
                  <a:pt x="55" y="1293"/>
                </a:cubicBezTo>
                <a:cubicBezTo>
                  <a:pt x="37" y="1276"/>
                  <a:pt x="24" y="1256"/>
                  <a:pt x="14" y="1233"/>
                </a:cubicBezTo>
                <a:cubicBezTo>
                  <a:pt x="5" y="1210"/>
                  <a:pt x="0" y="1187"/>
                  <a:pt x="0" y="1162"/>
                </a:cubicBezTo>
                <a:moveTo>
                  <a:pt x="24" y="186"/>
                </a:moveTo>
                <a:lnTo>
                  <a:pt x="24" y="1162"/>
                </a:lnTo>
                <a:cubicBezTo>
                  <a:pt x="24" y="1173"/>
                  <a:pt x="25" y="1183"/>
                  <a:pt x="27" y="1194"/>
                </a:cubicBezTo>
                <a:cubicBezTo>
                  <a:pt x="29" y="1204"/>
                  <a:pt x="32" y="1214"/>
                  <a:pt x="36" y="1224"/>
                </a:cubicBezTo>
                <a:cubicBezTo>
                  <a:pt x="40" y="1234"/>
                  <a:pt x="45" y="1244"/>
                  <a:pt x="51" y="1252"/>
                </a:cubicBezTo>
                <a:cubicBezTo>
                  <a:pt x="57" y="1261"/>
                  <a:pt x="64" y="1270"/>
                  <a:pt x="71" y="1277"/>
                </a:cubicBezTo>
                <a:cubicBezTo>
                  <a:pt x="79" y="1285"/>
                  <a:pt x="87" y="1291"/>
                  <a:pt x="96" y="1297"/>
                </a:cubicBezTo>
                <a:cubicBezTo>
                  <a:pt x="105" y="1303"/>
                  <a:pt x="114" y="1308"/>
                  <a:pt x="124" y="1312"/>
                </a:cubicBezTo>
                <a:cubicBezTo>
                  <a:pt x="134" y="1316"/>
                  <a:pt x="144" y="1319"/>
                  <a:pt x="154" y="1322"/>
                </a:cubicBezTo>
                <a:cubicBezTo>
                  <a:pt x="165" y="1324"/>
                  <a:pt x="175" y="1325"/>
                  <a:pt x="186" y="1325"/>
                </a:cubicBezTo>
                <a:lnTo>
                  <a:pt x="26557" y="1325"/>
                </a:lnTo>
                <a:cubicBezTo>
                  <a:pt x="26568" y="1325"/>
                  <a:pt x="26578" y="1324"/>
                  <a:pt x="26589" y="1322"/>
                </a:cubicBezTo>
                <a:cubicBezTo>
                  <a:pt x="26599" y="1319"/>
                  <a:pt x="26609" y="1316"/>
                  <a:pt x="26619" y="1312"/>
                </a:cubicBezTo>
                <a:cubicBezTo>
                  <a:pt x="26629" y="1308"/>
                  <a:pt x="26638" y="1303"/>
                  <a:pt x="26647" y="1297"/>
                </a:cubicBezTo>
                <a:cubicBezTo>
                  <a:pt x="26656" y="1291"/>
                  <a:pt x="26664" y="1285"/>
                  <a:pt x="26672" y="1277"/>
                </a:cubicBezTo>
                <a:cubicBezTo>
                  <a:pt x="26680" y="1270"/>
                  <a:pt x="26686" y="1261"/>
                  <a:pt x="26692" y="1252"/>
                </a:cubicBezTo>
                <a:cubicBezTo>
                  <a:pt x="26698" y="1244"/>
                  <a:pt x="26703" y="1234"/>
                  <a:pt x="26707" y="1224"/>
                </a:cubicBezTo>
                <a:cubicBezTo>
                  <a:pt x="26711" y="1214"/>
                  <a:pt x="26714" y="1204"/>
                  <a:pt x="26716" y="1194"/>
                </a:cubicBezTo>
                <a:cubicBezTo>
                  <a:pt x="26719" y="1183"/>
                  <a:pt x="26720" y="1173"/>
                  <a:pt x="26720" y="1162"/>
                </a:cubicBezTo>
                <a:lnTo>
                  <a:pt x="26720" y="186"/>
                </a:lnTo>
                <a:cubicBezTo>
                  <a:pt x="26720" y="176"/>
                  <a:pt x="26719" y="165"/>
                  <a:pt x="26716" y="154"/>
                </a:cubicBezTo>
                <a:cubicBezTo>
                  <a:pt x="26714" y="144"/>
                  <a:pt x="26711" y="134"/>
                  <a:pt x="26707" y="124"/>
                </a:cubicBezTo>
                <a:cubicBezTo>
                  <a:pt x="26703" y="114"/>
                  <a:pt x="26698" y="105"/>
                  <a:pt x="26692" y="96"/>
                </a:cubicBezTo>
                <a:cubicBezTo>
                  <a:pt x="26686" y="87"/>
                  <a:pt x="26680" y="79"/>
                  <a:pt x="26672" y="71"/>
                </a:cubicBezTo>
                <a:cubicBezTo>
                  <a:pt x="26664" y="64"/>
                  <a:pt x="26656" y="57"/>
                  <a:pt x="26647" y="51"/>
                </a:cubicBezTo>
                <a:cubicBezTo>
                  <a:pt x="26638" y="45"/>
                  <a:pt x="26629" y="40"/>
                  <a:pt x="26619" y="36"/>
                </a:cubicBezTo>
                <a:cubicBezTo>
                  <a:pt x="26609" y="32"/>
                  <a:pt x="26599" y="29"/>
                  <a:pt x="26589" y="27"/>
                </a:cubicBezTo>
                <a:cubicBezTo>
                  <a:pt x="26578" y="25"/>
                  <a:pt x="26568" y="24"/>
                  <a:pt x="26557" y="24"/>
                </a:cubicBezTo>
                <a:lnTo>
                  <a:pt x="186" y="24"/>
                </a:lnTo>
                <a:cubicBezTo>
                  <a:pt x="175" y="24"/>
                  <a:pt x="165" y="25"/>
                  <a:pt x="154" y="27"/>
                </a:cubicBezTo>
                <a:cubicBezTo>
                  <a:pt x="144" y="29"/>
                  <a:pt x="134" y="32"/>
                  <a:pt x="124" y="36"/>
                </a:cubicBezTo>
                <a:cubicBezTo>
                  <a:pt x="114" y="40"/>
                  <a:pt x="105" y="45"/>
                  <a:pt x="96" y="51"/>
                </a:cubicBezTo>
                <a:cubicBezTo>
                  <a:pt x="87" y="57"/>
                  <a:pt x="79" y="64"/>
                  <a:pt x="71" y="71"/>
                </a:cubicBezTo>
                <a:cubicBezTo>
                  <a:pt x="64" y="79"/>
                  <a:pt x="57" y="87"/>
                  <a:pt x="51" y="96"/>
                </a:cubicBezTo>
                <a:cubicBezTo>
                  <a:pt x="45" y="105"/>
                  <a:pt x="40" y="114"/>
                  <a:pt x="36" y="124"/>
                </a:cubicBezTo>
                <a:cubicBezTo>
                  <a:pt x="32" y="134"/>
                  <a:pt x="29" y="144"/>
                  <a:pt x="27" y="154"/>
                </a:cubicBezTo>
                <a:cubicBezTo>
                  <a:pt x="25" y="165"/>
                  <a:pt x="24" y="176"/>
                  <a:pt x="24" y="1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0" name="" descr=""/>
          <p:cNvPicPr/>
          <p:nvPr/>
        </p:nvPicPr>
        <p:blipFill>
          <a:blip r:embed="rId5"/>
          <a:stretch/>
        </p:blipFill>
        <p:spPr>
          <a:xfrm>
            <a:off x="685080" y="551556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1" name=""/>
          <p:cNvSpPr txBox="1"/>
          <p:nvPr/>
        </p:nvSpPr>
        <p:spPr>
          <a:xfrm>
            <a:off x="969480" y="5528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风险管理核心：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2" name=""/>
          <p:cNvSpPr txBox="1"/>
          <p:nvPr/>
        </p:nvSpPr>
        <p:spPr>
          <a:xfrm>
            <a:off x="1905480" y="5533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3" name=""/>
          <p:cNvSpPr txBox="1"/>
          <p:nvPr/>
        </p:nvSpPr>
        <p:spPr>
          <a:xfrm>
            <a:off x="1947960" y="5528880"/>
            <a:ext cx="44265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将潜在风险转化为可管理因素，通过前瞻性布局、技术创新和灵活策略，为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4" name=""/>
          <p:cNvSpPr txBox="1"/>
          <p:nvPr/>
        </p:nvSpPr>
        <p:spPr>
          <a:xfrm>
            <a:off x="6360120" y="5533560"/>
            <a:ext cx="474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5" name=""/>
          <p:cNvSpPr/>
          <p:nvPr/>
        </p:nvSpPr>
        <p:spPr>
          <a:xfrm>
            <a:off x="542880" y="1629360"/>
            <a:ext cx="4713840" cy="1671840"/>
          </a:xfrm>
          <a:custGeom>
            <a:avLst/>
            <a:gdLst/>
            <a:ahLst/>
            <a:rect l="0" t="0" r="r" b="b"/>
            <a:pathLst>
              <a:path w="13094" h="4644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815" y="0"/>
                </a:lnTo>
                <a:cubicBezTo>
                  <a:pt x="12852" y="0"/>
                  <a:pt x="12887" y="7"/>
                  <a:pt x="12922" y="21"/>
                </a:cubicBezTo>
                <a:cubicBezTo>
                  <a:pt x="12956" y="35"/>
                  <a:pt x="12986" y="56"/>
                  <a:pt x="13012" y="82"/>
                </a:cubicBezTo>
                <a:cubicBezTo>
                  <a:pt x="13038" y="108"/>
                  <a:pt x="13058" y="138"/>
                  <a:pt x="13072" y="172"/>
                </a:cubicBezTo>
                <a:cubicBezTo>
                  <a:pt x="13086" y="206"/>
                  <a:pt x="13094" y="242"/>
                  <a:pt x="13094" y="279"/>
                </a:cubicBezTo>
                <a:lnTo>
                  <a:pt x="13094" y="4365"/>
                </a:lnTo>
                <a:cubicBezTo>
                  <a:pt x="13094" y="4402"/>
                  <a:pt x="13086" y="4438"/>
                  <a:pt x="13072" y="4472"/>
                </a:cubicBezTo>
                <a:cubicBezTo>
                  <a:pt x="13058" y="4506"/>
                  <a:pt x="13038" y="4536"/>
                  <a:pt x="13012" y="4562"/>
                </a:cubicBezTo>
                <a:cubicBezTo>
                  <a:pt x="12986" y="4588"/>
                  <a:pt x="12956" y="4608"/>
                  <a:pt x="12922" y="4622"/>
                </a:cubicBezTo>
                <a:cubicBezTo>
                  <a:pt x="12887" y="4637"/>
                  <a:pt x="12852" y="4644"/>
                  <a:pt x="12815" y="4644"/>
                </a:cubicBezTo>
                <a:lnTo>
                  <a:pt x="279" y="4644"/>
                </a:lnTo>
                <a:cubicBezTo>
                  <a:pt x="242" y="4644"/>
                  <a:pt x="206" y="4637"/>
                  <a:pt x="172" y="4622"/>
                </a:cubicBezTo>
                <a:cubicBezTo>
                  <a:pt x="138" y="4608"/>
                  <a:pt x="108" y="4588"/>
                  <a:pt x="82" y="4562"/>
                </a:cubicBezTo>
                <a:cubicBezTo>
                  <a:pt x="56" y="4536"/>
                  <a:pt x="36" y="4506"/>
                  <a:pt x="22" y="4472"/>
                </a:cubicBezTo>
                <a:cubicBezTo>
                  <a:pt x="7" y="4438"/>
                  <a:pt x="0" y="4402"/>
                  <a:pt x="0" y="4365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6" name=""/>
          <p:cNvSpPr/>
          <p:nvPr/>
        </p:nvSpPr>
        <p:spPr>
          <a:xfrm>
            <a:off x="542880" y="1629360"/>
            <a:ext cx="4713840" cy="1671840"/>
          </a:xfrm>
          <a:custGeom>
            <a:avLst/>
            <a:gdLst/>
            <a:ahLst/>
            <a:rect l="0" t="0" r="r" b="b"/>
            <a:pathLst>
              <a:path w="13094" h="4644">
                <a:moveTo>
                  <a:pt x="0" y="4365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815" y="0"/>
                </a:lnTo>
                <a:cubicBezTo>
                  <a:pt x="12852" y="0"/>
                  <a:pt x="12887" y="7"/>
                  <a:pt x="12922" y="21"/>
                </a:cubicBezTo>
                <a:cubicBezTo>
                  <a:pt x="12956" y="35"/>
                  <a:pt x="12986" y="56"/>
                  <a:pt x="13012" y="82"/>
                </a:cubicBezTo>
                <a:cubicBezTo>
                  <a:pt x="13038" y="108"/>
                  <a:pt x="13058" y="138"/>
                  <a:pt x="13072" y="172"/>
                </a:cubicBezTo>
                <a:cubicBezTo>
                  <a:pt x="13086" y="206"/>
                  <a:pt x="13094" y="242"/>
                  <a:pt x="13094" y="279"/>
                </a:cubicBezTo>
                <a:lnTo>
                  <a:pt x="13094" y="4365"/>
                </a:lnTo>
                <a:cubicBezTo>
                  <a:pt x="13094" y="4402"/>
                  <a:pt x="13086" y="4438"/>
                  <a:pt x="13072" y="4472"/>
                </a:cubicBezTo>
                <a:cubicBezTo>
                  <a:pt x="13058" y="4506"/>
                  <a:pt x="13038" y="4536"/>
                  <a:pt x="13012" y="4562"/>
                </a:cubicBezTo>
                <a:cubicBezTo>
                  <a:pt x="12986" y="4588"/>
                  <a:pt x="12956" y="4608"/>
                  <a:pt x="12922" y="4622"/>
                </a:cubicBezTo>
                <a:cubicBezTo>
                  <a:pt x="12887" y="4637"/>
                  <a:pt x="12852" y="4644"/>
                  <a:pt x="12815" y="4644"/>
                </a:cubicBezTo>
                <a:lnTo>
                  <a:pt x="279" y="4644"/>
                </a:lnTo>
                <a:cubicBezTo>
                  <a:pt x="242" y="4644"/>
                  <a:pt x="206" y="4637"/>
                  <a:pt x="172" y="4622"/>
                </a:cubicBezTo>
                <a:cubicBezTo>
                  <a:pt x="138" y="4608"/>
                  <a:pt x="108" y="4588"/>
                  <a:pt x="82" y="4562"/>
                </a:cubicBezTo>
                <a:cubicBezTo>
                  <a:pt x="56" y="4536"/>
                  <a:pt x="36" y="4506"/>
                  <a:pt x="22" y="4472"/>
                </a:cubicBezTo>
                <a:cubicBezTo>
                  <a:pt x="7" y="4438"/>
                  <a:pt x="0" y="4402"/>
                  <a:pt x="0" y="4365"/>
                </a:cubicBezTo>
                <a:moveTo>
                  <a:pt x="24" y="279"/>
                </a:moveTo>
                <a:lnTo>
                  <a:pt x="24" y="4365"/>
                </a:lnTo>
                <a:cubicBezTo>
                  <a:pt x="24" y="4382"/>
                  <a:pt x="25" y="4398"/>
                  <a:pt x="28" y="4415"/>
                </a:cubicBezTo>
                <a:cubicBezTo>
                  <a:pt x="32" y="4431"/>
                  <a:pt x="37" y="4447"/>
                  <a:pt x="43" y="4463"/>
                </a:cubicBezTo>
                <a:cubicBezTo>
                  <a:pt x="49" y="4478"/>
                  <a:pt x="57" y="4493"/>
                  <a:pt x="67" y="4507"/>
                </a:cubicBezTo>
                <a:cubicBezTo>
                  <a:pt x="76" y="4521"/>
                  <a:pt x="86" y="4534"/>
                  <a:pt x="98" y="4546"/>
                </a:cubicBezTo>
                <a:cubicBezTo>
                  <a:pt x="110" y="4558"/>
                  <a:pt x="123" y="4568"/>
                  <a:pt x="137" y="4577"/>
                </a:cubicBezTo>
                <a:cubicBezTo>
                  <a:pt x="151" y="4587"/>
                  <a:pt x="166" y="4595"/>
                  <a:pt x="181" y="4601"/>
                </a:cubicBezTo>
                <a:cubicBezTo>
                  <a:pt x="197" y="4607"/>
                  <a:pt x="213" y="4612"/>
                  <a:pt x="229" y="4616"/>
                </a:cubicBezTo>
                <a:cubicBezTo>
                  <a:pt x="246" y="4619"/>
                  <a:pt x="262" y="4620"/>
                  <a:pt x="279" y="4620"/>
                </a:cubicBezTo>
                <a:lnTo>
                  <a:pt x="12815" y="4620"/>
                </a:lnTo>
                <a:cubicBezTo>
                  <a:pt x="12832" y="4620"/>
                  <a:pt x="12848" y="4619"/>
                  <a:pt x="12865" y="4616"/>
                </a:cubicBezTo>
                <a:cubicBezTo>
                  <a:pt x="12881" y="4612"/>
                  <a:pt x="12897" y="4607"/>
                  <a:pt x="12913" y="4601"/>
                </a:cubicBezTo>
                <a:cubicBezTo>
                  <a:pt x="12928" y="4595"/>
                  <a:pt x="12943" y="4587"/>
                  <a:pt x="12957" y="4577"/>
                </a:cubicBezTo>
                <a:cubicBezTo>
                  <a:pt x="12971" y="4568"/>
                  <a:pt x="12984" y="4558"/>
                  <a:pt x="12996" y="4546"/>
                </a:cubicBezTo>
                <a:cubicBezTo>
                  <a:pt x="13007" y="4534"/>
                  <a:pt x="13018" y="4521"/>
                  <a:pt x="13027" y="4507"/>
                </a:cubicBezTo>
                <a:cubicBezTo>
                  <a:pt x="13037" y="4493"/>
                  <a:pt x="13044" y="4478"/>
                  <a:pt x="13051" y="4463"/>
                </a:cubicBezTo>
                <a:cubicBezTo>
                  <a:pt x="13057" y="4447"/>
                  <a:pt x="13062" y="4431"/>
                  <a:pt x="13065" y="4415"/>
                </a:cubicBezTo>
                <a:cubicBezTo>
                  <a:pt x="13069" y="4398"/>
                  <a:pt x="13070" y="4382"/>
                  <a:pt x="13070" y="4365"/>
                </a:cubicBezTo>
                <a:lnTo>
                  <a:pt x="13070" y="279"/>
                </a:lnTo>
                <a:cubicBezTo>
                  <a:pt x="13070" y="262"/>
                  <a:pt x="13069" y="245"/>
                  <a:pt x="13065" y="229"/>
                </a:cubicBezTo>
                <a:cubicBezTo>
                  <a:pt x="13062" y="212"/>
                  <a:pt x="13057" y="196"/>
                  <a:pt x="13051" y="181"/>
                </a:cubicBezTo>
                <a:cubicBezTo>
                  <a:pt x="13044" y="165"/>
                  <a:pt x="13037" y="151"/>
                  <a:pt x="13027" y="137"/>
                </a:cubicBezTo>
                <a:cubicBezTo>
                  <a:pt x="13018" y="123"/>
                  <a:pt x="13007" y="110"/>
                  <a:pt x="12996" y="98"/>
                </a:cubicBezTo>
                <a:cubicBezTo>
                  <a:pt x="12984" y="86"/>
                  <a:pt x="12971" y="76"/>
                  <a:pt x="12957" y="66"/>
                </a:cubicBezTo>
                <a:cubicBezTo>
                  <a:pt x="12943" y="57"/>
                  <a:pt x="12928" y="49"/>
                  <a:pt x="12913" y="43"/>
                </a:cubicBezTo>
                <a:cubicBezTo>
                  <a:pt x="12897" y="36"/>
                  <a:pt x="12881" y="31"/>
                  <a:pt x="12865" y="28"/>
                </a:cubicBezTo>
                <a:cubicBezTo>
                  <a:pt x="12848" y="25"/>
                  <a:pt x="12832" y="23"/>
                  <a:pt x="1281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718560" y="1805040"/>
            <a:ext cx="417960" cy="417960"/>
          </a:xfrm>
          <a:custGeom>
            <a:avLst/>
            <a:gdLst/>
            <a:ahLst/>
            <a:rect l="0" t="0" r="r" b="b"/>
            <a:pathLst>
              <a:path w="1161" h="1161">
                <a:moveTo>
                  <a:pt x="1161" y="581"/>
                </a:moveTo>
                <a:cubicBezTo>
                  <a:pt x="1161" y="600"/>
                  <a:pt x="1161" y="619"/>
                  <a:pt x="1159" y="638"/>
                </a:cubicBezTo>
                <a:cubicBezTo>
                  <a:pt x="1157" y="657"/>
                  <a:pt x="1154" y="675"/>
                  <a:pt x="1150" y="694"/>
                </a:cubicBezTo>
                <a:cubicBezTo>
                  <a:pt x="1147" y="713"/>
                  <a:pt x="1142" y="731"/>
                  <a:pt x="1136" y="749"/>
                </a:cubicBezTo>
                <a:cubicBezTo>
                  <a:pt x="1131" y="767"/>
                  <a:pt x="1125" y="785"/>
                  <a:pt x="1117" y="803"/>
                </a:cubicBezTo>
                <a:cubicBezTo>
                  <a:pt x="1110" y="820"/>
                  <a:pt x="1102" y="838"/>
                  <a:pt x="1093" y="854"/>
                </a:cubicBezTo>
                <a:cubicBezTo>
                  <a:pt x="1084" y="871"/>
                  <a:pt x="1074" y="887"/>
                  <a:pt x="1064" y="903"/>
                </a:cubicBezTo>
                <a:cubicBezTo>
                  <a:pt x="1053" y="919"/>
                  <a:pt x="1042" y="934"/>
                  <a:pt x="1030" y="949"/>
                </a:cubicBezTo>
                <a:cubicBezTo>
                  <a:pt x="1018" y="964"/>
                  <a:pt x="1005" y="978"/>
                  <a:pt x="992" y="991"/>
                </a:cubicBezTo>
                <a:cubicBezTo>
                  <a:pt x="978" y="1005"/>
                  <a:pt x="964" y="1017"/>
                  <a:pt x="949" y="1029"/>
                </a:cubicBezTo>
                <a:cubicBezTo>
                  <a:pt x="935" y="1042"/>
                  <a:pt x="919" y="1053"/>
                  <a:pt x="903" y="1063"/>
                </a:cubicBezTo>
                <a:cubicBezTo>
                  <a:pt x="887" y="1074"/>
                  <a:pt x="870" y="1084"/>
                  <a:pt x="854" y="1093"/>
                </a:cubicBezTo>
                <a:cubicBezTo>
                  <a:pt x="837" y="1102"/>
                  <a:pt x="820" y="1110"/>
                  <a:pt x="802" y="1117"/>
                </a:cubicBezTo>
                <a:cubicBezTo>
                  <a:pt x="785" y="1124"/>
                  <a:pt x="767" y="1131"/>
                  <a:pt x="749" y="1136"/>
                </a:cubicBezTo>
                <a:cubicBezTo>
                  <a:pt x="730" y="1142"/>
                  <a:pt x="712" y="1146"/>
                  <a:pt x="693" y="1150"/>
                </a:cubicBezTo>
                <a:cubicBezTo>
                  <a:pt x="675" y="1154"/>
                  <a:pt x="656" y="1157"/>
                  <a:pt x="637" y="1158"/>
                </a:cubicBezTo>
                <a:cubicBezTo>
                  <a:pt x="618" y="1160"/>
                  <a:pt x="599" y="1161"/>
                  <a:pt x="580" y="1161"/>
                </a:cubicBezTo>
                <a:cubicBezTo>
                  <a:pt x="561" y="1161"/>
                  <a:pt x="542" y="1160"/>
                  <a:pt x="523" y="1158"/>
                </a:cubicBezTo>
                <a:cubicBezTo>
                  <a:pt x="504" y="1157"/>
                  <a:pt x="486" y="1154"/>
                  <a:pt x="467" y="1150"/>
                </a:cubicBezTo>
                <a:cubicBezTo>
                  <a:pt x="448" y="1146"/>
                  <a:pt x="430" y="1142"/>
                  <a:pt x="412" y="1136"/>
                </a:cubicBezTo>
                <a:cubicBezTo>
                  <a:pt x="394" y="1131"/>
                  <a:pt x="376" y="1124"/>
                  <a:pt x="358" y="1117"/>
                </a:cubicBezTo>
                <a:cubicBezTo>
                  <a:pt x="341" y="1110"/>
                  <a:pt x="323" y="1102"/>
                  <a:pt x="307" y="1093"/>
                </a:cubicBezTo>
                <a:cubicBezTo>
                  <a:pt x="290" y="1084"/>
                  <a:pt x="274" y="1074"/>
                  <a:pt x="258" y="1063"/>
                </a:cubicBezTo>
                <a:cubicBezTo>
                  <a:pt x="242" y="1053"/>
                  <a:pt x="227" y="1042"/>
                  <a:pt x="212" y="1029"/>
                </a:cubicBezTo>
                <a:cubicBezTo>
                  <a:pt x="197" y="1017"/>
                  <a:pt x="183" y="1005"/>
                  <a:pt x="170" y="991"/>
                </a:cubicBezTo>
                <a:cubicBezTo>
                  <a:pt x="156" y="978"/>
                  <a:pt x="144" y="964"/>
                  <a:pt x="132" y="949"/>
                </a:cubicBezTo>
                <a:cubicBezTo>
                  <a:pt x="119" y="934"/>
                  <a:pt x="108" y="919"/>
                  <a:pt x="98" y="903"/>
                </a:cubicBezTo>
                <a:cubicBezTo>
                  <a:pt x="87" y="887"/>
                  <a:pt x="77" y="871"/>
                  <a:pt x="68" y="854"/>
                </a:cubicBezTo>
                <a:cubicBezTo>
                  <a:pt x="59" y="838"/>
                  <a:pt x="51" y="820"/>
                  <a:pt x="44" y="803"/>
                </a:cubicBezTo>
                <a:cubicBezTo>
                  <a:pt x="37" y="785"/>
                  <a:pt x="30" y="767"/>
                  <a:pt x="25" y="749"/>
                </a:cubicBezTo>
                <a:cubicBezTo>
                  <a:pt x="19" y="731"/>
                  <a:pt x="15" y="713"/>
                  <a:pt x="11" y="694"/>
                </a:cubicBezTo>
                <a:cubicBezTo>
                  <a:pt x="7" y="675"/>
                  <a:pt x="4" y="657"/>
                  <a:pt x="3" y="638"/>
                </a:cubicBezTo>
                <a:cubicBezTo>
                  <a:pt x="1" y="619"/>
                  <a:pt x="0" y="600"/>
                  <a:pt x="0" y="581"/>
                </a:cubicBezTo>
                <a:cubicBezTo>
                  <a:pt x="0" y="562"/>
                  <a:pt x="1" y="543"/>
                  <a:pt x="3" y="524"/>
                </a:cubicBezTo>
                <a:cubicBezTo>
                  <a:pt x="4" y="505"/>
                  <a:pt x="7" y="486"/>
                  <a:pt x="11" y="468"/>
                </a:cubicBezTo>
                <a:cubicBezTo>
                  <a:pt x="15" y="449"/>
                  <a:pt x="19" y="431"/>
                  <a:pt x="25" y="412"/>
                </a:cubicBezTo>
                <a:cubicBezTo>
                  <a:pt x="30" y="394"/>
                  <a:pt x="37" y="376"/>
                  <a:pt x="44" y="359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1"/>
                  <a:pt x="87" y="274"/>
                  <a:pt x="98" y="258"/>
                </a:cubicBezTo>
                <a:cubicBezTo>
                  <a:pt x="108" y="243"/>
                  <a:pt x="119" y="227"/>
                  <a:pt x="132" y="213"/>
                </a:cubicBezTo>
                <a:cubicBezTo>
                  <a:pt x="144" y="197"/>
                  <a:pt x="156" y="183"/>
                  <a:pt x="170" y="169"/>
                </a:cubicBezTo>
                <a:cubicBezTo>
                  <a:pt x="183" y="156"/>
                  <a:pt x="197" y="143"/>
                  <a:pt x="212" y="131"/>
                </a:cubicBezTo>
                <a:cubicBezTo>
                  <a:pt x="227" y="119"/>
                  <a:pt x="242" y="108"/>
                  <a:pt x="258" y="97"/>
                </a:cubicBezTo>
                <a:cubicBezTo>
                  <a:pt x="274" y="87"/>
                  <a:pt x="290" y="77"/>
                  <a:pt x="307" y="68"/>
                </a:cubicBezTo>
                <a:cubicBezTo>
                  <a:pt x="323" y="59"/>
                  <a:pt x="341" y="51"/>
                  <a:pt x="358" y="44"/>
                </a:cubicBezTo>
                <a:cubicBezTo>
                  <a:pt x="376" y="36"/>
                  <a:pt x="394" y="30"/>
                  <a:pt x="412" y="25"/>
                </a:cubicBezTo>
                <a:cubicBezTo>
                  <a:pt x="430" y="19"/>
                  <a:pt x="448" y="14"/>
                  <a:pt x="467" y="11"/>
                </a:cubicBezTo>
                <a:cubicBezTo>
                  <a:pt x="486" y="7"/>
                  <a:pt x="504" y="4"/>
                  <a:pt x="523" y="2"/>
                </a:cubicBezTo>
                <a:cubicBezTo>
                  <a:pt x="542" y="0"/>
                  <a:pt x="561" y="0"/>
                  <a:pt x="580" y="0"/>
                </a:cubicBezTo>
                <a:cubicBezTo>
                  <a:pt x="599" y="0"/>
                  <a:pt x="618" y="0"/>
                  <a:pt x="637" y="2"/>
                </a:cubicBezTo>
                <a:cubicBezTo>
                  <a:pt x="656" y="4"/>
                  <a:pt x="675" y="7"/>
                  <a:pt x="693" y="11"/>
                </a:cubicBezTo>
                <a:cubicBezTo>
                  <a:pt x="712" y="14"/>
                  <a:pt x="730" y="19"/>
                  <a:pt x="749" y="25"/>
                </a:cubicBezTo>
                <a:cubicBezTo>
                  <a:pt x="767" y="30"/>
                  <a:pt x="785" y="36"/>
                  <a:pt x="802" y="44"/>
                </a:cubicBezTo>
                <a:cubicBezTo>
                  <a:pt x="820" y="51"/>
                  <a:pt x="837" y="59"/>
                  <a:pt x="854" y="68"/>
                </a:cubicBezTo>
                <a:cubicBezTo>
                  <a:pt x="870" y="77"/>
                  <a:pt x="887" y="87"/>
                  <a:pt x="903" y="97"/>
                </a:cubicBezTo>
                <a:cubicBezTo>
                  <a:pt x="919" y="108"/>
                  <a:pt x="935" y="119"/>
                  <a:pt x="949" y="131"/>
                </a:cubicBezTo>
                <a:cubicBezTo>
                  <a:pt x="964" y="143"/>
                  <a:pt x="978" y="156"/>
                  <a:pt x="992" y="169"/>
                </a:cubicBezTo>
                <a:cubicBezTo>
                  <a:pt x="1005" y="183"/>
                  <a:pt x="1018" y="197"/>
                  <a:pt x="1030" y="213"/>
                </a:cubicBezTo>
                <a:cubicBezTo>
                  <a:pt x="1042" y="227"/>
                  <a:pt x="1053" y="243"/>
                  <a:pt x="1064" y="258"/>
                </a:cubicBezTo>
                <a:cubicBezTo>
                  <a:pt x="1074" y="274"/>
                  <a:pt x="1084" y="291"/>
                  <a:pt x="1093" y="307"/>
                </a:cubicBezTo>
                <a:cubicBezTo>
                  <a:pt x="1102" y="324"/>
                  <a:pt x="1110" y="341"/>
                  <a:pt x="1117" y="359"/>
                </a:cubicBezTo>
                <a:cubicBezTo>
                  <a:pt x="1125" y="376"/>
                  <a:pt x="1131" y="394"/>
                  <a:pt x="1136" y="412"/>
                </a:cubicBezTo>
                <a:cubicBezTo>
                  <a:pt x="1142" y="431"/>
                  <a:pt x="1147" y="449"/>
                  <a:pt x="1150" y="468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ef4444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78" name="" descr=""/>
          <p:cNvPicPr/>
          <p:nvPr/>
        </p:nvPicPr>
        <p:blipFill>
          <a:blip r:embed="rId6"/>
          <a:stretch/>
        </p:blipFill>
        <p:spPr>
          <a:xfrm>
            <a:off x="827280" y="19137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9" name=""/>
          <p:cNvSpPr txBox="1"/>
          <p:nvPr/>
        </p:nvSpPr>
        <p:spPr>
          <a:xfrm>
            <a:off x="6833520" y="552888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认知数字基建项目的成功奠定坚实基础。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0" name=""/>
          <p:cNvSpPr txBox="1"/>
          <p:nvPr/>
        </p:nvSpPr>
        <p:spPr>
          <a:xfrm>
            <a:off x="1270080" y="181944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1" name=""/>
          <p:cNvSpPr txBox="1"/>
          <p:nvPr/>
        </p:nvSpPr>
        <p:spPr>
          <a:xfrm>
            <a:off x="1270080" y="20559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2" name=""/>
          <p:cNvSpPr txBox="1"/>
          <p:nvPr/>
        </p:nvSpPr>
        <p:spPr>
          <a:xfrm>
            <a:off x="1384920" y="2051640"/>
            <a:ext cx="25822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算法不确定性、技术快速迭代、知识图谱构建复杂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3" name=""/>
          <p:cNvSpPr txBox="1"/>
          <p:nvPr/>
        </p:nvSpPr>
        <p:spPr>
          <a:xfrm>
            <a:off x="1420560" y="233568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强化技术前瞻研发：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持续跟踪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4" name=""/>
          <p:cNvSpPr txBox="1"/>
          <p:nvPr/>
        </p:nvSpPr>
        <p:spPr>
          <a:xfrm>
            <a:off x="2941560" y="2340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5" name=""/>
          <p:cNvSpPr/>
          <p:nvPr/>
        </p:nvSpPr>
        <p:spPr>
          <a:xfrm>
            <a:off x="1253160" y="24066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9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7"/>
                  <a:pt x="93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8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8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70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6" name=""/>
          <p:cNvSpPr txBox="1"/>
          <p:nvPr/>
        </p:nvSpPr>
        <p:spPr>
          <a:xfrm>
            <a:off x="3056040" y="233568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搜索引擎技术进展，形成自主知识产权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7" name=""/>
          <p:cNvSpPr/>
          <p:nvPr/>
        </p:nvSpPr>
        <p:spPr>
          <a:xfrm>
            <a:off x="1253160" y="26406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5" y="117"/>
                  <a:pt x="180" y="128"/>
                </a:cubicBezTo>
                <a:cubicBezTo>
                  <a:pt x="175" y="140"/>
                  <a:pt x="169" y="150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7"/>
                  <a:pt x="93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8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8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69"/>
                  <a:pt x="187" y="80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8" name=""/>
          <p:cNvSpPr txBox="1"/>
          <p:nvPr/>
        </p:nvSpPr>
        <p:spPr>
          <a:xfrm>
            <a:off x="1420560" y="2569680"/>
            <a:ext cx="3521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灵活可扩展架构：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采用模块化设计，快速适应算法调整和新技术集成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9" name=""/>
          <p:cNvSpPr/>
          <p:nvPr/>
        </p:nvSpPr>
        <p:spPr>
          <a:xfrm>
            <a:off x="1253160" y="28746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9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8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8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69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0" name=""/>
          <p:cNvSpPr/>
          <p:nvPr/>
        </p:nvSpPr>
        <p:spPr>
          <a:xfrm>
            <a:off x="5456880" y="1629360"/>
            <a:ext cx="4713480" cy="1671840"/>
          </a:xfrm>
          <a:custGeom>
            <a:avLst/>
            <a:gdLst/>
            <a:ahLst/>
            <a:rect l="0" t="0" r="r" b="b"/>
            <a:pathLst>
              <a:path w="13093" h="4644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12814" y="0"/>
                </a:lnTo>
                <a:cubicBezTo>
                  <a:pt x="12851" y="0"/>
                  <a:pt x="12887" y="7"/>
                  <a:pt x="12921" y="21"/>
                </a:cubicBezTo>
                <a:cubicBezTo>
                  <a:pt x="12955" y="35"/>
                  <a:pt x="12985" y="56"/>
                  <a:pt x="13011" y="82"/>
                </a:cubicBezTo>
                <a:cubicBezTo>
                  <a:pt x="13037" y="108"/>
                  <a:pt x="13057" y="138"/>
                  <a:pt x="13072" y="172"/>
                </a:cubicBezTo>
                <a:cubicBezTo>
                  <a:pt x="13086" y="206"/>
                  <a:pt x="13093" y="242"/>
                  <a:pt x="13093" y="279"/>
                </a:cubicBezTo>
                <a:lnTo>
                  <a:pt x="13093" y="4365"/>
                </a:lnTo>
                <a:cubicBezTo>
                  <a:pt x="13093" y="4402"/>
                  <a:pt x="13086" y="4438"/>
                  <a:pt x="13072" y="4472"/>
                </a:cubicBezTo>
                <a:cubicBezTo>
                  <a:pt x="13057" y="4506"/>
                  <a:pt x="13037" y="4536"/>
                  <a:pt x="13011" y="4562"/>
                </a:cubicBezTo>
                <a:cubicBezTo>
                  <a:pt x="12985" y="4588"/>
                  <a:pt x="12955" y="4608"/>
                  <a:pt x="12921" y="4622"/>
                </a:cubicBezTo>
                <a:cubicBezTo>
                  <a:pt x="12887" y="4637"/>
                  <a:pt x="12851" y="4644"/>
                  <a:pt x="12814" y="4644"/>
                </a:cubicBezTo>
                <a:lnTo>
                  <a:pt x="278" y="4644"/>
                </a:lnTo>
                <a:cubicBezTo>
                  <a:pt x="241" y="4644"/>
                  <a:pt x="206" y="4637"/>
                  <a:pt x="172" y="4622"/>
                </a:cubicBezTo>
                <a:cubicBezTo>
                  <a:pt x="137" y="4608"/>
                  <a:pt x="107" y="4588"/>
                  <a:pt x="81" y="4562"/>
                </a:cubicBezTo>
                <a:cubicBezTo>
                  <a:pt x="55" y="4536"/>
                  <a:pt x="35" y="4506"/>
                  <a:pt x="21" y="4472"/>
                </a:cubicBezTo>
                <a:cubicBezTo>
                  <a:pt x="7" y="4438"/>
                  <a:pt x="0" y="4402"/>
                  <a:pt x="0" y="4365"/>
                </a:cubicBezTo>
                <a:lnTo>
                  <a:pt x="0" y="278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1" name=""/>
          <p:cNvSpPr/>
          <p:nvPr/>
        </p:nvSpPr>
        <p:spPr>
          <a:xfrm>
            <a:off x="5456880" y="1629360"/>
            <a:ext cx="4713480" cy="1671840"/>
          </a:xfrm>
          <a:custGeom>
            <a:avLst/>
            <a:gdLst/>
            <a:ahLst/>
            <a:rect l="0" t="0" r="r" b="b"/>
            <a:pathLst>
              <a:path w="13093" h="4644">
                <a:moveTo>
                  <a:pt x="0" y="4365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12814" y="0"/>
                </a:lnTo>
                <a:cubicBezTo>
                  <a:pt x="12851" y="0"/>
                  <a:pt x="12887" y="7"/>
                  <a:pt x="12921" y="21"/>
                </a:cubicBezTo>
                <a:cubicBezTo>
                  <a:pt x="12955" y="35"/>
                  <a:pt x="12985" y="56"/>
                  <a:pt x="13011" y="82"/>
                </a:cubicBezTo>
                <a:cubicBezTo>
                  <a:pt x="13037" y="108"/>
                  <a:pt x="13057" y="138"/>
                  <a:pt x="13072" y="172"/>
                </a:cubicBezTo>
                <a:cubicBezTo>
                  <a:pt x="13086" y="206"/>
                  <a:pt x="13093" y="242"/>
                  <a:pt x="13093" y="279"/>
                </a:cubicBezTo>
                <a:lnTo>
                  <a:pt x="13093" y="4365"/>
                </a:lnTo>
                <a:cubicBezTo>
                  <a:pt x="13093" y="4402"/>
                  <a:pt x="13086" y="4438"/>
                  <a:pt x="13072" y="4472"/>
                </a:cubicBezTo>
                <a:cubicBezTo>
                  <a:pt x="13057" y="4506"/>
                  <a:pt x="13037" y="4536"/>
                  <a:pt x="13011" y="4562"/>
                </a:cubicBezTo>
                <a:cubicBezTo>
                  <a:pt x="12985" y="4588"/>
                  <a:pt x="12955" y="4608"/>
                  <a:pt x="12921" y="4622"/>
                </a:cubicBezTo>
                <a:cubicBezTo>
                  <a:pt x="12887" y="4637"/>
                  <a:pt x="12851" y="4644"/>
                  <a:pt x="12814" y="4644"/>
                </a:cubicBezTo>
                <a:lnTo>
                  <a:pt x="278" y="4644"/>
                </a:lnTo>
                <a:cubicBezTo>
                  <a:pt x="241" y="4644"/>
                  <a:pt x="206" y="4637"/>
                  <a:pt x="172" y="4622"/>
                </a:cubicBezTo>
                <a:cubicBezTo>
                  <a:pt x="137" y="4608"/>
                  <a:pt x="107" y="4588"/>
                  <a:pt x="81" y="4562"/>
                </a:cubicBezTo>
                <a:cubicBezTo>
                  <a:pt x="55" y="4536"/>
                  <a:pt x="35" y="4506"/>
                  <a:pt x="21" y="4472"/>
                </a:cubicBezTo>
                <a:cubicBezTo>
                  <a:pt x="7" y="4438"/>
                  <a:pt x="0" y="4402"/>
                  <a:pt x="0" y="4365"/>
                </a:cubicBezTo>
                <a:moveTo>
                  <a:pt x="23" y="279"/>
                </a:moveTo>
                <a:lnTo>
                  <a:pt x="23" y="4365"/>
                </a:lnTo>
                <a:cubicBezTo>
                  <a:pt x="23" y="4382"/>
                  <a:pt x="24" y="4398"/>
                  <a:pt x="28" y="4415"/>
                </a:cubicBezTo>
                <a:cubicBezTo>
                  <a:pt x="31" y="4431"/>
                  <a:pt x="36" y="4447"/>
                  <a:pt x="42" y="4463"/>
                </a:cubicBezTo>
                <a:cubicBezTo>
                  <a:pt x="49" y="4478"/>
                  <a:pt x="57" y="4493"/>
                  <a:pt x="66" y="4507"/>
                </a:cubicBezTo>
                <a:cubicBezTo>
                  <a:pt x="75" y="4521"/>
                  <a:pt x="86" y="4534"/>
                  <a:pt x="98" y="4546"/>
                </a:cubicBezTo>
                <a:cubicBezTo>
                  <a:pt x="109" y="4558"/>
                  <a:pt x="122" y="4568"/>
                  <a:pt x="136" y="4577"/>
                </a:cubicBezTo>
                <a:cubicBezTo>
                  <a:pt x="150" y="4587"/>
                  <a:pt x="165" y="4595"/>
                  <a:pt x="180" y="4601"/>
                </a:cubicBezTo>
                <a:cubicBezTo>
                  <a:pt x="196" y="4607"/>
                  <a:pt x="212" y="4612"/>
                  <a:pt x="228" y="4616"/>
                </a:cubicBezTo>
                <a:cubicBezTo>
                  <a:pt x="245" y="4619"/>
                  <a:pt x="261" y="4620"/>
                  <a:pt x="278" y="4620"/>
                </a:cubicBezTo>
                <a:lnTo>
                  <a:pt x="12814" y="4620"/>
                </a:lnTo>
                <a:cubicBezTo>
                  <a:pt x="12831" y="4620"/>
                  <a:pt x="12848" y="4619"/>
                  <a:pt x="12864" y="4616"/>
                </a:cubicBezTo>
                <a:cubicBezTo>
                  <a:pt x="12880" y="4612"/>
                  <a:pt x="12896" y="4607"/>
                  <a:pt x="12912" y="4601"/>
                </a:cubicBezTo>
                <a:cubicBezTo>
                  <a:pt x="12927" y="4595"/>
                  <a:pt x="12942" y="4587"/>
                  <a:pt x="12956" y="4577"/>
                </a:cubicBezTo>
                <a:cubicBezTo>
                  <a:pt x="12970" y="4568"/>
                  <a:pt x="12983" y="4558"/>
                  <a:pt x="12995" y="4546"/>
                </a:cubicBezTo>
                <a:cubicBezTo>
                  <a:pt x="13007" y="4534"/>
                  <a:pt x="13017" y="4521"/>
                  <a:pt x="13027" y="4507"/>
                </a:cubicBezTo>
                <a:cubicBezTo>
                  <a:pt x="13036" y="4493"/>
                  <a:pt x="13044" y="4478"/>
                  <a:pt x="13050" y="4463"/>
                </a:cubicBezTo>
                <a:cubicBezTo>
                  <a:pt x="13057" y="4447"/>
                  <a:pt x="13061" y="4431"/>
                  <a:pt x="13065" y="4415"/>
                </a:cubicBezTo>
                <a:cubicBezTo>
                  <a:pt x="13068" y="4398"/>
                  <a:pt x="13070" y="4382"/>
                  <a:pt x="13070" y="4365"/>
                </a:cubicBezTo>
                <a:lnTo>
                  <a:pt x="13070" y="279"/>
                </a:lnTo>
                <a:cubicBezTo>
                  <a:pt x="13070" y="262"/>
                  <a:pt x="13068" y="245"/>
                  <a:pt x="13065" y="229"/>
                </a:cubicBezTo>
                <a:cubicBezTo>
                  <a:pt x="13061" y="212"/>
                  <a:pt x="13057" y="196"/>
                  <a:pt x="13050" y="181"/>
                </a:cubicBezTo>
                <a:cubicBezTo>
                  <a:pt x="13044" y="165"/>
                  <a:pt x="13036" y="151"/>
                  <a:pt x="13027" y="137"/>
                </a:cubicBezTo>
                <a:cubicBezTo>
                  <a:pt x="13017" y="123"/>
                  <a:pt x="13007" y="110"/>
                  <a:pt x="12995" y="98"/>
                </a:cubicBezTo>
                <a:cubicBezTo>
                  <a:pt x="12983" y="86"/>
                  <a:pt x="12970" y="76"/>
                  <a:pt x="12956" y="66"/>
                </a:cubicBezTo>
                <a:cubicBezTo>
                  <a:pt x="12942" y="57"/>
                  <a:pt x="12927" y="49"/>
                  <a:pt x="12912" y="43"/>
                </a:cubicBezTo>
                <a:cubicBezTo>
                  <a:pt x="12896" y="36"/>
                  <a:pt x="12880" y="31"/>
                  <a:pt x="12864" y="28"/>
                </a:cubicBezTo>
                <a:cubicBezTo>
                  <a:pt x="12848" y="25"/>
                  <a:pt x="12831" y="23"/>
                  <a:pt x="12814" y="23"/>
                </a:cubicBezTo>
                <a:lnTo>
                  <a:pt x="278" y="23"/>
                </a:lnTo>
                <a:cubicBezTo>
                  <a:pt x="261" y="23"/>
                  <a:pt x="245" y="25"/>
                  <a:pt x="228" y="28"/>
                </a:cubicBezTo>
                <a:cubicBezTo>
                  <a:pt x="212" y="31"/>
                  <a:pt x="196" y="36"/>
                  <a:pt x="180" y="43"/>
                </a:cubicBezTo>
                <a:cubicBezTo>
                  <a:pt x="165" y="49"/>
                  <a:pt x="150" y="57"/>
                  <a:pt x="136" y="66"/>
                </a:cubicBezTo>
                <a:cubicBezTo>
                  <a:pt x="122" y="76"/>
                  <a:pt x="109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2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4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2" name=""/>
          <p:cNvSpPr/>
          <p:nvPr/>
        </p:nvSpPr>
        <p:spPr>
          <a:xfrm>
            <a:off x="5632200" y="1805040"/>
            <a:ext cx="418320" cy="417960"/>
          </a:xfrm>
          <a:custGeom>
            <a:avLst/>
            <a:gdLst/>
            <a:ahLst/>
            <a:rect l="0" t="0" r="r" b="b"/>
            <a:pathLst>
              <a:path w="1162" h="1161">
                <a:moveTo>
                  <a:pt x="1162" y="581"/>
                </a:moveTo>
                <a:cubicBezTo>
                  <a:pt x="1162" y="600"/>
                  <a:pt x="1161" y="619"/>
                  <a:pt x="1159" y="638"/>
                </a:cubicBezTo>
                <a:cubicBezTo>
                  <a:pt x="1157" y="657"/>
                  <a:pt x="1154" y="675"/>
                  <a:pt x="1151" y="694"/>
                </a:cubicBezTo>
                <a:cubicBezTo>
                  <a:pt x="1147" y="713"/>
                  <a:pt x="1142" y="731"/>
                  <a:pt x="1137" y="749"/>
                </a:cubicBezTo>
                <a:cubicBezTo>
                  <a:pt x="1131" y="767"/>
                  <a:pt x="1125" y="785"/>
                  <a:pt x="1118" y="803"/>
                </a:cubicBezTo>
                <a:cubicBezTo>
                  <a:pt x="1110" y="820"/>
                  <a:pt x="1102" y="838"/>
                  <a:pt x="1093" y="854"/>
                </a:cubicBezTo>
                <a:cubicBezTo>
                  <a:pt x="1084" y="871"/>
                  <a:pt x="1075" y="887"/>
                  <a:pt x="1064" y="903"/>
                </a:cubicBezTo>
                <a:cubicBezTo>
                  <a:pt x="1053" y="919"/>
                  <a:pt x="1042" y="934"/>
                  <a:pt x="1030" y="949"/>
                </a:cubicBezTo>
                <a:cubicBezTo>
                  <a:pt x="1018" y="964"/>
                  <a:pt x="1005" y="978"/>
                  <a:pt x="992" y="991"/>
                </a:cubicBezTo>
                <a:cubicBezTo>
                  <a:pt x="978" y="1005"/>
                  <a:pt x="964" y="1017"/>
                  <a:pt x="950" y="1029"/>
                </a:cubicBezTo>
                <a:cubicBezTo>
                  <a:pt x="935" y="1042"/>
                  <a:pt x="920" y="1053"/>
                  <a:pt x="904" y="1063"/>
                </a:cubicBezTo>
                <a:cubicBezTo>
                  <a:pt x="888" y="1074"/>
                  <a:pt x="872" y="1084"/>
                  <a:pt x="855" y="1093"/>
                </a:cubicBezTo>
                <a:cubicBezTo>
                  <a:pt x="838" y="1102"/>
                  <a:pt x="821" y="1110"/>
                  <a:pt x="804" y="1117"/>
                </a:cubicBezTo>
                <a:cubicBezTo>
                  <a:pt x="786" y="1124"/>
                  <a:pt x="768" y="1131"/>
                  <a:pt x="750" y="1136"/>
                </a:cubicBezTo>
                <a:cubicBezTo>
                  <a:pt x="732" y="1142"/>
                  <a:pt x="713" y="1146"/>
                  <a:pt x="695" y="1150"/>
                </a:cubicBezTo>
                <a:cubicBezTo>
                  <a:pt x="676" y="1154"/>
                  <a:pt x="657" y="1157"/>
                  <a:pt x="638" y="1158"/>
                </a:cubicBezTo>
                <a:cubicBezTo>
                  <a:pt x="619" y="1160"/>
                  <a:pt x="600" y="1161"/>
                  <a:pt x="581" y="1161"/>
                </a:cubicBezTo>
                <a:cubicBezTo>
                  <a:pt x="562" y="1161"/>
                  <a:pt x="543" y="1160"/>
                  <a:pt x="525" y="1158"/>
                </a:cubicBezTo>
                <a:cubicBezTo>
                  <a:pt x="506" y="1157"/>
                  <a:pt x="487" y="1154"/>
                  <a:pt x="468" y="1150"/>
                </a:cubicBezTo>
                <a:cubicBezTo>
                  <a:pt x="450" y="1146"/>
                  <a:pt x="431" y="1142"/>
                  <a:pt x="413" y="1136"/>
                </a:cubicBezTo>
                <a:cubicBezTo>
                  <a:pt x="395" y="1131"/>
                  <a:pt x="377" y="1124"/>
                  <a:pt x="359" y="1117"/>
                </a:cubicBezTo>
                <a:cubicBezTo>
                  <a:pt x="342" y="1110"/>
                  <a:pt x="325" y="1102"/>
                  <a:pt x="308" y="1093"/>
                </a:cubicBezTo>
                <a:cubicBezTo>
                  <a:pt x="291" y="1084"/>
                  <a:pt x="275" y="1074"/>
                  <a:pt x="259" y="1063"/>
                </a:cubicBezTo>
                <a:cubicBezTo>
                  <a:pt x="243" y="1053"/>
                  <a:pt x="228" y="1042"/>
                  <a:pt x="213" y="1029"/>
                </a:cubicBezTo>
                <a:cubicBezTo>
                  <a:pt x="199" y="1017"/>
                  <a:pt x="185" y="1005"/>
                  <a:pt x="171" y="991"/>
                </a:cubicBezTo>
                <a:cubicBezTo>
                  <a:pt x="158" y="978"/>
                  <a:pt x="145" y="964"/>
                  <a:pt x="133" y="949"/>
                </a:cubicBezTo>
                <a:cubicBezTo>
                  <a:pt x="121" y="934"/>
                  <a:pt x="109" y="919"/>
                  <a:pt x="99" y="903"/>
                </a:cubicBezTo>
                <a:cubicBezTo>
                  <a:pt x="88" y="887"/>
                  <a:pt x="79" y="871"/>
                  <a:pt x="70" y="854"/>
                </a:cubicBezTo>
                <a:cubicBezTo>
                  <a:pt x="61" y="838"/>
                  <a:pt x="53" y="820"/>
                  <a:pt x="45" y="803"/>
                </a:cubicBezTo>
                <a:cubicBezTo>
                  <a:pt x="38" y="785"/>
                  <a:pt x="32" y="767"/>
                  <a:pt x="26" y="749"/>
                </a:cubicBezTo>
                <a:cubicBezTo>
                  <a:pt x="21" y="731"/>
                  <a:pt x="16" y="713"/>
                  <a:pt x="11" y="694"/>
                </a:cubicBezTo>
                <a:cubicBezTo>
                  <a:pt x="8" y="675"/>
                  <a:pt x="5" y="657"/>
                  <a:pt x="3" y="638"/>
                </a:cubicBezTo>
                <a:cubicBezTo>
                  <a:pt x="1" y="619"/>
                  <a:pt x="0" y="600"/>
                  <a:pt x="0" y="581"/>
                </a:cubicBezTo>
                <a:cubicBezTo>
                  <a:pt x="0" y="562"/>
                  <a:pt x="1" y="543"/>
                  <a:pt x="3" y="524"/>
                </a:cubicBezTo>
                <a:cubicBezTo>
                  <a:pt x="5" y="505"/>
                  <a:pt x="8" y="486"/>
                  <a:pt x="11" y="468"/>
                </a:cubicBezTo>
                <a:cubicBezTo>
                  <a:pt x="16" y="449"/>
                  <a:pt x="21" y="431"/>
                  <a:pt x="26" y="412"/>
                </a:cubicBezTo>
                <a:cubicBezTo>
                  <a:pt x="32" y="394"/>
                  <a:pt x="38" y="376"/>
                  <a:pt x="45" y="359"/>
                </a:cubicBezTo>
                <a:cubicBezTo>
                  <a:pt x="53" y="341"/>
                  <a:pt x="61" y="324"/>
                  <a:pt x="70" y="307"/>
                </a:cubicBezTo>
                <a:cubicBezTo>
                  <a:pt x="79" y="291"/>
                  <a:pt x="88" y="274"/>
                  <a:pt x="99" y="258"/>
                </a:cubicBezTo>
                <a:cubicBezTo>
                  <a:pt x="109" y="243"/>
                  <a:pt x="121" y="227"/>
                  <a:pt x="133" y="213"/>
                </a:cubicBezTo>
                <a:cubicBezTo>
                  <a:pt x="145" y="197"/>
                  <a:pt x="158" y="183"/>
                  <a:pt x="171" y="169"/>
                </a:cubicBezTo>
                <a:cubicBezTo>
                  <a:pt x="185" y="156"/>
                  <a:pt x="199" y="143"/>
                  <a:pt x="213" y="131"/>
                </a:cubicBezTo>
                <a:cubicBezTo>
                  <a:pt x="228" y="119"/>
                  <a:pt x="243" y="108"/>
                  <a:pt x="259" y="97"/>
                </a:cubicBezTo>
                <a:cubicBezTo>
                  <a:pt x="275" y="87"/>
                  <a:pt x="291" y="77"/>
                  <a:pt x="308" y="68"/>
                </a:cubicBezTo>
                <a:cubicBezTo>
                  <a:pt x="325" y="59"/>
                  <a:pt x="342" y="51"/>
                  <a:pt x="359" y="44"/>
                </a:cubicBezTo>
                <a:cubicBezTo>
                  <a:pt x="377" y="36"/>
                  <a:pt x="395" y="30"/>
                  <a:pt x="413" y="25"/>
                </a:cubicBezTo>
                <a:cubicBezTo>
                  <a:pt x="431" y="19"/>
                  <a:pt x="450" y="14"/>
                  <a:pt x="468" y="11"/>
                </a:cubicBezTo>
                <a:cubicBezTo>
                  <a:pt x="487" y="7"/>
                  <a:pt x="506" y="4"/>
                  <a:pt x="525" y="2"/>
                </a:cubicBezTo>
                <a:cubicBezTo>
                  <a:pt x="543" y="0"/>
                  <a:pt x="562" y="0"/>
                  <a:pt x="581" y="0"/>
                </a:cubicBezTo>
                <a:cubicBezTo>
                  <a:pt x="600" y="0"/>
                  <a:pt x="619" y="0"/>
                  <a:pt x="638" y="2"/>
                </a:cubicBezTo>
                <a:cubicBezTo>
                  <a:pt x="657" y="4"/>
                  <a:pt x="676" y="7"/>
                  <a:pt x="695" y="11"/>
                </a:cubicBezTo>
                <a:cubicBezTo>
                  <a:pt x="713" y="14"/>
                  <a:pt x="732" y="19"/>
                  <a:pt x="750" y="25"/>
                </a:cubicBezTo>
                <a:cubicBezTo>
                  <a:pt x="768" y="30"/>
                  <a:pt x="786" y="36"/>
                  <a:pt x="804" y="44"/>
                </a:cubicBezTo>
                <a:cubicBezTo>
                  <a:pt x="821" y="51"/>
                  <a:pt x="838" y="59"/>
                  <a:pt x="855" y="68"/>
                </a:cubicBezTo>
                <a:cubicBezTo>
                  <a:pt x="872" y="77"/>
                  <a:pt x="888" y="87"/>
                  <a:pt x="904" y="97"/>
                </a:cubicBezTo>
                <a:cubicBezTo>
                  <a:pt x="920" y="108"/>
                  <a:pt x="935" y="119"/>
                  <a:pt x="950" y="131"/>
                </a:cubicBezTo>
                <a:cubicBezTo>
                  <a:pt x="964" y="143"/>
                  <a:pt x="978" y="156"/>
                  <a:pt x="992" y="169"/>
                </a:cubicBezTo>
                <a:cubicBezTo>
                  <a:pt x="1005" y="183"/>
                  <a:pt x="1018" y="197"/>
                  <a:pt x="1030" y="213"/>
                </a:cubicBezTo>
                <a:cubicBezTo>
                  <a:pt x="1042" y="227"/>
                  <a:pt x="1053" y="243"/>
                  <a:pt x="1064" y="258"/>
                </a:cubicBezTo>
                <a:cubicBezTo>
                  <a:pt x="1075" y="274"/>
                  <a:pt x="1084" y="291"/>
                  <a:pt x="1093" y="307"/>
                </a:cubicBezTo>
                <a:cubicBezTo>
                  <a:pt x="1102" y="324"/>
                  <a:pt x="1110" y="341"/>
                  <a:pt x="1118" y="359"/>
                </a:cubicBezTo>
                <a:cubicBezTo>
                  <a:pt x="1125" y="376"/>
                  <a:pt x="1131" y="394"/>
                  <a:pt x="1137" y="412"/>
                </a:cubicBezTo>
                <a:cubicBezTo>
                  <a:pt x="1142" y="431"/>
                  <a:pt x="1147" y="449"/>
                  <a:pt x="1151" y="468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2" y="562"/>
                  <a:pt x="1162" y="581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93" name="" descr=""/>
          <p:cNvPicPr/>
          <p:nvPr/>
        </p:nvPicPr>
        <p:blipFill>
          <a:blip r:embed="rId7"/>
          <a:stretch/>
        </p:blipFill>
        <p:spPr>
          <a:xfrm>
            <a:off x="5740920" y="19137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4" name=""/>
          <p:cNvSpPr txBox="1"/>
          <p:nvPr/>
        </p:nvSpPr>
        <p:spPr>
          <a:xfrm>
            <a:off x="1420560" y="280368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严格数据治理：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建立完善的数据标准与质量评估体系，确保输出可靠性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5" name=""/>
          <p:cNvSpPr txBox="1"/>
          <p:nvPr/>
        </p:nvSpPr>
        <p:spPr>
          <a:xfrm>
            <a:off x="6184080" y="181944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市场风险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6" name=""/>
          <p:cNvSpPr txBox="1"/>
          <p:nvPr/>
        </p:nvSpPr>
        <p:spPr>
          <a:xfrm>
            <a:off x="6184080" y="20559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7" name=""/>
          <p:cNvSpPr txBox="1"/>
          <p:nvPr/>
        </p:nvSpPr>
        <p:spPr>
          <a:xfrm>
            <a:off x="6440760" y="205164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市场认知度低、竞争加剧、搜索引擎政策变化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8" name=""/>
          <p:cNvSpPr txBox="1"/>
          <p:nvPr/>
        </p:nvSpPr>
        <p:spPr>
          <a:xfrm>
            <a:off x="6334200" y="2335680"/>
            <a:ext cx="3286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市场教育与价值传递：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发布研究报告、白皮书及成功案例，普及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9" name=""/>
          <p:cNvSpPr txBox="1"/>
          <p:nvPr/>
        </p:nvSpPr>
        <p:spPr>
          <a:xfrm>
            <a:off x="9610200" y="23400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0" name=""/>
          <p:cNvSpPr txBox="1"/>
          <p:nvPr/>
        </p:nvSpPr>
        <p:spPr>
          <a:xfrm>
            <a:off x="9866880" y="23356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1" name=""/>
          <p:cNvSpPr/>
          <p:nvPr/>
        </p:nvSpPr>
        <p:spPr>
          <a:xfrm>
            <a:off x="6167160" y="24066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8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1"/>
                  <a:pt x="2" y="70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39" y="12"/>
                  <a:pt x="150" y="18"/>
                  <a:pt x="158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70"/>
                  <a:pt x="186" y="81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2" name=""/>
          <p:cNvSpPr txBox="1"/>
          <p:nvPr/>
        </p:nvSpPr>
        <p:spPr>
          <a:xfrm>
            <a:off x="6334200" y="25030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3" name=""/>
          <p:cNvSpPr/>
          <p:nvPr/>
        </p:nvSpPr>
        <p:spPr>
          <a:xfrm>
            <a:off x="6167160" y="280764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5" y="141"/>
                  <a:pt x="168" y="151"/>
                  <a:pt x="158" y="160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1"/>
                  <a:pt x="12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39" y="12"/>
                  <a:pt x="150" y="19"/>
                  <a:pt x="158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4" name=""/>
          <p:cNvSpPr txBox="1"/>
          <p:nvPr/>
        </p:nvSpPr>
        <p:spPr>
          <a:xfrm>
            <a:off x="6334200" y="2737080"/>
            <a:ext cx="3403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构建品牌壁垒：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聚焦行业特定领域，提供高附加值定制化解决方案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5" name=""/>
          <p:cNvSpPr txBox="1"/>
          <p:nvPr/>
        </p:nvSpPr>
        <p:spPr>
          <a:xfrm>
            <a:off x="6334200" y="2971080"/>
            <a:ext cx="1878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多元化合作生态：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与搜索引擎平台、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6" name=""/>
          <p:cNvSpPr txBox="1"/>
          <p:nvPr/>
        </p:nvSpPr>
        <p:spPr>
          <a:xfrm>
            <a:off x="8206200" y="29750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7" name=""/>
          <p:cNvSpPr/>
          <p:nvPr/>
        </p:nvSpPr>
        <p:spPr>
          <a:xfrm>
            <a:off x="6167160" y="304164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8" y="160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7" y="184"/>
                  <a:pt x="105" y="187"/>
                  <a:pt x="93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0"/>
                  <a:pt x="12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2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2"/>
                  <a:pt x="80" y="0"/>
                  <a:pt x="93" y="0"/>
                </a:cubicBezTo>
                <a:cubicBezTo>
                  <a:pt x="105" y="0"/>
                  <a:pt x="117" y="2"/>
                  <a:pt x="128" y="7"/>
                </a:cubicBezTo>
                <a:cubicBezTo>
                  <a:pt x="139" y="12"/>
                  <a:pt x="150" y="19"/>
                  <a:pt x="158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8" name=""/>
          <p:cNvSpPr/>
          <p:nvPr/>
        </p:nvSpPr>
        <p:spPr>
          <a:xfrm>
            <a:off x="542880" y="3501360"/>
            <a:ext cx="4713840" cy="1671480"/>
          </a:xfrm>
          <a:custGeom>
            <a:avLst/>
            <a:gdLst/>
            <a:ahLst/>
            <a:rect l="0" t="0" r="r" b="b"/>
            <a:pathLst>
              <a:path w="13094" h="4643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815" y="0"/>
                </a:lnTo>
                <a:cubicBezTo>
                  <a:pt x="12852" y="0"/>
                  <a:pt x="12887" y="7"/>
                  <a:pt x="12922" y="21"/>
                </a:cubicBezTo>
                <a:cubicBezTo>
                  <a:pt x="12956" y="35"/>
                  <a:pt x="12986" y="55"/>
                  <a:pt x="13012" y="81"/>
                </a:cubicBezTo>
                <a:cubicBezTo>
                  <a:pt x="13038" y="107"/>
                  <a:pt x="13058" y="138"/>
                  <a:pt x="13072" y="172"/>
                </a:cubicBezTo>
                <a:cubicBezTo>
                  <a:pt x="13086" y="206"/>
                  <a:pt x="13094" y="241"/>
                  <a:pt x="13094" y="278"/>
                </a:cubicBezTo>
                <a:lnTo>
                  <a:pt x="13094" y="4365"/>
                </a:lnTo>
                <a:cubicBezTo>
                  <a:pt x="13094" y="4402"/>
                  <a:pt x="13086" y="4437"/>
                  <a:pt x="13072" y="4471"/>
                </a:cubicBezTo>
                <a:cubicBezTo>
                  <a:pt x="13058" y="4506"/>
                  <a:pt x="13038" y="4536"/>
                  <a:pt x="13012" y="4562"/>
                </a:cubicBezTo>
                <a:cubicBezTo>
                  <a:pt x="12986" y="4588"/>
                  <a:pt x="12956" y="4608"/>
                  <a:pt x="12922" y="4622"/>
                </a:cubicBezTo>
                <a:cubicBezTo>
                  <a:pt x="12887" y="4636"/>
                  <a:pt x="12852" y="4643"/>
                  <a:pt x="12815" y="4643"/>
                </a:cubicBezTo>
                <a:lnTo>
                  <a:pt x="279" y="4643"/>
                </a:lnTo>
                <a:cubicBezTo>
                  <a:pt x="242" y="4643"/>
                  <a:pt x="206" y="4636"/>
                  <a:pt x="172" y="4622"/>
                </a:cubicBezTo>
                <a:cubicBezTo>
                  <a:pt x="138" y="4608"/>
                  <a:pt x="108" y="4588"/>
                  <a:pt x="82" y="4562"/>
                </a:cubicBezTo>
                <a:cubicBezTo>
                  <a:pt x="56" y="4536"/>
                  <a:pt x="36" y="4506"/>
                  <a:pt x="22" y="4471"/>
                </a:cubicBezTo>
                <a:cubicBezTo>
                  <a:pt x="7" y="4437"/>
                  <a:pt x="0" y="4402"/>
                  <a:pt x="0" y="4365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9" name=""/>
          <p:cNvSpPr/>
          <p:nvPr/>
        </p:nvSpPr>
        <p:spPr>
          <a:xfrm>
            <a:off x="542880" y="3501360"/>
            <a:ext cx="4713840" cy="1671480"/>
          </a:xfrm>
          <a:custGeom>
            <a:avLst/>
            <a:gdLst/>
            <a:ahLst/>
            <a:rect l="0" t="0" r="r" b="b"/>
            <a:pathLst>
              <a:path w="13094" h="4643">
                <a:moveTo>
                  <a:pt x="0" y="4365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815" y="0"/>
                </a:lnTo>
                <a:cubicBezTo>
                  <a:pt x="12852" y="0"/>
                  <a:pt x="12887" y="7"/>
                  <a:pt x="12922" y="21"/>
                </a:cubicBezTo>
                <a:cubicBezTo>
                  <a:pt x="12956" y="35"/>
                  <a:pt x="12986" y="55"/>
                  <a:pt x="13012" y="81"/>
                </a:cubicBezTo>
                <a:cubicBezTo>
                  <a:pt x="13038" y="107"/>
                  <a:pt x="13058" y="138"/>
                  <a:pt x="13072" y="172"/>
                </a:cubicBezTo>
                <a:cubicBezTo>
                  <a:pt x="13086" y="206"/>
                  <a:pt x="13094" y="241"/>
                  <a:pt x="13094" y="278"/>
                </a:cubicBezTo>
                <a:lnTo>
                  <a:pt x="13094" y="4365"/>
                </a:lnTo>
                <a:cubicBezTo>
                  <a:pt x="13094" y="4402"/>
                  <a:pt x="13086" y="4437"/>
                  <a:pt x="13072" y="4471"/>
                </a:cubicBezTo>
                <a:cubicBezTo>
                  <a:pt x="13058" y="4506"/>
                  <a:pt x="13038" y="4536"/>
                  <a:pt x="13012" y="4562"/>
                </a:cubicBezTo>
                <a:cubicBezTo>
                  <a:pt x="12986" y="4588"/>
                  <a:pt x="12956" y="4608"/>
                  <a:pt x="12922" y="4622"/>
                </a:cubicBezTo>
                <a:cubicBezTo>
                  <a:pt x="12887" y="4636"/>
                  <a:pt x="12852" y="4643"/>
                  <a:pt x="12815" y="4643"/>
                </a:cubicBezTo>
                <a:lnTo>
                  <a:pt x="279" y="4643"/>
                </a:lnTo>
                <a:cubicBezTo>
                  <a:pt x="242" y="4643"/>
                  <a:pt x="206" y="4636"/>
                  <a:pt x="172" y="4622"/>
                </a:cubicBezTo>
                <a:cubicBezTo>
                  <a:pt x="138" y="4608"/>
                  <a:pt x="108" y="4588"/>
                  <a:pt x="82" y="4562"/>
                </a:cubicBezTo>
                <a:cubicBezTo>
                  <a:pt x="56" y="4536"/>
                  <a:pt x="36" y="4506"/>
                  <a:pt x="22" y="4471"/>
                </a:cubicBezTo>
                <a:cubicBezTo>
                  <a:pt x="7" y="4437"/>
                  <a:pt x="0" y="4402"/>
                  <a:pt x="0" y="4365"/>
                </a:cubicBezTo>
                <a:moveTo>
                  <a:pt x="24" y="278"/>
                </a:moveTo>
                <a:lnTo>
                  <a:pt x="24" y="4365"/>
                </a:lnTo>
                <a:cubicBezTo>
                  <a:pt x="24" y="4382"/>
                  <a:pt x="25" y="4398"/>
                  <a:pt x="28" y="4415"/>
                </a:cubicBezTo>
                <a:cubicBezTo>
                  <a:pt x="32" y="4431"/>
                  <a:pt x="37" y="4447"/>
                  <a:pt x="43" y="4463"/>
                </a:cubicBezTo>
                <a:cubicBezTo>
                  <a:pt x="49" y="4478"/>
                  <a:pt x="57" y="4493"/>
                  <a:pt x="67" y="4507"/>
                </a:cubicBezTo>
                <a:cubicBezTo>
                  <a:pt x="76" y="4521"/>
                  <a:pt x="86" y="4534"/>
                  <a:pt x="98" y="4545"/>
                </a:cubicBezTo>
                <a:cubicBezTo>
                  <a:pt x="110" y="4557"/>
                  <a:pt x="123" y="4568"/>
                  <a:pt x="137" y="4577"/>
                </a:cubicBezTo>
                <a:cubicBezTo>
                  <a:pt x="151" y="4586"/>
                  <a:pt x="166" y="4594"/>
                  <a:pt x="181" y="4601"/>
                </a:cubicBezTo>
                <a:cubicBezTo>
                  <a:pt x="197" y="4607"/>
                  <a:pt x="213" y="4612"/>
                  <a:pt x="229" y="4615"/>
                </a:cubicBezTo>
                <a:cubicBezTo>
                  <a:pt x="246" y="4619"/>
                  <a:pt x="262" y="4620"/>
                  <a:pt x="279" y="4620"/>
                </a:cubicBezTo>
                <a:lnTo>
                  <a:pt x="12815" y="4620"/>
                </a:lnTo>
                <a:cubicBezTo>
                  <a:pt x="12832" y="4620"/>
                  <a:pt x="12848" y="4619"/>
                  <a:pt x="12865" y="4615"/>
                </a:cubicBezTo>
                <a:cubicBezTo>
                  <a:pt x="12881" y="4612"/>
                  <a:pt x="12897" y="4607"/>
                  <a:pt x="12913" y="4601"/>
                </a:cubicBezTo>
                <a:cubicBezTo>
                  <a:pt x="12928" y="4594"/>
                  <a:pt x="12943" y="4586"/>
                  <a:pt x="12957" y="4577"/>
                </a:cubicBezTo>
                <a:cubicBezTo>
                  <a:pt x="12971" y="4568"/>
                  <a:pt x="12984" y="4557"/>
                  <a:pt x="12996" y="4545"/>
                </a:cubicBezTo>
                <a:cubicBezTo>
                  <a:pt x="13007" y="4534"/>
                  <a:pt x="13018" y="4521"/>
                  <a:pt x="13027" y="4507"/>
                </a:cubicBezTo>
                <a:cubicBezTo>
                  <a:pt x="13037" y="4493"/>
                  <a:pt x="13044" y="4478"/>
                  <a:pt x="13051" y="4463"/>
                </a:cubicBezTo>
                <a:cubicBezTo>
                  <a:pt x="13057" y="4447"/>
                  <a:pt x="13062" y="4431"/>
                  <a:pt x="13065" y="4415"/>
                </a:cubicBezTo>
                <a:cubicBezTo>
                  <a:pt x="13069" y="4398"/>
                  <a:pt x="13070" y="4382"/>
                  <a:pt x="13070" y="4365"/>
                </a:cubicBezTo>
                <a:lnTo>
                  <a:pt x="13070" y="278"/>
                </a:lnTo>
                <a:cubicBezTo>
                  <a:pt x="13070" y="262"/>
                  <a:pt x="13069" y="245"/>
                  <a:pt x="13065" y="229"/>
                </a:cubicBezTo>
                <a:cubicBezTo>
                  <a:pt x="13062" y="212"/>
                  <a:pt x="13057" y="196"/>
                  <a:pt x="13051" y="181"/>
                </a:cubicBezTo>
                <a:cubicBezTo>
                  <a:pt x="13044" y="165"/>
                  <a:pt x="13037" y="150"/>
                  <a:pt x="13027" y="136"/>
                </a:cubicBezTo>
                <a:cubicBezTo>
                  <a:pt x="13018" y="123"/>
                  <a:pt x="13007" y="110"/>
                  <a:pt x="12996" y="98"/>
                </a:cubicBezTo>
                <a:cubicBezTo>
                  <a:pt x="12984" y="86"/>
                  <a:pt x="12971" y="75"/>
                  <a:pt x="12957" y="66"/>
                </a:cubicBezTo>
                <a:cubicBezTo>
                  <a:pt x="12943" y="57"/>
                  <a:pt x="12928" y="49"/>
                  <a:pt x="12913" y="42"/>
                </a:cubicBezTo>
                <a:cubicBezTo>
                  <a:pt x="12897" y="36"/>
                  <a:pt x="12881" y="31"/>
                  <a:pt x="12865" y="28"/>
                </a:cubicBezTo>
                <a:cubicBezTo>
                  <a:pt x="12848" y="25"/>
                  <a:pt x="12832" y="23"/>
                  <a:pt x="12815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6" y="123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0" name=""/>
          <p:cNvSpPr/>
          <p:nvPr/>
        </p:nvSpPr>
        <p:spPr>
          <a:xfrm>
            <a:off x="718560" y="3676680"/>
            <a:ext cx="417960" cy="418320"/>
          </a:xfrm>
          <a:custGeom>
            <a:avLst/>
            <a:gdLst/>
            <a:ahLst/>
            <a:rect l="0" t="0" r="r" b="b"/>
            <a:pathLst>
              <a:path w="1161" h="1162">
                <a:moveTo>
                  <a:pt x="1161" y="581"/>
                </a:moveTo>
                <a:cubicBezTo>
                  <a:pt x="1161" y="600"/>
                  <a:pt x="1161" y="619"/>
                  <a:pt x="1159" y="637"/>
                </a:cubicBezTo>
                <a:cubicBezTo>
                  <a:pt x="1157" y="656"/>
                  <a:pt x="1154" y="675"/>
                  <a:pt x="1150" y="694"/>
                </a:cubicBezTo>
                <a:cubicBezTo>
                  <a:pt x="1147" y="712"/>
                  <a:pt x="1142" y="731"/>
                  <a:pt x="1136" y="749"/>
                </a:cubicBezTo>
                <a:cubicBezTo>
                  <a:pt x="1131" y="767"/>
                  <a:pt x="1125" y="785"/>
                  <a:pt x="1117" y="803"/>
                </a:cubicBezTo>
                <a:cubicBezTo>
                  <a:pt x="1110" y="821"/>
                  <a:pt x="1102" y="838"/>
                  <a:pt x="1093" y="855"/>
                </a:cubicBezTo>
                <a:cubicBezTo>
                  <a:pt x="1084" y="872"/>
                  <a:pt x="1074" y="888"/>
                  <a:pt x="1064" y="904"/>
                </a:cubicBezTo>
                <a:cubicBezTo>
                  <a:pt x="1053" y="920"/>
                  <a:pt x="1042" y="935"/>
                  <a:pt x="1030" y="950"/>
                </a:cubicBezTo>
                <a:cubicBezTo>
                  <a:pt x="1018" y="964"/>
                  <a:pt x="1005" y="978"/>
                  <a:pt x="992" y="992"/>
                </a:cubicBezTo>
                <a:cubicBezTo>
                  <a:pt x="978" y="1005"/>
                  <a:pt x="964" y="1018"/>
                  <a:pt x="949" y="1030"/>
                </a:cubicBezTo>
                <a:cubicBezTo>
                  <a:pt x="935" y="1042"/>
                  <a:pt x="919" y="1054"/>
                  <a:pt x="903" y="1064"/>
                </a:cubicBezTo>
                <a:cubicBezTo>
                  <a:pt x="887" y="1075"/>
                  <a:pt x="870" y="1084"/>
                  <a:pt x="854" y="1093"/>
                </a:cubicBezTo>
                <a:cubicBezTo>
                  <a:pt x="837" y="1102"/>
                  <a:pt x="820" y="1110"/>
                  <a:pt x="802" y="1118"/>
                </a:cubicBezTo>
                <a:cubicBezTo>
                  <a:pt x="785" y="1125"/>
                  <a:pt x="767" y="1131"/>
                  <a:pt x="749" y="1137"/>
                </a:cubicBezTo>
                <a:cubicBezTo>
                  <a:pt x="730" y="1142"/>
                  <a:pt x="712" y="1147"/>
                  <a:pt x="693" y="1151"/>
                </a:cubicBezTo>
                <a:cubicBezTo>
                  <a:pt x="675" y="1154"/>
                  <a:pt x="656" y="1157"/>
                  <a:pt x="637" y="1159"/>
                </a:cubicBezTo>
                <a:cubicBezTo>
                  <a:pt x="618" y="1161"/>
                  <a:pt x="599" y="1162"/>
                  <a:pt x="580" y="1162"/>
                </a:cubicBezTo>
                <a:cubicBezTo>
                  <a:pt x="561" y="1162"/>
                  <a:pt x="542" y="1161"/>
                  <a:pt x="523" y="1159"/>
                </a:cubicBezTo>
                <a:cubicBezTo>
                  <a:pt x="504" y="1157"/>
                  <a:pt x="486" y="1154"/>
                  <a:pt x="467" y="1151"/>
                </a:cubicBezTo>
                <a:cubicBezTo>
                  <a:pt x="448" y="1147"/>
                  <a:pt x="430" y="1142"/>
                  <a:pt x="412" y="1137"/>
                </a:cubicBezTo>
                <a:cubicBezTo>
                  <a:pt x="394" y="1131"/>
                  <a:pt x="376" y="1125"/>
                  <a:pt x="358" y="1118"/>
                </a:cubicBezTo>
                <a:cubicBezTo>
                  <a:pt x="341" y="1110"/>
                  <a:pt x="323" y="1102"/>
                  <a:pt x="307" y="1093"/>
                </a:cubicBezTo>
                <a:cubicBezTo>
                  <a:pt x="290" y="1084"/>
                  <a:pt x="274" y="1075"/>
                  <a:pt x="258" y="1064"/>
                </a:cubicBezTo>
                <a:cubicBezTo>
                  <a:pt x="242" y="1054"/>
                  <a:pt x="227" y="1042"/>
                  <a:pt x="212" y="1030"/>
                </a:cubicBezTo>
                <a:cubicBezTo>
                  <a:pt x="197" y="1018"/>
                  <a:pt x="183" y="1005"/>
                  <a:pt x="170" y="992"/>
                </a:cubicBezTo>
                <a:cubicBezTo>
                  <a:pt x="156" y="978"/>
                  <a:pt x="144" y="964"/>
                  <a:pt x="132" y="950"/>
                </a:cubicBezTo>
                <a:cubicBezTo>
                  <a:pt x="119" y="935"/>
                  <a:pt x="108" y="920"/>
                  <a:pt x="98" y="904"/>
                </a:cubicBezTo>
                <a:cubicBezTo>
                  <a:pt x="87" y="888"/>
                  <a:pt x="77" y="872"/>
                  <a:pt x="68" y="855"/>
                </a:cubicBezTo>
                <a:cubicBezTo>
                  <a:pt x="59" y="838"/>
                  <a:pt x="51" y="821"/>
                  <a:pt x="44" y="803"/>
                </a:cubicBezTo>
                <a:cubicBezTo>
                  <a:pt x="37" y="785"/>
                  <a:pt x="30" y="767"/>
                  <a:pt x="25" y="749"/>
                </a:cubicBezTo>
                <a:cubicBezTo>
                  <a:pt x="19" y="731"/>
                  <a:pt x="15" y="712"/>
                  <a:pt x="11" y="694"/>
                </a:cubicBezTo>
                <a:cubicBezTo>
                  <a:pt x="7" y="675"/>
                  <a:pt x="4" y="656"/>
                  <a:pt x="3" y="637"/>
                </a:cubicBezTo>
                <a:cubicBezTo>
                  <a:pt x="1" y="619"/>
                  <a:pt x="0" y="600"/>
                  <a:pt x="0" y="581"/>
                </a:cubicBezTo>
                <a:cubicBezTo>
                  <a:pt x="0" y="562"/>
                  <a:pt x="1" y="543"/>
                  <a:pt x="3" y="524"/>
                </a:cubicBezTo>
                <a:cubicBezTo>
                  <a:pt x="4" y="505"/>
                  <a:pt x="7" y="486"/>
                  <a:pt x="11" y="467"/>
                </a:cubicBezTo>
                <a:cubicBezTo>
                  <a:pt x="15" y="449"/>
                  <a:pt x="19" y="430"/>
                  <a:pt x="25" y="412"/>
                </a:cubicBezTo>
                <a:cubicBezTo>
                  <a:pt x="30" y="394"/>
                  <a:pt x="37" y="376"/>
                  <a:pt x="44" y="358"/>
                </a:cubicBezTo>
                <a:cubicBezTo>
                  <a:pt x="51" y="341"/>
                  <a:pt x="59" y="324"/>
                  <a:pt x="68" y="307"/>
                </a:cubicBezTo>
                <a:cubicBezTo>
                  <a:pt x="77" y="290"/>
                  <a:pt x="87" y="274"/>
                  <a:pt x="98" y="258"/>
                </a:cubicBezTo>
                <a:cubicBezTo>
                  <a:pt x="108" y="242"/>
                  <a:pt x="119" y="227"/>
                  <a:pt x="132" y="212"/>
                </a:cubicBezTo>
                <a:cubicBezTo>
                  <a:pt x="144" y="198"/>
                  <a:pt x="156" y="184"/>
                  <a:pt x="170" y="170"/>
                </a:cubicBezTo>
                <a:cubicBezTo>
                  <a:pt x="183" y="157"/>
                  <a:pt x="197" y="144"/>
                  <a:pt x="212" y="132"/>
                </a:cubicBezTo>
                <a:cubicBezTo>
                  <a:pt x="227" y="120"/>
                  <a:pt x="242" y="109"/>
                  <a:pt x="258" y="98"/>
                </a:cubicBezTo>
                <a:cubicBezTo>
                  <a:pt x="274" y="87"/>
                  <a:pt x="290" y="78"/>
                  <a:pt x="307" y="69"/>
                </a:cubicBezTo>
                <a:cubicBezTo>
                  <a:pt x="323" y="60"/>
                  <a:pt x="341" y="52"/>
                  <a:pt x="358" y="44"/>
                </a:cubicBezTo>
                <a:cubicBezTo>
                  <a:pt x="376" y="37"/>
                  <a:pt x="394" y="31"/>
                  <a:pt x="412" y="25"/>
                </a:cubicBezTo>
                <a:cubicBezTo>
                  <a:pt x="430" y="20"/>
                  <a:pt x="448" y="15"/>
                  <a:pt x="467" y="11"/>
                </a:cubicBezTo>
                <a:cubicBezTo>
                  <a:pt x="486" y="8"/>
                  <a:pt x="504" y="5"/>
                  <a:pt x="523" y="3"/>
                </a:cubicBezTo>
                <a:cubicBezTo>
                  <a:pt x="542" y="1"/>
                  <a:pt x="561" y="0"/>
                  <a:pt x="580" y="0"/>
                </a:cubicBezTo>
                <a:cubicBezTo>
                  <a:pt x="599" y="0"/>
                  <a:pt x="618" y="1"/>
                  <a:pt x="637" y="3"/>
                </a:cubicBezTo>
                <a:cubicBezTo>
                  <a:pt x="656" y="5"/>
                  <a:pt x="675" y="8"/>
                  <a:pt x="693" y="11"/>
                </a:cubicBezTo>
                <a:cubicBezTo>
                  <a:pt x="712" y="15"/>
                  <a:pt x="730" y="20"/>
                  <a:pt x="749" y="25"/>
                </a:cubicBezTo>
                <a:cubicBezTo>
                  <a:pt x="767" y="31"/>
                  <a:pt x="785" y="37"/>
                  <a:pt x="802" y="44"/>
                </a:cubicBezTo>
                <a:cubicBezTo>
                  <a:pt x="820" y="52"/>
                  <a:pt x="837" y="60"/>
                  <a:pt x="854" y="69"/>
                </a:cubicBezTo>
                <a:cubicBezTo>
                  <a:pt x="870" y="78"/>
                  <a:pt x="887" y="87"/>
                  <a:pt x="903" y="98"/>
                </a:cubicBezTo>
                <a:cubicBezTo>
                  <a:pt x="919" y="109"/>
                  <a:pt x="935" y="120"/>
                  <a:pt x="949" y="132"/>
                </a:cubicBezTo>
                <a:cubicBezTo>
                  <a:pt x="964" y="144"/>
                  <a:pt x="978" y="157"/>
                  <a:pt x="992" y="170"/>
                </a:cubicBezTo>
                <a:cubicBezTo>
                  <a:pt x="1005" y="184"/>
                  <a:pt x="1018" y="198"/>
                  <a:pt x="1030" y="212"/>
                </a:cubicBezTo>
                <a:cubicBezTo>
                  <a:pt x="1042" y="227"/>
                  <a:pt x="1053" y="242"/>
                  <a:pt x="1064" y="258"/>
                </a:cubicBezTo>
                <a:cubicBezTo>
                  <a:pt x="1074" y="274"/>
                  <a:pt x="1084" y="290"/>
                  <a:pt x="1093" y="307"/>
                </a:cubicBezTo>
                <a:cubicBezTo>
                  <a:pt x="1102" y="324"/>
                  <a:pt x="1110" y="341"/>
                  <a:pt x="1117" y="358"/>
                </a:cubicBezTo>
                <a:cubicBezTo>
                  <a:pt x="1125" y="376"/>
                  <a:pt x="1131" y="394"/>
                  <a:pt x="1136" y="412"/>
                </a:cubicBezTo>
                <a:cubicBezTo>
                  <a:pt x="1142" y="430"/>
                  <a:pt x="1147" y="449"/>
                  <a:pt x="1150" y="467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1" y="562"/>
                  <a:pt x="1161" y="581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1" name="" descr=""/>
          <p:cNvPicPr/>
          <p:nvPr/>
        </p:nvPicPr>
        <p:blipFill>
          <a:blip r:embed="rId8"/>
          <a:stretch/>
        </p:blipFill>
        <p:spPr>
          <a:xfrm>
            <a:off x="802080" y="37857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2" name=""/>
          <p:cNvSpPr txBox="1"/>
          <p:nvPr/>
        </p:nvSpPr>
        <p:spPr>
          <a:xfrm>
            <a:off x="8320680" y="297108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提供商建立广泛合作关系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3" name=""/>
          <p:cNvSpPr txBox="1"/>
          <p:nvPr/>
        </p:nvSpPr>
        <p:spPr>
          <a:xfrm>
            <a:off x="1270080" y="369144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运营风险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4" name=""/>
          <p:cNvSpPr txBox="1"/>
          <p:nvPr/>
        </p:nvSpPr>
        <p:spPr>
          <a:xfrm>
            <a:off x="1270080" y="3923640"/>
            <a:ext cx="22302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复合型人才短缺、项目标准化挑战、对外部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5" name=""/>
          <p:cNvSpPr txBox="1"/>
          <p:nvPr/>
        </p:nvSpPr>
        <p:spPr>
          <a:xfrm>
            <a:off x="3493080" y="39276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6" name=""/>
          <p:cNvSpPr txBox="1"/>
          <p:nvPr/>
        </p:nvSpPr>
        <p:spPr>
          <a:xfrm>
            <a:off x="3607560" y="39236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平台依赖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7" name=""/>
          <p:cNvSpPr txBox="1"/>
          <p:nvPr/>
        </p:nvSpPr>
        <p:spPr>
          <a:xfrm>
            <a:off x="1420560" y="42076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人才梯队建设：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吸纳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8" name=""/>
          <p:cNvSpPr txBox="1"/>
          <p:nvPr/>
        </p:nvSpPr>
        <p:spPr>
          <a:xfrm>
            <a:off x="2473560" y="42120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9" name=""/>
          <p:cNvSpPr txBox="1"/>
          <p:nvPr/>
        </p:nvSpPr>
        <p:spPr>
          <a:xfrm>
            <a:off x="2588040" y="4207680"/>
            <a:ext cx="2464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算法、知识工程等领域人才，建立内部知识共享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0" name=""/>
          <p:cNvSpPr/>
          <p:nvPr/>
        </p:nvSpPr>
        <p:spPr>
          <a:xfrm>
            <a:off x="1253160" y="42786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0"/>
                  <a:pt x="169" y="150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8" y="129"/>
                </a:cubicBezTo>
                <a:cubicBezTo>
                  <a:pt x="3" y="118"/>
                  <a:pt x="0" y="106"/>
                  <a:pt x="0" y="93"/>
                </a:cubicBezTo>
                <a:cubicBezTo>
                  <a:pt x="0" y="81"/>
                  <a:pt x="3" y="69"/>
                  <a:pt x="8" y="58"/>
                </a:cubicBezTo>
                <a:cubicBezTo>
                  <a:pt x="12" y="46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9" y="35"/>
                  <a:pt x="175" y="46"/>
                  <a:pt x="180" y="58"/>
                </a:cubicBezTo>
                <a:cubicBezTo>
                  <a:pt x="185" y="69"/>
                  <a:pt x="187" y="81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1" name=""/>
          <p:cNvSpPr txBox="1"/>
          <p:nvPr/>
        </p:nvSpPr>
        <p:spPr>
          <a:xfrm>
            <a:off x="1420560" y="437472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平台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2" name=""/>
          <p:cNvSpPr/>
          <p:nvPr/>
        </p:nvSpPr>
        <p:spPr>
          <a:xfrm>
            <a:off x="1253160" y="4679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29"/>
                </a:cubicBezTo>
                <a:cubicBezTo>
                  <a:pt x="175" y="141"/>
                  <a:pt x="169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7"/>
                  <a:pt x="93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8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8" y="58"/>
                </a:cubicBezTo>
                <a:cubicBezTo>
                  <a:pt x="12" y="47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7"/>
                  <a:pt x="180" y="58"/>
                </a:cubicBezTo>
                <a:cubicBezTo>
                  <a:pt x="185" y="70"/>
                  <a:pt x="187" y="81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3" name=""/>
          <p:cNvSpPr txBox="1"/>
          <p:nvPr/>
        </p:nvSpPr>
        <p:spPr>
          <a:xfrm>
            <a:off x="1420560" y="460872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服务标准化：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提炼可复用技术模块和流程，提升交付效率与规模化能力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4" name=""/>
          <p:cNvSpPr/>
          <p:nvPr/>
        </p:nvSpPr>
        <p:spPr>
          <a:xfrm>
            <a:off x="1253160" y="49136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5" y="117"/>
                  <a:pt x="180" y="128"/>
                </a:cubicBezTo>
                <a:cubicBezTo>
                  <a:pt x="175" y="141"/>
                  <a:pt x="169" y="151"/>
                  <a:pt x="160" y="159"/>
                </a:cubicBezTo>
                <a:cubicBezTo>
                  <a:pt x="151" y="168"/>
                  <a:pt x="141" y="175"/>
                  <a:pt x="130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8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8"/>
                  <a:pt x="8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30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9" y="36"/>
                  <a:pt x="175" y="46"/>
                  <a:pt x="180" y="57"/>
                </a:cubicBezTo>
                <a:cubicBezTo>
                  <a:pt x="185" y="68"/>
                  <a:pt x="187" y="80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5" name=""/>
          <p:cNvSpPr/>
          <p:nvPr/>
        </p:nvSpPr>
        <p:spPr>
          <a:xfrm>
            <a:off x="5456880" y="3501360"/>
            <a:ext cx="4713480" cy="1671480"/>
          </a:xfrm>
          <a:custGeom>
            <a:avLst/>
            <a:gdLst/>
            <a:ahLst/>
            <a:rect l="0" t="0" r="r" b="b"/>
            <a:pathLst>
              <a:path w="13093" h="4643">
                <a:moveTo>
                  <a:pt x="21" y="172"/>
                </a:move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12814" y="0"/>
                </a:lnTo>
                <a:cubicBezTo>
                  <a:pt x="12851" y="0"/>
                  <a:pt x="12887" y="7"/>
                  <a:pt x="12921" y="21"/>
                </a:cubicBezTo>
                <a:cubicBezTo>
                  <a:pt x="12955" y="35"/>
                  <a:pt x="12985" y="55"/>
                  <a:pt x="13011" y="81"/>
                </a:cubicBezTo>
                <a:cubicBezTo>
                  <a:pt x="13037" y="107"/>
                  <a:pt x="13057" y="138"/>
                  <a:pt x="13072" y="172"/>
                </a:cubicBezTo>
                <a:cubicBezTo>
                  <a:pt x="13086" y="206"/>
                  <a:pt x="13093" y="241"/>
                  <a:pt x="13093" y="278"/>
                </a:cubicBezTo>
                <a:lnTo>
                  <a:pt x="13093" y="4365"/>
                </a:lnTo>
                <a:cubicBezTo>
                  <a:pt x="13093" y="4402"/>
                  <a:pt x="13086" y="4437"/>
                  <a:pt x="13072" y="4471"/>
                </a:cubicBezTo>
                <a:cubicBezTo>
                  <a:pt x="13057" y="4506"/>
                  <a:pt x="13037" y="4536"/>
                  <a:pt x="13011" y="4562"/>
                </a:cubicBezTo>
                <a:cubicBezTo>
                  <a:pt x="12985" y="4588"/>
                  <a:pt x="12955" y="4608"/>
                  <a:pt x="12921" y="4622"/>
                </a:cubicBezTo>
                <a:cubicBezTo>
                  <a:pt x="12887" y="4636"/>
                  <a:pt x="12851" y="4643"/>
                  <a:pt x="12814" y="4643"/>
                </a:cubicBezTo>
                <a:lnTo>
                  <a:pt x="278" y="4643"/>
                </a:lnTo>
                <a:cubicBezTo>
                  <a:pt x="241" y="4643"/>
                  <a:pt x="206" y="4636"/>
                  <a:pt x="172" y="4622"/>
                </a:cubicBezTo>
                <a:cubicBezTo>
                  <a:pt x="137" y="4608"/>
                  <a:pt x="107" y="4588"/>
                  <a:pt x="81" y="4562"/>
                </a:cubicBezTo>
                <a:cubicBezTo>
                  <a:pt x="55" y="4536"/>
                  <a:pt x="35" y="4506"/>
                  <a:pt x="21" y="4471"/>
                </a:cubicBezTo>
                <a:cubicBezTo>
                  <a:pt x="7" y="4437"/>
                  <a:pt x="0" y="4402"/>
                  <a:pt x="0" y="4365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5456880" y="3501360"/>
            <a:ext cx="4713480" cy="1671480"/>
          </a:xfrm>
          <a:custGeom>
            <a:avLst/>
            <a:gdLst/>
            <a:ahLst/>
            <a:rect l="0" t="0" r="r" b="b"/>
            <a:pathLst>
              <a:path w="13093" h="4643">
                <a:moveTo>
                  <a:pt x="0" y="4365"/>
                </a:move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12814" y="0"/>
                </a:lnTo>
                <a:cubicBezTo>
                  <a:pt x="12851" y="0"/>
                  <a:pt x="12887" y="7"/>
                  <a:pt x="12921" y="21"/>
                </a:cubicBezTo>
                <a:cubicBezTo>
                  <a:pt x="12955" y="35"/>
                  <a:pt x="12985" y="55"/>
                  <a:pt x="13011" y="81"/>
                </a:cubicBezTo>
                <a:cubicBezTo>
                  <a:pt x="13037" y="107"/>
                  <a:pt x="13057" y="138"/>
                  <a:pt x="13072" y="172"/>
                </a:cubicBezTo>
                <a:cubicBezTo>
                  <a:pt x="13086" y="206"/>
                  <a:pt x="13093" y="241"/>
                  <a:pt x="13093" y="278"/>
                </a:cubicBezTo>
                <a:lnTo>
                  <a:pt x="13093" y="4365"/>
                </a:lnTo>
                <a:cubicBezTo>
                  <a:pt x="13093" y="4402"/>
                  <a:pt x="13086" y="4437"/>
                  <a:pt x="13072" y="4471"/>
                </a:cubicBezTo>
                <a:cubicBezTo>
                  <a:pt x="13057" y="4506"/>
                  <a:pt x="13037" y="4536"/>
                  <a:pt x="13011" y="4562"/>
                </a:cubicBezTo>
                <a:cubicBezTo>
                  <a:pt x="12985" y="4588"/>
                  <a:pt x="12955" y="4608"/>
                  <a:pt x="12921" y="4622"/>
                </a:cubicBezTo>
                <a:cubicBezTo>
                  <a:pt x="12887" y="4636"/>
                  <a:pt x="12851" y="4643"/>
                  <a:pt x="12814" y="4643"/>
                </a:cubicBezTo>
                <a:lnTo>
                  <a:pt x="278" y="4643"/>
                </a:lnTo>
                <a:cubicBezTo>
                  <a:pt x="241" y="4643"/>
                  <a:pt x="206" y="4636"/>
                  <a:pt x="172" y="4622"/>
                </a:cubicBezTo>
                <a:cubicBezTo>
                  <a:pt x="137" y="4608"/>
                  <a:pt x="107" y="4588"/>
                  <a:pt x="81" y="4562"/>
                </a:cubicBezTo>
                <a:cubicBezTo>
                  <a:pt x="55" y="4536"/>
                  <a:pt x="35" y="4506"/>
                  <a:pt x="21" y="4471"/>
                </a:cubicBezTo>
                <a:cubicBezTo>
                  <a:pt x="7" y="4437"/>
                  <a:pt x="0" y="4402"/>
                  <a:pt x="0" y="4365"/>
                </a:cubicBezTo>
                <a:moveTo>
                  <a:pt x="23" y="278"/>
                </a:moveTo>
                <a:lnTo>
                  <a:pt x="23" y="4365"/>
                </a:lnTo>
                <a:cubicBezTo>
                  <a:pt x="23" y="4382"/>
                  <a:pt x="24" y="4398"/>
                  <a:pt x="28" y="4415"/>
                </a:cubicBezTo>
                <a:cubicBezTo>
                  <a:pt x="31" y="4431"/>
                  <a:pt x="36" y="4447"/>
                  <a:pt x="42" y="4463"/>
                </a:cubicBezTo>
                <a:cubicBezTo>
                  <a:pt x="49" y="4478"/>
                  <a:pt x="57" y="4493"/>
                  <a:pt x="66" y="4507"/>
                </a:cubicBezTo>
                <a:cubicBezTo>
                  <a:pt x="75" y="4521"/>
                  <a:pt x="86" y="4534"/>
                  <a:pt x="98" y="4545"/>
                </a:cubicBezTo>
                <a:cubicBezTo>
                  <a:pt x="109" y="4557"/>
                  <a:pt x="122" y="4568"/>
                  <a:pt x="136" y="4577"/>
                </a:cubicBezTo>
                <a:cubicBezTo>
                  <a:pt x="150" y="4586"/>
                  <a:pt x="165" y="4594"/>
                  <a:pt x="180" y="4601"/>
                </a:cubicBezTo>
                <a:cubicBezTo>
                  <a:pt x="196" y="4607"/>
                  <a:pt x="212" y="4612"/>
                  <a:pt x="228" y="4615"/>
                </a:cubicBezTo>
                <a:cubicBezTo>
                  <a:pt x="245" y="4619"/>
                  <a:pt x="261" y="4620"/>
                  <a:pt x="278" y="4620"/>
                </a:cubicBezTo>
                <a:lnTo>
                  <a:pt x="12814" y="4620"/>
                </a:lnTo>
                <a:cubicBezTo>
                  <a:pt x="12831" y="4620"/>
                  <a:pt x="12848" y="4619"/>
                  <a:pt x="12864" y="4615"/>
                </a:cubicBezTo>
                <a:cubicBezTo>
                  <a:pt x="12880" y="4612"/>
                  <a:pt x="12896" y="4607"/>
                  <a:pt x="12912" y="4601"/>
                </a:cubicBezTo>
                <a:cubicBezTo>
                  <a:pt x="12927" y="4594"/>
                  <a:pt x="12942" y="4586"/>
                  <a:pt x="12956" y="4577"/>
                </a:cubicBezTo>
                <a:cubicBezTo>
                  <a:pt x="12970" y="4568"/>
                  <a:pt x="12983" y="4557"/>
                  <a:pt x="12995" y="4545"/>
                </a:cubicBezTo>
                <a:cubicBezTo>
                  <a:pt x="13007" y="4534"/>
                  <a:pt x="13017" y="4521"/>
                  <a:pt x="13027" y="4507"/>
                </a:cubicBezTo>
                <a:cubicBezTo>
                  <a:pt x="13036" y="4493"/>
                  <a:pt x="13044" y="4478"/>
                  <a:pt x="13050" y="4463"/>
                </a:cubicBezTo>
                <a:cubicBezTo>
                  <a:pt x="13057" y="4447"/>
                  <a:pt x="13061" y="4431"/>
                  <a:pt x="13065" y="4415"/>
                </a:cubicBezTo>
                <a:cubicBezTo>
                  <a:pt x="13068" y="4398"/>
                  <a:pt x="13070" y="4382"/>
                  <a:pt x="13070" y="4365"/>
                </a:cubicBezTo>
                <a:lnTo>
                  <a:pt x="13070" y="278"/>
                </a:lnTo>
                <a:cubicBezTo>
                  <a:pt x="13070" y="262"/>
                  <a:pt x="13068" y="245"/>
                  <a:pt x="13065" y="229"/>
                </a:cubicBezTo>
                <a:cubicBezTo>
                  <a:pt x="13061" y="212"/>
                  <a:pt x="13057" y="196"/>
                  <a:pt x="13050" y="181"/>
                </a:cubicBezTo>
                <a:cubicBezTo>
                  <a:pt x="13044" y="165"/>
                  <a:pt x="13036" y="150"/>
                  <a:pt x="13027" y="136"/>
                </a:cubicBezTo>
                <a:cubicBezTo>
                  <a:pt x="13017" y="123"/>
                  <a:pt x="13007" y="110"/>
                  <a:pt x="12995" y="98"/>
                </a:cubicBezTo>
                <a:cubicBezTo>
                  <a:pt x="12983" y="86"/>
                  <a:pt x="12970" y="75"/>
                  <a:pt x="12956" y="66"/>
                </a:cubicBezTo>
                <a:cubicBezTo>
                  <a:pt x="12942" y="57"/>
                  <a:pt x="12927" y="49"/>
                  <a:pt x="12912" y="42"/>
                </a:cubicBezTo>
                <a:cubicBezTo>
                  <a:pt x="12896" y="36"/>
                  <a:pt x="12880" y="31"/>
                  <a:pt x="12864" y="28"/>
                </a:cubicBezTo>
                <a:cubicBezTo>
                  <a:pt x="12848" y="25"/>
                  <a:pt x="12831" y="23"/>
                  <a:pt x="12814" y="23"/>
                </a:cubicBezTo>
                <a:lnTo>
                  <a:pt x="278" y="23"/>
                </a:lnTo>
                <a:cubicBezTo>
                  <a:pt x="261" y="23"/>
                  <a:pt x="245" y="25"/>
                  <a:pt x="228" y="28"/>
                </a:cubicBezTo>
                <a:cubicBezTo>
                  <a:pt x="212" y="31"/>
                  <a:pt x="196" y="36"/>
                  <a:pt x="180" y="42"/>
                </a:cubicBezTo>
                <a:cubicBezTo>
                  <a:pt x="165" y="49"/>
                  <a:pt x="150" y="57"/>
                  <a:pt x="136" y="66"/>
                </a:cubicBezTo>
                <a:cubicBezTo>
                  <a:pt x="122" y="75"/>
                  <a:pt x="109" y="86"/>
                  <a:pt x="98" y="98"/>
                </a:cubicBezTo>
                <a:cubicBezTo>
                  <a:pt x="86" y="110"/>
                  <a:pt x="75" y="123"/>
                  <a:pt x="66" y="136"/>
                </a:cubicBezTo>
                <a:cubicBezTo>
                  <a:pt x="57" y="150"/>
                  <a:pt x="49" y="165"/>
                  <a:pt x="42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4" y="245"/>
                  <a:pt x="23" y="262"/>
                  <a:pt x="23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7" name=""/>
          <p:cNvSpPr/>
          <p:nvPr/>
        </p:nvSpPr>
        <p:spPr>
          <a:xfrm>
            <a:off x="5632200" y="367668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6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5"/>
                  <a:pt x="723" y="852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5" y="915"/>
                  <a:pt x="555" y="921"/>
                </a:cubicBezTo>
                <a:cubicBezTo>
                  <a:pt x="525" y="927"/>
                  <a:pt x="495" y="930"/>
                  <a:pt x="464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6" y="852"/>
                </a:cubicBezTo>
                <a:cubicBezTo>
                  <a:pt x="181" y="835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6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5" y="24"/>
                  <a:pt x="643" y="36"/>
                </a:cubicBezTo>
                <a:cubicBezTo>
                  <a:pt x="671" y="47"/>
                  <a:pt x="698" y="62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6"/>
                </a:cubicBezTo>
                <a:close/>
              </a:path>
            </a:pathLst>
          </a:custGeom>
          <a:solidFill>
            <a:srgbClr val="f59e0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28" name="" descr=""/>
          <p:cNvPicPr/>
          <p:nvPr/>
        </p:nvPicPr>
        <p:blipFill>
          <a:blip r:embed="rId9"/>
          <a:stretch/>
        </p:blipFill>
        <p:spPr>
          <a:xfrm>
            <a:off x="5716080" y="37605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9" name=""/>
          <p:cNvSpPr txBox="1"/>
          <p:nvPr/>
        </p:nvSpPr>
        <p:spPr>
          <a:xfrm>
            <a:off x="1420560" y="4842720"/>
            <a:ext cx="3521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多供应商策略：</a:t>
            </a:r>
            <a:r>
              <a:rPr b="0" lang="zh-CN" sz="92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降低对单一外部资源依赖，制定完备的技术应急预案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0" name=""/>
          <p:cNvSpPr txBox="1"/>
          <p:nvPr/>
        </p:nvSpPr>
        <p:spPr>
          <a:xfrm>
            <a:off x="6100560" y="369936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财务风险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1" name=""/>
          <p:cNvSpPr/>
          <p:nvPr/>
        </p:nvSpPr>
        <p:spPr>
          <a:xfrm>
            <a:off x="7880040" y="367668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6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5" y="643"/>
                </a:cubicBezTo>
                <a:cubicBezTo>
                  <a:pt x="883" y="671"/>
                  <a:pt x="869" y="698"/>
                  <a:pt x="852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1" y="815"/>
                  <a:pt x="748" y="835"/>
                  <a:pt x="723" y="852"/>
                </a:cubicBezTo>
                <a:cubicBezTo>
                  <a:pt x="697" y="868"/>
                  <a:pt x="670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7" y="852"/>
                </a:cubicBezTo>
                <a:cubicBezTo>
                  <a:pt x="181" y="835"/>
                  <a:pt x="158" y="815"/>
                  <a:pt x="136" y="794"/>
                </a:cubicBezTo>
                <a:cubicBezTo>
                  <a:pt x="115" y="772"/>
                  <a:pt x="96" y="749"/>
                  <a:pt x="79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9" y="207"/>
                </a:cubicBezTo>
                <a:cubicBezTo>
                  <a:pt x="96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0" y="47"/>
                  <a:pt x="697" y="62"/>
                  <a:pt x="723" y="78"/>
                </a:cubicBezTo>
                <a:cubicBezTo>
                  <a:pt x="748" y="95"/>
                  <a:pt x="771" y="115"/>
                  <a:pt x="793" y="136"/>
                </a:cubicBezTo>
                <a:cubicBezTo>
                  <a:pt x="815" y="158"/>
                  <a:pt x="834" y="181"/>
                  <a:pt x="852" y="207"/>
                </a:cubicBezTo>
                <a:cubicBezTo>
                  <a:pt x="869" y="232"/>
                  <a:pt x="883" y="259"/>
                  <a:pt x="895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6"/>
                </a:cubicBezTo>
                <a:close/>
              </a:path>
            </a:pathLst>
          </a:custGeom>
          <a:solidFill>
            <a:srgbClr val="8b5c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2" name="" descr=""/>
          <p:cNvPicPr/>
          <p:nvPr/>
        </p:nvPicPr>
        <p:blipFill>
          <a:blip r:embed="rId10"/>
          <a:stretch/>
        </p:blipFill>
        <p:spPr>
          <a:xfrm>
            <a:off x="7947360" y="37605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3" name=""/>
          <p:cNvSpPr txBox="1"/>
          <p:nvPr/>
        </p:nvSpPr>
        <p:spPr>
          <a:xfrm>
            <a:off x="6100560" y="3914640"/>
            <a:ext cx="130824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高额研发投入、盈利模式探索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4" name=""/>
          <p:cNvSpPr txBox="1"/>
          <p:nvPr/>
        </p:nvSpPr>
        <p:spPr>
          <a:xfrm>
            <a:off x="8348400" y="369936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伦理合规风险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5" name=""/>
          <p:cNvSpPr txBox="1"/>
          <p:nvPr/>
        </p:nvSpPr>
        <p:spPr>
          <a:xfrm>
            <a:off x="8348400" y="391824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6" name=""/>
          <p:cNvSpPr txBox="1"/>
          <p:nvPr/>
        </p:nvSpPr>
        <p:spPr>
          <a:xfrm>
            <a:off x="8446680" y="3914640"/>
            <a:ext cx="12078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偏见、数据隐私、知识产权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7" name=""/>
          <p:cNvSpPr txBox="1"/>
          <p:nvPr/>
        </p:nvSpPr>
        <p:spPr>
          <a:xfrm>
            <a:off x="6200640" y="4148640"/>
            <a:ext cx="15094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稳健财务规划：</a:t>
            </a:r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精细化预算控制，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8" name=""/>
          <p:cNvSpPr/>
          <p:nvPr/>
        </p:nvSpPr>
        <p:spPr>
          <a:xfrm>
            <a:off x="6033240" y="42282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5" y="118"/>
                  <a:pt x="180" y="130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9"/>
                  <a:pt x="140" y="175"/>
                  <a:pt x="129" y="180"/>
                </a:cubicBezTo>
                <a:cubicBezTo>
                  <a:pt x="117" y="185"/>
                  <a:pt x="105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6" y="175"/>
                  <a:pt x="36" y="169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9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4"/>
                  <a:pt x="81" y="0"/>
                  <a:pt x="93" y="0"/>
                </a:cubicBezTo>
                <a:cubicBezTo>
                  <a:pt x="105" y="0"/>
                  <a:pt x="117" y="4"/>
                  <a:pt x="129" y="8"/>
                </a:cubicBezTo>
                <a:cubicBezTo>
                  <a:pt x="140" y="13"/>
                  <a:pt x="150" y="20"/>
                  <a:pt x="159" y="29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5" y="70"/>
                  <a:pt x="187" y="82"/>
                  <a:pt x="187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9" name=""/>
          <p:cNvSpPr txBox="1"/>
          <p:nvPr/>
        </p:nvSpPr>
        <p:spPr>
          <a:xfrm>
            <a:off x="6200640" y="4282200"/>
            <a:ext cx="4032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多元融资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0" name=""/>
          <p:cNvSpPr txBox="1"/>
          <p:nvPr/>
        </p:nvSpPr>
        <p:spPr>
          <a:xfrm>
            <a:off x="6200640" y="4483080"/>
            <a:ext cx="15094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迭代商业模式：</a:t>
            </a:r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小步快跑验证盈利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1" name=""/>
          <p:cNvSpPr/>
          <p:nvPr/>
        </p:nvSpPr>
        <p:spPr>
          <a:xfrm>
            <a:off x="6033240" y="45626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5" y="117"/>
                  <a:pt x="180" y="128"/>
                </a:cubicBezTo>
                <a:cubicBezTo>
                  <a:pt x="175" y="140"/>
                  <a:pt x="168" y="150"/>
                  <a:pt x="159" y="158"/>
                </a:cubicBezTo>
                <a:cubicBezTo>
                  <a:pt x="150" y="167"/>
                  <a:pt x="140" y="174"/>
                  <a:pt x="129" y="178"/>
                </a:cubicBezTo>
                <a:cubicBezTo>
                  <a:pt x="117" y="183"/>
                  <a:pt x="105" y="187"/>
                  <a:pt x="93" y="187"/>
                </a:cubicBezTo>
                <a:cubicBezTo>
                  <a:pt x="81" y="187"/>
                  <a:pt x="69" y="183"/>
                  <a:pt x="58" y="178"/>
                </a:cubicBezTo>
                <a:cubicBezTo>
                  <a:pt x="46" y="174"/>
                  <a:pt x="36" y="167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5" y="0"/>
                  <a:pt x="117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5" y="69"/>
                  <a:pt x="187" y="80"/>
                  <a:pt x="187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2" name=""/>
          <p:cNvSpPr txBox="1"/>
          <p:nvPr/>
        </p:nvSpPr>
        <p:spPr>
          <a:xfrm>
            <a:off x="6200640" y="4616640"/>
            <a:ext cx="20196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方式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3" name=""/>
          <p:cNvSpPr txBox="1"/>
          <p:nvPr/>
        </p:nvSpPr>
        <p:spPr>
          <a:xfrm>
            <a:off x="8448480" y="4152240"/>
            <a:ext cx="1000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4" name=""/>
          <p:cNvSpPr txBox="1"/>
          <p:nvPr/>
        </p:nvSpPr>
        <p:spPr>
          <a:xfrm>
            <a:off x="8546760" y="4148640"/>
            <a:ext cx="140904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伦理审查：</a:t>
            </a:r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监督内容准确性与公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5" name=""/>
          <p:cNvSpPr/>
          <p:nvPr/>
        </p:nvSpPr>
        <p:spPr>
          <a:xfrm>
            <a:off x="8281440" y="42282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30"/>
                </a:cubicBezTo>
                <a:cubicBezTo>
                  <a:pt x="175" y="141"/>
                  <a:pt x="168" y="151"/>
                  <a:pt x="159" y="160"/>
                </a:cubicBezTo>
                <a:cubicBezTo>
                  <a:pt x="150" y="169"/>
                  <a:pt x="140" y="175"/>
                  <a:pt x="129" y="180"/>
                </a:cubicBezTo>
                <a:cubicBezTo>
                  <a:pt x="118" y="185"/>
                  <a:pt x="106" y="187"/>
                  <a:pt x="93" y="187"/>
                </a:cubicBezTo>
                <a:cubicBezTo>
                  <a:pt x="81" y="187"/>
                  <a:pt x="69" y="185"/>
                  <a:pt x="58" y="180"/>
                </a:cubicBezTo>
                <a:cubicBezTo>
                  <a:pt x="47" y="175"/>
                  <a:pt x="37" y="169"/>
                  <a:pt x="27" y="160"/>
                </a:cubicBezTo>
                <a:cubicBezTo>
                  <a:pt x="18" y="151"/>
                  <a:pt x="11" y="141"/>
                  <a:pt x="7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9"/>
                </a:cubicBezTo>
                <a:cubicBezTo>
                  <a:pt x="11" y="47"/>
                  <a:pt x="18" y="37"/>
                  <a:pt x="27" y="29"/>
                </a:cubicBezTo>
                <a:cubicBezTo>
                  <a:pt x="37" y="20"/>
                  <a:pt x="47" y="13"/>
                  <a:pt x="58" y="8"/>
                </a:cubicBezTo>
                <a:cubicBezTo>
                  <a:pt x="69" y="4"/>
                  <a:pt x="81" y="0"/>
                  <a:pt x="93" y="0"/>
                </a:cubicBezTo>
                <a:cubicBezTo>
                  <a:pt x="106" y="0"/>
                  <a:pt x="118" y="4"/>
                  <a:pt x="129" y="8"/>
                </a:cubicBezTo>
                <a:cubicBezTo>
                  <a:pt x="140" y="13"/>
                  <a:pt x="150" y="20"/>
                  <a:pt x="159" y="29"/>
                </a:cubicBezTo>
                <a:cubicBezTo>
                  <a:pt x="168" y="37"/>
                  <a:pt x="175" y="47"/>
                  <a:pt x="179" y="59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6" name=""/>
          <p:cNvSpPr txBox="1"/>
          <p:nvPr/>
        </p:nvSpPr>
        <p:spPr>
          <a:xfrm>
            <a:off x="8448480" y="4282200"/>
            <a:ext cx="20196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正性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7" name=""/>
          <p:cNvSpPr txBox="1"/>
          <p:nvPr/>
        </p:nvSpPr>
        <p:spPr>
          <a:xfrm>
            <a:off x="8448480" y="4483080"/>
            <a:ext cx="150948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严格法规遵循：</a:t>
            </a:r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建立完善的合规管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8" name=""/>
          <p:cNvSpPr/>
          <p:nvPr/>
        </p:nvSpPr>
        <p:spPr>
          <a:xfrm>
            <a:off x="8281440" y="456264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5" y="140"/>
                  <a:pt x="168" y="150"/>
                  <a:pt x="159" y="158"/>
                </a:cubicBezTo>
                <a:cubicBezTo>
                  <a:pt x="150" y="167"/>
                  <a:pt x="140" y="174"/>
                  <a:pt x="129" y="178"/>
                </a:cubicBezTo>
                <a:cubicBezTo>
                  <a:pt x="118" y="183"/>
                  <a:pt x="106" y="187"/>
                  <a:pt x="93" y="187"/>
                </a:cubicBezTo>
                <a:cubicBezTo>
                  <a:pt x="81" y="187"/>
                  <a:pt x="69" y="183"/>
                  <a:pt x="58" y="178"/>
                </a:cubicBezTo>
                <a:cubicBezTo>
                  <a:pt x="47" y="174"/>
                  <a:pt x="37" y="167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7" y="18"/>
                  <a:pt x="47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8" y="36"/>
                  <a:pt x="175" y="46"/>
                  <a:pt x="179" y="57"/>
                </a:cubicBezTo>
                <a:cubicBezTo>
                  <a:pt x="184" y="69"/>
                  <a:pt x="186" y="80"/>
                  <a:pt x="186" y="93"/>
                </a:cubicBez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9" name=""/>
          <p:cNvSpPr txBox="1"/>
          <p:nvPr/>
        </p:nvSpPr>
        <p:spPr>
          <a:xfrm>
            <a:off x="8448480" y="4616640"/>
            <a:ext cx="302400" cy="12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79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理体系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0" name=""/>
          <p:cNvSpPr txBox="1"/>
          <p:nvPr/>
        </p:nvSpPr>
        <p:spPr>
          <a:xfrm>
            <a:off x="9959040" y="620892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18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"/>
          <p:cNvSpPr/>
          <p:nvPr/>
        </p:nvSpPr>
        <p:spPr>
          <a:xfrm>
            <a:off x="0" y="0"/>
            <a:ext cx="10704600" cy="7136640"/>
          </a:xfrm>
          <a:custGeom>
            <a:avLst/>
            <a:gdLst/>
            <a:ahLst/>
            <a:rect l="0" t="0" r="r" b="b"/>
            <a:pathLst>
              <a:path w="29735" h="19824">
                <a:moveTo>
                  <a:pt x="0" y="0"/>
                </a:moveTo>
                <a:lnTo>
                  <a:pt x="29735" y="0"/>
                </a:lnTo>
                <a:lnTo>
                  <a:pt x="29735" y="19824"/>
                </a:lnTo>
                <a:lnTo>
                  <a:pt x="0" y="1982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2" name="" descr=""/>
          <p:cNvPicPr/>
          <p:nvPr/>
        </p:nvPicPr>
        <p:blipFill>
          <a:blip r:embed="rId1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3" name="" descr=""/>
          <p:cNvPicPr/>
          <p:nvPr/>
        </p:nvPicPr>
        <p:blipFill>
          <a:blip r:embed="rId2"/>
          <a:stretch/>
        </p:blipFill>
        <p:spPr>
          <a:xfrm>
            <a:off x="8280" y="55980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4" name=""/>
          <p:cNvSpPr/>
          <p:nvPr/>
        </p:nvSpPr>
        <p:spPr>
          <a:xfrm>
            <a:off x="9509760" y="1236600"/>
            <a:ext cx="518400" cy="518400"/>
          </a:xfrm>
          <a:custGeom>
            <a:avLst/>
            <a:gdLst/>
            <a:ahLst/>
            <a:rect l="0" t="0" r="r" b="b"/>
            <a:pathLst>
              <a:path fill="none" w="1440" h="1440">
                <a:moveTo>
                  <a:pt x="0" y="0"/>
                </a:moveTo>
                <a:lnTo>
                  <a:pt x="1440" y="0"/>
                </a:lnTo>
                <a:lnTo>
                  <a:pt x="1440" y="1440"/>
                </a:lnTo>
                <a:lnTo>
                  <a:pt x="0" y="1440"/>
                </a:lnTo>
                <a:lnTo>
                  <a:pt x="0" y="0"/>
                </a:lnTo>
              </a:path>
            </a:pathLst>
          </a:custGeom>
          <a:ln w="16560">
            <a:solidFill>
              <a:srgbClr val="34d399"/>
            </a:solidFill>
            <a:miter/>
          </a:ln>
        </p:spPr>
        <p:txBody>
          <a:bodyPr lIns="8280" rIns="8280" tIns="8280" bIns="82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5" name="" descr=""/>
          <p:cNvPicPr/>
          <p:nvPr/>
        </p:nvPicPr>
        <p:blipFill>
          <a:blip r:embed="rId3"/>
          <a:stretch/>
        </p:blipFill>
        <p:spPr>
          <a:xfrm>
            <a:off x="9518400" y="1245240"/>
            <a:ext cx="501120" cy="50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6" name=""/>
          <p:cNvSpPr/>
          <p:nvPr/>
        </p:nvSpPr>
        <p:spPr>
          <a:xfrm>
            <a:off x="544320" y="4438440"/>
            <a:ext cx="933840" cy="933840"/>
          </a:xfrm>
          <a:custGeom>
            <a:avLst/>
            <a:gdLst/>
            <a:ahLst/>
            <a:rect l="0" t="0" r="r" b="b"/>
            <a:pathLst>
              <a:path fill="none" w="2594" h="2594">
                <a:moveTo>
                  <a:pt x="1296" y="0"/>
                </a:moveTo>
                <a:lnTo>
                  <a:pt x="2594" y="1297"/>
                </a:lnTo>
                <a:lnTo>
                  <a:pt x="1296" y="2594"/>
                </a:lnTo>
                <a:lnTo>
                  <a:pt x="0" y="1297"/>
                </a:lnTo>
                <a:lnTo>
                  <a:pt x="1296" y="0"/>
                </a:lnTo>
              </a:path>
            </a:pathLst>
          </a:custGeom>
          <a:ln w="8280">
            <a:solidFill>
              <a:srgbClr val="e5e7eb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7" name="" descr=""/>
          <p:cNvPicPr/>
          <p:nvPr/>
        </p:nvPicPr>
        <p:blipFill>
          <a:blip r:embed="rId4"/>
          <a:stretch/>
        </p:blipFill>
        <p:spPr>
          <a:xfrm rot="2700000">
            <a:off x="685080" y="4579200"/>
            <a:ext cx="651600" cy="65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8" name="" descr=""/>
          <p:cNvPicPr/>
          <p:nvPr/>
        </p:nvPicPr>
        <p:blipFill>
          <a:blip r:embed="rId5"/>
          <a:stretch/>
        </p:blipFill>
        <p:spPr>
          <a:xfrm>
            <a:off x="543240" y="8942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9" name="" descr=""/>
          <p:cNvPicPr/>
          <p:nvPr/>
        </p:nvPicPr>
        <p:blipFill>
          <a:blip r:embed="rId6"/>
          <a:stretch/>
        </p:blipFill>
        <p:spPr>
          <a:xfrm>
            <a:off x="543240" y="13622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60" name="" descr=""/>
          <p:cNvPicPr/>
          <p:nvPr/>
        </p:nvPicPr>
        <p:blipFill>
          <a:blip r:embed="rId7"/>
          <a:stretch/>
        </p:blipFill>
        <p:spPr>
          <a:xfrm>
            <a:off x="3902400" y="5599080"/>
            <a:ext cx="2910600" cy="50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61" name="" descr=""/>
          <p:cNvPicPr/>
          <p:nvPr/>
        </p:nvPicPr>
        <p:blipFill>
          <a:blip r:embed="rId8"/>
          <a:stretch/>
        </p:blipFill>
        <p:spPr>
          <a:xfrm>
            <a:off x="4303800" y="57661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2" name=""/>
          <p:cNvSpPr txBox="1"/>
          <p:nvPr/>
        </p:nvSpPr>
        <p:spPr>
          <a:xfrm>
            <a:off x="4581000" y="575316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3" name=""/>
          <p:cNvSpPr txBox="1"/>
          <p:nvPr/>
        </p:nvSpPr>
        <p:spPr>
          <a:xfrm>
            <a:off x="4633920" y="5747400"/>
            <a:ext cx="671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携手共创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4" name=""/>
          <p:cNvSpPr txBox="1"/>
          <p:nvPr/>
        </p:nvSpPr>
        <p:spPr>
          <a:xfrm>
            <a:off x="5302440" y="5753160"/>
            <a:ext cx="271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AI 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5" name=""/>
          <p:cNvSpPr txBox="1"/>
          <p:nvPr/>
        </p:nvSpPr>
        <p:spPr>
          <a:xfrm>
            <a:off x="5572440" y="5747400"/>
            <a:ext cx="8388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搜索新纪元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6" name="" descr=""/>
          <p:cNvPicPr/>
          <p:nvPr/>
        </p:nvPicPr>
        <p:blipFill>
          <a:blip r:embed="rId9"/>
          <a:stretch/>
        </p:blipFill>
        <p:spPr>
          <a:xfrm>
            <a:off x="4429080" y="6250680"/>
            <a:ext cx="40068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7" name=""/>
          <p:cNvSpPr txBox="1"/>
          <p:nvPr/>
        </p:nvSpPr>
        <p:spPr>
          <a:xfrm>
            <a:off x="3228840" y="624744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诚邀具有远见卓识的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68" name="" descr=""/>
          <p:cNvPicPr/>
          <p:nvPr/>
        </p:nvPicPr>
        <p:blipFill>
          <a:blip r:embed="rId10"/>
          <a:stretch/>
        </p:blipFill>
        <p:spPr>
          <a:xfrm>
            <a:off x="4964040" y="6250680"/>
            <a:ext cx="53460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9" name=""/>
          <p:cNvSpPr txBox="1"/>
          <p:nvPr/>
        </p:nvSpPr>
        <p:spPr>
          <a:xfrm>
            <a:off x="4833000" y="62474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0" name=""/>
          <p:cNvSpPr txBox="1"/>
          <p:nvPr/>
        </p:nvSpPr>
        <p:spPr>
          <a:xfrm>
            <a:off x="5501880" y="62474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，共同探索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1" name=""/>
          <p:cNvSpPr txBox="1"/>
          <p:nvPr/>
        </p:nvSpPr>
        <p:spPr>
          <a:xfrm>
            <a:off x="6170400" y="6252120"/>
            <a:ext cx="38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GEO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2" name=""/>
          <p:cNvSpPr/>
          <p:nvPr/>
        </p:nvSpPr>
        <p:spPr>
          <a:xfrm>
            <a:off x="542880" y="1762920"/>
            <a:ext cx="3034080" cy="2139840"/>
          </a:xfrm>
          <a:custGeom>
            <a:avLst/>
            <a:gdLst/>
            <a:ahLst/>
            <a:rect l="0" t="0" r="r" b="b"/>
            <a:pathLst>
              <a:path w="8428" h="5944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149" y="0"/>
                </a:lnTo>
                <a:cubicBezTo>
                  <a:pt x="8186" y="0"/>
                  <a:pt x="8222" y="8"/>
                  <a:pt x="8256" y="22"/>
                </a:cubicBezTo>
                <a:cubicBezTo>
                  <a:pt x="8290" y="36"/>
                  <a:pt x="8320" y="56"/>
                  <a:pt x="8346" y="82"/>
                </a:cubicBezTo>
                <a:cubicBezTo>
                  <a:pt x="8372" y="108"/>
                  <a:pt x="8392" y="138"/>
                  <a:pt x="8406" y="172"/>
                </a:cubicBezTo>
                <a:cubicBezTo>
                  <a:pt x="8421" y="207"/>
                  <a:pt x="8428" y="242"/>
                  <a:pt x="8428" y="279"/>
                </a:cubicBezTo>
                <a:lnTo>
                  <a:pt x="8428" y="5665"/>
                </a:lnTo>
                <a:cubicBezTo>
                  <a:pt x="8428" y="5702"/>
                  <a:pt x="8421" y="5738"/>
                  <a:pt x="8406" y="5772"/>
                </a:cubicBezTo>
                <a:cubicBezTo>
                  <a:pt x="8392" y="5806"/>
                  <a:pt x="8372" y="5836"/>
                  <a:pt x="8346" y="5862"/>
                </a:cubicBezTo>
                <a:cubicBezTo>
                  <a:pt x="8320" y="5889"/>
                  <a:pt x="8290" y="5909"/>
                  <a:pt x="8256" y="5923"/>
                </a:cubicBezTo>
                <a:cubicBezTo>
                  <a:pt x="8222" y="5937"/>
                  <a:pt x="8186" y="5944"/>
                  <a:pt x="8149" y="5944"/>
                </a:cubicBezTo>
                <a:lnTo>
                  <a:pt x="279" y="5944"/>
                </a:lnTo>
                <a:cubicBezTo>
                  <a:pt x="242" y="5944"/>
                  <a:pt x="206" y="5937"/>
                  <a:pt x="172" y="5923"/>
                </a:cubicBezTo>
                <a:cubicBezTo>
                  <a:pt x="138" y="5909"/>
                  <a:pt x="108" y="5889"/>
                  <a:pt x="82" y="5862"/>
                </a:cubicBezTo>
                <a:cubicBezTo>
                  <a:pt x="56" y="5836"/>
                  <a:pt x="36" y="5806"/>
                  <a:pt x="22" y="5772"/>
                </a:cubicBezTo>
                <a:cubicBezTo>
                  <a:pt x="7" y="5738"/>
                  <a:pt x="0" y="5702"/>
                  <a:pt x="0" y="5665"/>
                </a:cubicBez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3" name=""/>
          <p:cNvSpPr/>
          <p:nvPr/>
        </p:nvSpPr>
        <p:spPr>
          <a:xfrm>
            <a:off x="542880" y="1762920"/>
            <a:ext cx="3034080" cy="2139840"/>
          </a:xfrm>
          <a:custGeom>
            <a:avLst/>
            <a:gdLst/>
            <a:ahLst/>
            <a:rect l="0" t="0" r="r" b="b"/>
            <a:pathLst>
              <a:path w="8428" h="5944">
                <a:moveTo>
                  <a:pt x="0" y="5665"/>
                </a:moveTo>
                <a:lnTo>
                  <a:pt x="0" y="279"/>
                </a:lnTo>
                <a:cubicBezTo>
                  <a:pt x="0" y="242"/>
                  <a:pt x="7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9" y="0"/>
                </a:cubicBezTo>
                <a:lnTo>
                  <a:pt x="8149" y="0"/>
                </a:lnTo>
                <a:cubicBezTo>
                  <a:pt x="8186" y="0"/>
                  <a:pt x="8222" y="8"/>
                  <a:pt x="8256" y="22"/>
                </a:cubicBezTo>
                <a:cubicBezTo>
                  <a:pt x="8290" y="36"/>
                  <a:pt x="8320" y="56"/>
                  <a:pt x="8346" y="82"/>
                </a:cubicBezTo>
                <a:cubicBezTo>
                  <a:pt x="8372" y="108"/>
                  <a:pt x="8392" y="138"/>
                  <a:pt x="8406" y="172"/>
                </a:cubicBezTo>
                <a:cubicBezTo>
                  <a:pt x="8421" y="207"/>
                  <a:pt x="8428" y="242"/>
                  <a:pt x="8428" y="279"/>
                </a:cubicBezTo>
                <a:lnTo>
                  <a:pt x="8428" y="5665"/>
                </a:lnTo>
                <a:cubicBezTo>
                  <a:pt x="8428" y="5702"/>
                  <a:pt x="8421" y="5738"/>
                  <a:pt x="8406" y="5772"/>
                </a:cubicBezTo>
                <a:cubicBezTo>
                  <a:pt x="8392" y="5806"/>
                  <a:pt x="8372" y="5836"/>
                  <a:pt x="8346" y="5862"/>
                </a:cubicBezTo>
                <a:cubicBezTo>
                  <a:pt x="8320" y="5889"/>
                  <a:pt x="8290" y="5909"/>
                  <a:pt x="8256" y="5923"/>
                </a:cubicBezTo>
                <a:cubicBezTo>
                  <a:pt x="8222" y="5937"/>
                  <a:pt x="8186" y="5944"/>
                  <a:pt x="8149" y="5944"/>
                </a:cubicBezTo>
                <a:lnTo>
                  <a:pt x="279" y="5944"/>
                </a:lnTo>
                <a:cubicBezTo>
                  <a:pt x="242" y="5944"/>
                  <a:pt x="206" y="5937"/>
                  <a:pt x="172" y="5923"/>
                </a:cubicBezTo>
                <a:cubicBezTo>
                  <a:pt x="138" y="5909"/>
                  <a:pt x="108" y="5889"/>
                  <a:pt x="82" y="5862"/>
                </a:cubicBezTo>
                <a:cubicBezTo>
                  <a:pt x="56" y="5836"/>
                  <a:pt x="36" y="5806"/>
                  <a:pt x="22" y="5772"/>
                </a:cubicBezTo>
                <a:cubicBezTo>
                  <a:pt x="7" y="5738"/>
                  <a:pt x="0" y="5702"/>
                  <a:pt x="0" y="5665"/>
                </a:cubicBezTo>
                <a:moveTo>
                  <a:pt x="24" y="279"/>
                </a:moveTo>
                <a:lnTo>
                  <a:pt x="24" y="5665"/>
                </a:lnTo>
                <a:cubicBezTo>
                  <a:pt x="24" y="5682"/>
                  <a:pt x="25" y="5699"/>
                  <a:pt x="28" y="5715"/>
                </a:cubicBezTo>
                <a:cubicBezTo>
                  <a:pt x="32" y="5732"/>
                  <a:pt x="37" y="5748"/>
                  <a:pt x="43" y="5763"/>
                </a:cubicBezTo>
                <a:cubicBezTo>
                  <a:pt x="49" y="5779"/>
                  <a:pt x="57" y="5793"/>
                  <a:pt x="67" y="5807"/>
                </a:cubicBezTo>
                <a:cubicBezTo>
                  <a:pt x="76" y="5821"/>
                  <a:pt x="86" y="5834"/>
                  <a:pt x="98" y="5846"/>
                </a:cubicBezTo>
                <a:cubicBezTo>
                  <a:pt x="110" y="5858"/>
                  <a:pt x="123" y="5868"/>
                  <a:pt x="137" y="5878"/>
                </a:cubicBezTo>
                <a:cubicBezTo>
                  <a:pt x="151" y="5887"/>
                  <a:pt x="166" y="5895"/>
                  <a:pt x="181" y="5901"/>
                </a:cubicBezTo>
                <a:cubicBezTo>
                  <a:pt x="197" y="5908"/>
                  <a:pt x="213" y="5913"/>
                  <a:pt x="229" y="5916"/>
                </a:cubicBezTo>
                <a:cubicBezTo>
                  <a:pt x="246" y="5919"/>
                  <a:pt x="262" y="5921"/>
                  <a:pt x="279" y="5921"/>
                </a:cubicBezTo>
                <a:lnTo>
                  <a:pt x="8149" y="5921"/>
                </a:lnTo>
                <a:cubicBezTo>
                  <a:pt x="8166" y="5921"/>
                  <a:pt x="8183" y="5919"/>
                  <a:pt x="8199" y="5916"/>
                </a:cubicBezTo>
                <a:cubicBezTo>
                  <a:pt x="8215" y="5913"/>
                  <a:pt x="8231" y="5908"/>
                  <a:pt x="8247" y="5901"/>
                </a:cubicBezTo>
                <a:cubicBezTo>
                  <a:pt x="8262" y="5895"/>
                  <a:pt x="8277" y="5887"/>
                  <a:pt x="8291" y="5878"/>
                </a:cubicBezTo>
                <a:cubicBezTo>
                  <a:pt x="8305" y="5868"/>
                  <a:pt x="8318" y="5858"/>
                  <a:pt x="8330" y="5846"/>
                </a:cubicBezTo>
                <a:cubicBezTo>
                  <a:pt x="8342" y="5834"/>
                  <a:pt x="8352" y="5821"/>
                  <a:pt x="8361" y="5807"/>
                </a:cubicBezTo>
                <a:cubicBezTo>
                  <a:pt x="8371" y="5793"/>
                  <a:pt x="8379" y="5779"/>
                  <a:pt x="8385" y="5763"/>
                </a:cubicBezTo>
                <a:cubicBezTo>
                  <a:pt x="8391" y="5748"/>
                  <a:pt x="8396" y="5732"/>
                  <a:pt x="8400" y="5715"/>
                </a:cubicBezTo>
                <a:cubicBezTo>
                  <a:pt x="8403" y="5699"/>
                  <a:pt x="8404" y="5682"/>
                  <a:pt x="8404" y="5665"/>
                </a:cubicBezTo>
                <a:lnTo>
                  <a:pt x="8404" y="279"/>
                </a:lnTo>
                <a:cubicBezTo>
                  <a:pt x="8404" y="262"/>
                  <a:pt x="8403" y="246"/>
                  <a:pt x="8400" y="229"/>
                </a:cubicBezTo>
                <a:cubicBezTo>
                  <a:pt x="8396" y="213"/>
                  <a:pt x="8391" y="197"/>
                  <a:pt x="8385" y="181"/>
                </a:cubicBezTo>
                <a:cubicBezTo>
                  <a:pt x="8379" y="166"/>
                  <a:pt x="8371" y="151"/>
                  <a:pt x="8361" y="137"/>
                </a:cubicBezTo>
                <a:cubicBezTo>
                  <a:pt x="8352" y="123"/>
                  <a:pt x="8342" y="110"/>
                  <a:pt x="8330" y="98"/>
                </a:cubicBezTo>
                <a:cubicBezTo>
                  <a:pt x="8318" y="87"/>
                  <a:pt x="8305" y="76"/>
                  <a:pt x="8291" y="67"/>
                </a:cubicBezTo>
                <a:cubicBezTo>
                  <a:pt x="8277" y="57"/>
                  <a:pt x="8262" y="50"/>
                  <a:pt x="8247" y="43"/>
                </a:cubicBezTo>
                <a:cubicBezTo>
                  <a:pt x="8231" y="37"/>
                  <a:pt x="8215" y="32"/>
                  <a:pt x="8199" y="29"/>
                </a:cubicBezTo>
                <a:cubicBezTo>
                  <a:pt x="8183" y="25"/>
                  <a:pt x="8166" y="24"/>
                  <a:pt x="8149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75204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14" y="598"/>
                </a:moveTo>
                <a:cubicBezTo>
                  <a:pt x="23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3" y="289"/>
                  <a:pt x="184" y="252"/>
                  <a:pt x="218" y="217"/>
                </a:cubicBezTo>
                <a:cubicBezTo>
                  <a:pt x="253" y="183"/>
                  <a:pt x="290" y="152"/>
                  <a:pt x="331" y="125"/>
                </a:cubicBezTo>
                <a:cubicBezTo>
                  <a:pt x="371" y="98"/>
                  <a:pt x="414" y="75"/>
                  <a:pt x="459" y="56"/>
                </a:cubicBezTo>
                <a:cubicBezTo>
                  <a:pt x="504" y="38"/>
                  <a:pt x="551" y="24"/>
                  <a:pt x="599" y="14"/>
                </a:cubicBezTo>
                <a:cubicBezTo>
                  <a:pt x="646" y="5"/>
                  <a:pt x="695" y="0"/>
                  <a:pt x="743" y="0"/>
                </a:cubicBezTo>
                <a:lnTo>
                  <a:pt x="744" y="0"/>
                </a:lnTo>
                <a:cubicBezTo>
                  <a:pt x="792" y="0"/>
                  <a:pt x="841" y="5"/>
                  <a:pt x="888" y="14"/>
                </a:cubicBezTo>
                <a:cubicBezTo>
                  <a:pt x="936" y="24"/>
                  <a:pt x="983" y="38"/>
                  <a:pt x="1028" y="56"/>
                </a:cubicBezTo>
                <a:cubicBezTo>
                  <a:pt x="1073" y="75"/>
                  <a:pt x="1116" y="98"/>
                  <a:pt x="1156" y="125"/>
                </a:cubicBezTo>
                <a:cubicBezTo>
                  <a:pt x="1197" y="152"/>
                  <a:pt x="1234" y="183"/>
                  <a:pt x="1269" y="217"/>
                </a:cubicBezTo>
                <a:cubicBezTo>
                  <a:pt x="1303" y="252"/>
                  <a:pt x="1334" y="289"/>
                  <a:pt x="1361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8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8" y="982"/>
                  <a:pt x="1430" y="1027"/>
                </a:cubicBezTo>
                <a:cubicBezTo>
                  <a:pt x="1411" y="1072"/>
                  <a:pt x="1388" y="1115"/>
                  <a:pt x="1361" y="1155"/>
                </a:cubicBezTo>
                <a:cubicBezTo>
                  <a:pt x="1334" y="1196"/>
                  <a:pt x="1303" y="1234"/>
                  <a:pt x="1269" y="1269"/>
                </a:cubicBezTo>
                <a:cubicBezTo>
                  <a:pt x="1234" y="1303"/>
                  <a:pt x="1197" y="1334"/>
                  <a:pt x="1156" y="1361"/>
                </a:cubicBezTo>
                <a:cubicBezTo>
                  <a:pt x="1116" y="1388"/>
                  <a:pt x="1073" y="1411"/>
                  <a:pt x="1028" y="1430"/>
                </a:cubicBezTo>
                <a:cubicBezTo>
                  <a:pt x="983" y="1449"/>
                  <a:pt x="936" y="1463"/>
                  <a:pt x="888" y="1472"/>
                </a:cubicBezTo>
                <a:cubicBezTo>
                  <a:pt x="841" y="1482"/>
                  <a:pt x="792" y="1486"/>
                  <a:pt x="743" y="1486"/>
                </a:cubicBezTo>
                <a:cubicBezTo>
                  <a:pt x="695" y="1486"/>
                  <a:pt x="646" y="1482"/>
                  <a:pt x="599" y="1472"/>
                </a:cubicBezTo>
                <a:cubicBezTo>
                  <a:pt x="551" y="1463"/>
                  <a:pt x="504" y="1449"/>
                  <a:pt x="459" y="1430"/>
                </a:cubicBezTo>
                <a:cubicBezTo>
                  <a:pt x="414" y="1411"/>
                  <a:pt x="371" y="1388"/>
                  <a:pt x="331" y="1361"/>
                </a:cubicBezTo>
                <a:cubicBezTo>
                  <a:pt x="290" y="1334"/>
                  <a:pt x="253" y="1303"/>
                  <a:pt x="218" y="1269"/>
                </a:cubicBezTo>
                <a:cubicBezTo>
                  <a:pt x="184" y="1234"/>
                  <a:pt x="153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3" y="935"/>
                  <a:pt x="14" y="888"/>
                </a:cubicBezTo>
                <a:cubicBezTo>
                  <a:pt x="4" y="840"/>
                  <a:pt x="0" y="791"/>
                  <a:pt x="0" y="743"/>
                </a:cubicBezTo>
                <a:cubicBezTo>
                  <a:pt x="0" y="694"/>
                  <a:pt x="4" y="646"/>
                  <a:pt x="14" y="59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5" name=""/>
          <p:cNvSpPr/>
          <p:nvPr/>
        </p:nvSpPr>
        <p:spPr>
          <a:xfrm>
            <a:off x="75204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0" y="743"/>
                </a:moveTo>
                <a:cubicBezTo>
                  <a:pt x="0" y="694"/>
                  <a:pt x="4" y="646"/>
                  <a:pt x="14" y="598"/>
                </a:cubicBezTo>
                <a:cubicBezTo>
                  <a:pt x="23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3" y="289"/>
                  <a:pt x="184" y="252"/>
                  <a:pt x="218" y="217"/>
                </a:cubicBezTo>
                <a:cubicBezTo>
                  <a:pt x="253" y="183"/>
                  <a:pt x="290" y="152"/>
                  <a:pt x="331" y="125"/>
                </a:cubicBezTo>
                <a:cubicBezTo>
                  <a:pt x="371" y="98"/>
                  <a:pt x="414" y="75"/>
                  <a:pt x="459" y="56"/>
                </a:cubicBezTo>
                <a:cubicBezTo>
                  <a:pt x="504" y="38"/>
                  <a:pt x="551" y="24"/>
                  <a:pt x="599" y="14"/>
                </a:cubicBezTo>
                <a:cubicBezTo>
                  <a:pt x="646" y="5"/>
                  <a:pt x="695" y="0"/>
                  <a:pt x="743" y="0"/>
                </a:cubicBezTo>
                <a:cubicBezTo>
                  <a:pt x="792" y="0"/>
                  <a:pt x="841" y="5"/>
                  <a:pt x="888" y="14"/>
                </a:cubicBezTo>
                <a:cubicBezTo>
                  <a:pt x="936" y="24"/>
                  <a:pt x="983" y="38"/>
                  <a:pt x="1028" y="56"/>
                </a:cubicBezTo>
                <a:cubicBezTo>
                  <a:pt x="1073" y="75"/>
                  <a:pt x="1116" y="98"/>
                  <a:pt x="1156" y="125"/>
                </a:cubicBezTo>
                <a:cubicBezTo>
                  <a:pt x="1197" y="152"/>
                  <a:pt x="1234" y="183"/>
                  <a:pt x="1269" y="217"/>
                </a:cubicBezTo>
                <a:cubicBezTo>
                  <a:pt x="1303" y="252"/>
                  <a:pt x="1334" y="289"/>
                  <a:pt x="1361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8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8" y="982"/>
                  <a:pt x="1430" y="1027"/>
                </a:cubicBezTo>
                <a:cubicBezTo>
                  <a:pt x="1411" y="1072"/>
                  <a:pt x="1388" y="1115"/>
                  <a:pt x="1361" y="1155"/>
                </a:cubicBezTo>
                <a:cubicBezTo>
                  <a:pt x="1334" y="1196"/>
                  <a:pt x="1303" y="1234"/>
                  <a:pt x="1269" y="1269"/>
                </a:cubicBezTo>
                <a:cubicBezTo>
                  <a:pt x="1234" y="1303"/>
                  <a:pt x="1197" y="1334"/>
                  <a:pt x="1156" y="1361"/>
                </a:cubicBezTo>
                <a:cubicBezTo>
                  <a:pt x="1116" y="1388"/>
                  <a:pt x="1073" y="1411"/>
                  <a:pt x="1028" y="1430"/>
                </a:cubicBezTo>
                <a:cubicBezTo>
                  <a:pt x="983" y="1449"/>
                  <a:pt x="936" y="1463"/>
                  <a:pt x="888" y="1472"/>
                </a:cubicBezTo>
                <a:cubicBezTo>
                  <a:pt x="841" y="1482"/>
                  <a:pt x="792" y="1486"/>
                  <a:pt x="743" y="1486"/>
                </a:cubicBezTo>
                <a:cubicBezTo>
                  <a:pt x="695" y="1486"/>
                  <a:pt x="646" y="1482"/>
                  <a:pt x="599" y="1472"/>
                </a:cubicBezTo>
                <a:cubicBezTo>
                  <a:pt x="551" y="1463"/>
                  <a:pt x="504" y="1449"/>
                  <a:pt x="459" y="1430"/>
                </a:cubicBezTo>
                <a:cubicBezTo>
                  <a:pt x="414" y="1411"/>
                  <a:pt x="371" y="1388"/>
                  <a:pt x="331" y="1361"/>
                </a:cubicBezTo>
                <a:cubicBezTo>
                  <a:pt x="290" y="1334"/>
                  <a:pt x="253" y="1303"/>
                  <a:pt x="218" y="1269"/>
                </a:cubicBezTo>
                <a:cubicBezTo>
                  <a:pt x="184" y="1234"/>
                  <a:pt x="153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3" y="935"/>
                  <a:pt x="14" y="888"/>
                </a:cubicBezTo>
                <a:cubicBezTo>
                  <a:pt x="4" y="840"/>
                  <a:pt x="0" y="791"/>
                  <a:pt x="0" y="743"/>
                </a:cubicBezTo>
                <a:moveTo>
                  <a:pt x="743" y="46"/>
                </a:moveTo>
                <a:cubicBezTo>
                  <a:pt x="721" y="46"/>
                  <a:pt x="698" y="47"/>
                  <a:pt x="675" y="50"/>
                </a:cubicBezTo>
                <a:cubicBezTo>
                  <a:pt x="653" y="52"/>
                  <a:pt x="630" y="55"/>
                  <a:pt x="608" y="60"/>
                </a:cubicBezTo>
                <a:cubicBezTo>
                  <a:pt x="585" y="64"/>
                  <a:pt x="563" y="70"/>
                  <a:pt x="541" y="76"/>
                </a:cubicBezTo>
                <a:cubicBezTo>
                  <a:pt x="520" y="83"/>
                  <a:pt x="498" y="90"/>
                  <a:pt x="477" y="99"/>
                </a:cubicBezTo>
                <a:cubicBezTo>
                  <a:pt x="456" y="108"/>
                  <a:pt x="435" y="118"/>
                  <a:pt x="415" y="128"/>
                </a:cubicBezTo>
                <a:cubicBezTo>
                  <a:pt x="395" y="139"/>
                  <a:pt x="376" y="151"/>
                  <a:pt x="357" y="164"/>
                </a:cubicBezTo>
                <a:cubicBezTo>
                  <a:pt x="338" y="176"/>
                  <a:pt x="319" y="190"/>
                  <a:pt x="302" y="204"/>
                </a:cubicBezTo>
                <a:cubicBezTo>
                  <a:pt x="284" y="219"/>
                  <a:pt x="267" y="234"/>
                  <a:pt x="251" y="250"/>
                </a:cubicBezTo>
                <a:cubicBezTo>
                  <a:pt x="235" y="266"/>
                  <a:pt x="220" y="283"/>
                  <a:pt x="205" y="301"/>
                </a:cubicBezTo>
                <a:cubicBezTo>
                  <a:pt x="191" y="318"/>
                  <a:pt x="177" y="337"/>
                  <a:pt x="164" y="356"/>
                </a:cubicBezTo>
                <a:cubicBezTo>
                  <a:pt x="152" y="375"/>
                  <a:pt x="140" y="394"/>
                  <a:pt x="128" y="414"/>
                </a:cubicBezTo>
                <a:cubicBezTo>
                  <a:pt x="118" y="434"/>
                  <a:pt x="108" y="455"/>
                  <a:pt x="99" y="476"/>
                </a:cubicBezTo>
                <a:cubicBezTo>
                  <a:pt x="90" y="497"/>
                  <a:pt x="83" y="519"/>
                  <a:pt x="76" y="540"/>
                </a:cubicBezTo>
                <a:cubicBezTo>
                  <a:pt x="69" y="562"/>
                  <a:pt x="64" y="584"/>
                  <a:pt x="59" y="607"/>
                </a:cubicBezTo>
                <a:cubicBezTo>
                  <a:pt x="55" y="629"/>
                  <a:pt x="52" y="652"/>
                  <a:pt x="49" y="674"/>
                </a:cubicBezTo>
                <a:cubicBezTo>
                  <a:pt x="47" y="697"/>
                  <a:pt x="46" y="720"/>
                  <a:pt x="46" y="743"/>
                </a:cubicBezTo>
                <a:cubicBezTo>
                  <a:pt x="46" y="765"/>
                  <a:pt x="47" y="788"/>
                  <a:pt x="49" y="811"/>
                </a:cubicBezTo>
                <a:cubicBezTo>
                  <a:pt x="52" y="834"/>
                  <a:pt x="55" y="856"/>
                  <a:pt x="59" y="878"/>
                </a:cubicBezTo>
                <a:cubicBezTo>
                  <a:pt x="64" y="901"/>
                  <a:pt x="69" y="923"/>
                  <a:pt x="76" y="945"/>
                </a:cubicBezTo>
                <a:cubicBezTo>
                  <a:pt x="83" y="967"/>
                  <a:pt x="90" y="988"/>
                  <a:pt x="99" y="1009"/>
                </a:cubicBezTo>
                <a:cubicBezTo>
                  <a:pt x="108" y="1030"/>
                  <a:pt x="118" y="1051"/>
                  <a:pt x="128" y="1071"/>
                </a:cubicBezTo>
                <a:cubicBezTo>
                  <a:pt x="140" y="1091"/>
                  <a:pt x="152" y="1111"/>
                  <a:pt x="164" y="1129"/>
                </a:cubicBezTo>
                <a:cubicBezTo>
                  <a:pt x="177" y="1148"/>
                  <a:pt x="191" y="1167"/>
                  <a:pt x="205" y="1184"/>
                </a:cubicBezTo>
                <a:cubicBezTo>
                  <a:pt x="220" y="1202"/>
                  <a:pt x="235" y="1220"/>
                  <a:pt x="251" y="1236"/>
                </a:cubicBezTo>
                <a:cubicBezTo>
                  <a:pt x="267" y="1252"/>
                  <a:pt x="284" y="1267"/>
                  <a:pt x="302" y="1282"/>
                </a:cubicBezTo>
                <a:cubicBezTo>
                  <a:pt x="319" y="1296"/>
                  <a:pt x="338" y="1310"/>
                  <a:pt x="357" y="1323"/>
                </a:cubicBezTo>
                <a:cubicBezTo>
                  <a:pt x="376" y="1335"/>
                  <a:pt x="395" y="1347"/>
                  <a:pt x="415" y="1358"/>
                </a:cubicBezTo>
                <a:cubicBezTo>
                  <a:pt x="435" y="1369"/>
                  <a:pt x="456" y="1378"/>
                  <a:pt x="477" y="1387"/>
                </a:cubicBezTo>
                <a:cubicBezTo>
                  <a:pt x="498" y="1396"/>
                  <a:pt x="520" y="1403"/>
                  <a:pt x="541" y="1410"/>
                </a:cubicBezTo>
                <a:cubicBezTo>
                  <a:pt x="563" y="1417"/>
                  <a:pt x="585" y="1422"/>
                  <a:pt x="608" y="1427"/>
                </a:cubicBezTo>
                <a:cubicBezTo>
                  <a:pt x="630" y="1431"/>
                  <a:pt x="653" y="1434"/>
                  <a:pt x="675" y="1437"/>
                </a:cubicBezTo>
                <a:cubicBezTo>
                  <a:pt x="698" y="1439"/>
                  <a:pt x="721" y="1440"/>
                  <a:pt x="743" y="1440"/>
                </a:cubicBezTo>
                <a:cubicBezTo>
                  <a:pt x="766" y="1440"/>
                  <a:pt x="789" y="1439"/>
                  <a:pt x="812" y="1437"/>
                </a:cubicBezTo>
                <a:cubicBezTo>
                  <a:pt x="834" y="1434"/>
                  <a:pt x="857" y="1431"/>
                  <a:pt x="879" y="1427"/>
                </a:cubicBezTo>
                <a:cubicBezTo>
                  <a:pt x="902" y="1422"/>
                  <a:pt x="924" y="1417"/>
                  <a:pt x="946" y="1410"/>
                </a:cubicBezTo>
                <a:cubicBezTo>
                  <a:pt x="967" y="1403"/>
                  <a:pt x="989" y="1396"/>
                  <a:pt x="1010" y="1387"/>
                </a:cubicBezTo>
                <a:cubicBezTo>
                  <a:pt x="1031" y="1378"/>
                  <a:pt x="1052" y="1369"/>
                  <a:pt x="1072" y="1358"/>
                </a:cubicBezTo>
                <a:cubicBezTo>
                  <a:pt x="1092" y="1347"/>
                  <a:pt x="1111" y="1335"/>
                  <a:pt x="1130" y="1323"/>
                </a:cubicBezTo>
                <a:cubicBezTo>
                  <a:pt x="1149" y="1310"/>
                  <a:pt x="1168" y="1296"/>
                  <a:pt x="1185" y="1282"/>
                </a:cubicBezTo>
                <a:cubicBezTo>
                  <a:pt x="1203" y="1267"/>
                  <a:pt x="1220" y="1252"/>
                  <a:pt x="1236" y="1236"/>
                </a:cubicBezTo>
                <a:cubicBezTo>
                  <a:pt x="1252" y="1220"/>
                  <a:pt x="1267" y="1202"/>
                  <a:pt x="1282" y="1184"/>
                </a:cubicBezTo>
                <a:cubicBezTo>
                  <a:pt x="1296" y="1167"/>
                  <a:pt x="1310" y="1148"/>
                  <a:pt x="1323" y="1129"/>
                </a:cubicBezTo>
                <a:cubicBezTo>
                  <a:pt x="1335" y="1111"/>
                  <a:pt x="1347" y="1091"/>
                  <a:pt x="1358" y="1071"/>
                </a:cubicBezTo>
                <a:cubicBezTo>
                  <a:pt x="1368" y="1051"/>
                  <a:pt x="1378" y="1030"/>
                  <a:pt x="1387" y="1009"/>
                </a:cubicBezTo>
                <a:cubicBezTo>
                  <a:pt x="1396" y="988"/>
                  <a:pt x="1403" y="967"/>
                  <a:pt x="1410" y="945"/>
                </a:cubicBezTo>
                <a:cubicBezTo>
                  <a:pt x="1417" y="923"/>
                  <a:pt x="1422" y="901"/>
                  <a:pt x="1427" y="878"/>
                </a:cubicBezTo>
                <a:cubicBezTo>
                  <a:pt x="1431" y="856"/>
                  <a:pt x="1434" y="834"/>
                  <a:pt x="1437" y="811"/>
                </a:cubicBezTo>
                <a:cubicBezTo>
                  <a:pt x="1439" y="788"/>
                  <a:pt x="1440" y="765"/>
                  <a:pt x="1440" y="743"/>
                </a:cubicBezTo>
                <a:cubicBezTo>
                  <a:pt x="1440" y="720"/>
                  <a:pt x="1439" y="697"/>
                  <a:pt x="1437" y="674"/>
                </a:cubicBezTo>
                <a:cubicBezTo>
                  <a:pt x="1434" y="652"/>
                  <a:pt x="1431" y="629"/>
                  <a:pt x="1427" y="607"/>
                </a:cubicBezTo>
                <a:cubicBezTo>
                  <a:pt x="1422" y="584"/>
                  <a:pt x="1417" y="562"/>
                  <a:pt x="1410" y="540"/>
                </a:cubicBezTo>
                <a:cubicBezTo>
                  <a:pt x="1403" y="519"/>
                  <a:pt x="1396" y="497"/>
                  <a:pt x="1387" y="476"/>
                </a:cubicBezTo>
                <a:cubicBezTo>
                  <a:pt x="1378" y="455"/>
                  <a:pt x="1368" y="434"/>
                  <a:pt x="1358" y="414"/>
                </a:cubicBezTo>
                <a:cubicBezTo>
                  <a:pt x="1347" y="394"/>
                  <a:pt x="1335" y="375"/>
                  <a:pt x="1323" y="356"/>
                </a:cubicBezTo>
                <a:cubicBezTo>
                  <a:pt x="1310" y="337"/>
                  <a:pt x="1296" y="318"/>
                  <a:pt x="1282" y="301"/>
                </a:cubicBezTo>
                <a:cubicBezTo>
                  <a:pt x="1267" y="283"/>
                  <a:pt x="1252" y="266"/>
                  <a:pt x="1236" y="250"/>
                </a:cubicBezTo>
                <a:cubicBezTo>
                  <a:pt x="1220" y="234"/>
                  <a:pt x="1203" y="219"/>
                  <a:pt x="1185" y="204"/>
                </a:cubicBezTo>
                <a:cubicBezTo>
                  <a:pt x="1168" y="190"/>
                  <a:pt x="1149" y="176"/>
                  <a:pt x="1130" y="164"/>
                </a:cubicBezTo>
                <a:cubicBezTo>
                  <a:pt x="1111" y="151"/>
                  <a:pt x="1092" y="139"/>
                  <a:pt x="1072" y="128"/>
                </a:cubicBezTo>
                <a:cubicBezTo>
                  <a:pt x="1052" y="118"/>
                  <a:pt x="1031" y="108"/>
                  <a:pt x="1010" y="99"/>
                </a:cubicBezTo>
                <a:cubicBezTo>
                  <a:pt x="989" y="90"/>
                  <a:pt x="967" y="83"/>
                  <a:pt x="946" y="76"/>
                </a:cubicBezTo>
                <a:cubicBezTo>
                  <a:pt x="924" y="70"/>
                  <a:pt x="902" y="64"/>
                  <a:pt x="879" y="60"/>
                </a:cubicBezTo>
                <a:cubicBezTo>
                  <a:pt x="857" y="55"/>
                  <a:pt x="834" y="52"/>
                  <a:pt x="812" y="50"/>
                </a:cubicBezTo>
                <a:cubicBezTo>
                  <a:pt x="789" y="47"/>
                  <a:pt x="766" y="46"/>
                  <a:pt x="743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6" name="" descr=""/>
          <p:cNvPicPr/>
          <p:nvPr/>
        </p:nvPicPr>
        <p:blipFill>
          <a:blip r:embed="rId11"/>
          <a:stretch/>
        </p:blipFill>
        <p:spPr>
          <a:xfrm>
            <a:off x="927720" y="211428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7" name="" descr=""/>
          <p:cNvPicPr/>
          <p:nvPr/>
        </p:nvPicPr>
        <p:blipFill>
          <a:blip r:embed="rId12"/>
          <a:stretch/>
        </p:blipFill>
        <p:spPr>
          <a:xfrm>
            <a:off x="1420560" y="2106000"/>
            <a:ext cx="801720" cy="26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8" name="" descr=""/>
          <p:cNvPicPr/>
          <p:nvPr/>
        </p:nvPicPr>
        <p:blipFill>
          <a:blip r:embed="rId13"/>
          <a:stretch/>
        </p:blipFill>
        <p:spPr>
          <a:xfrm>
            <a:off x="752040" y="2674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9" name=""/>
          <p:cNvSpPr txBox="1"/>
          <p:nvPr/>
        </p:nvSpPr>
        <p:spPr>
          <a:xfrm>
            <a:off x="6548760" y="62474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时代的发展红利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80" name="" descr=""/>
          <p:cNvPicPr/>
          <p:nvPr/>
        </p:nvPicPr>
        <p:blipFill>
          <a:blip r:embed="rId14"/>
          <a:stretch/>
        </p:blipFill>
        <p:spPr>
          <a:xfrm>
            <a:off x="1220040" y="2657520"/>
            <a:ext cx="107208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1" name=""/>
          <p:cNvSpPr txBox="1"/>
          <p:nvPr/>
        </p:nvSpPr>
        <p:spPr>
          <a:xfrm>
            <a:off x="952560" y="265392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构建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82" name="" descr=""/>
          <p:cNvPicPr/>
          <p:nvPr/>
        </p:nvPicPr>
        <p:blipFill>
          <a:blip r:embed="rId15"/>
          <a:stretch/>
        </p:blipFill>
        <p:spPr>
          <a:xfrm>
            <a:off x="752040" y="297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3" name=""/>
          <p:cNvSpPr txBox="1"/>
          <p:nvPr/>
        </p:nvSpPr>
        <p:spPr>
          <a:xfrm>
            <a:off x="2287080" y="2653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的企业知识体系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4" name=""/>
          <p:cNvSpPr txBox="1"/>
          <p:nvPr/>
        </p:nvSpPr>
        <p:spPr>
          <a:xfrm>
            <a:off x="952560" y="295488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5" name=""/>
          <p:cNvSpPr txBox="1"/>
          <p:nvPr/>
        </p:nvSpPr>
        <p:spPr>
          <a:xfrm>
            <a:off x="1086480" y="2959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6" name=""/>
          <p:cNvSpPr txBox="1"/>
          <p:nvPr/>
        </p:nvSpPr>
        <p:spPr>
          <a:xfrm>
            <a:off x="1148040" y="29548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被动展示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7" name=""/>
          <p:cNvSpPr txBox="1"/>
          <p:nvPr/>
        </p:nvSpPr>
        <p:spPr>
          <a:xfrm>
            <a:off x="1682640" y="2959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8" name=""/>
          <p:cNvSpPr txBox="1"/>
          <p:nvPr/>
        </p:nvSpPr>
        <p:spPr>
          <a:xfrm>
            <a:off x="1744200" y="2954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转变为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9" name=""/>
          <p:cNvSpPr txBox="1"/>
          <p:nvPr/>
        </p:nvSpPr>
        <p:spPr>
          <a:xfrm>
            <a:off x="2145240" y="2959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0" name=""/>
          <p:cNvSpPr txBox="1"/>
          <p:nvPr/>
        </p:nvSpPr>
        <p:spPr>
          <a:xfrm>
            <a:off x="2206800" y="29548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主动植入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1" name=""/>
          <p:cNvSpPr txBox="1"/>
          <p:nvPr/>
        </p:nvSpPr>
        <p:spPr>
          <a:xfrm>
            <a:off x="2741760" y="2959560"/>
            <a:ext cx="193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2" name=""/>
          <p:cNvSpPr txBox="1"/>
          <p:nvPr/>
        </p:nvSpPr>
        <p:spPr>
          <a:xfrm>
            <a:off x="2934000" y="295488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3" name="" descr=""/>
          <p:cNvPicPr/>
          <p:nvPr/>
        </p:nvPicPr>
        <p:blipFill>
          <a:blip r:embed="rId16"/>
          <a:stretch/>
        </p:blipFill>
        <p:spPr>
          <a:xfrm>
            <a:off x="752040" y="3476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4" name=""/>
          <p:cNvSpPr txBox="1"/>
          <p:nvPr/>
        </p:nvSpPr>
        <p:spPr>
          <a:xfrm>
            <a:off x="952560" y="31554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5" name=""/>
          <p:cNvSpPr txBox="1"/>
          <p:nvPr/>
        </p:nvSpPr>
        <p:spPr>
          <a:xfrm>
            <a:off x="952560" y="3456360"/>
            <a:ext cx="241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塑造品牌认知、提升决策效率、驱动业务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6" name=""/>
          <p:cNvSpPr/>
          <p:nvPr/>
        </p:nvSpPr>
        <p:spPr>
          <a:xfrm>
            <a:off x="3844080" y="1762920"/>
            <a:ext cx="3025440" cy="2139840"/>
          </a:xfrm>
          <a:custGeom>
            <a:avLst/>
            <a:gdLst/>
            <a:ahLst/>
            <a:rect l="0" t="0" r="r" b="b"/>
            <a:pathLst>
              <a:path w="8404" h="5944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1" y="22"/>
                </a:cubicBezTo>
                <a:cubicBezTo>
                  <a:pt x="206" y="8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8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2" y="172"/>
                </a:cubicBezTo>
                <a:cubicBezTo>
                  <a:pt x="8397" y="207"/>
                  <a:pt x="8404" y="242"/>
                  <a:pt x="8404" y="279"/>
                </a:cubicBezTo>
                <a:lnTo>
                  <a:pt x="8404" y="5665"/>
                </a:lnTo>
                <a:cubicBezTo>
                  <a:pt x="8404" y="5702"/>
                  <a:pt x="8397" y="5738"/>
                  <a:pt x="8382" y="5772"/>
                </a:cubicBezTo>
                <a:cubicBezTo>
                  <a:pt x="8368" y="5806"/>
                  <a:pt x="8348" y="5836"/>
                  <a:pt x="8322" y="5862"/>
                </a:cubicBezTo>
                <a:cubicBezTo>
                  <a:pt x="8296" y="5889"/>
                  <a:pt x="8266" y="5909"/>
                  <a:pt x="8232" y="5923"/>
                </a:cubicBezTo>
                <a:cubicBezTo>
                  <a:pt x="8198" y="5937"/>
                  <a:pt x="8162" y="5944"/>
                  <a:pt x="8125" y="5944"/>
                </a:cubicBezTo>
                <a:lnTo>
                  <a:pt x="278" y="5944"/>
                </a:lnTo>
                <a:cubicBezTo>
                  <a:pt x="241" y="5944"/>
                  <a:pt x="206" y="5937"/>
                  <a:pt x="171" y="5923"/>
                </a:cubicBezTo>
                <a:cubicBezTo>
                  <a:pt x="137" y="5909"/>
                  <a:pt x="107" y="5889"/>
                  <a:pt x="81" y="5862"/>
                </a:cubicBezTo>
                <a:cubicBezTo>
                  <a:pt x="55" y="5836"/>
                  <a:pt x="35" y="5806"/>
                  <a:pt x="21" y="5772"/>
                </a:cubicBezTo>
                <a:cubicBezTo>
                  <a:pt x="7" y="5738"/>
                  <a:pt x="0" y="5702"/>
                  <a:pt x="0" y="5665"/>
                </a:cubicBez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7" name=""/>
          <p:cNvSpPr/>
          <p:nvPr/>
        </p:nvSpPr>
        <p:spPr>
          <a:xfrm>
            <a:off x="3844080" y="1762920"/>
            <a:ext cx="3025440" cy="2139840"/>
          </a:xfrm>
          <a:custGeom>
            <a:avLst/>
            <a:gdLst/>
            <a:ahLst/>
            <a:rect l="0" t="0" r="r" b="b"/>
            <a:pathLst>
              <a:path w="8404" h="5944">
                <a:moveTo>
                  <a:pt x="0" y="5665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6"/>
                  <a:pt x="171" y="22"/>
                </a:cubicBezTo>
                <a:cubicBezTo>
                  <a:pt x="206" y="8"/>
                  <a:pt x="241" y="0"/>
                  <a:pt x="278" y="0"/>
                </a:cubicBezTo>
                <a:lnTo>
                  <a:pt x="8125" y="0"/>
                </a:lnTo>
                <a:cubicBezTo>
                  <a:pt x="8162" y="0"/>
                  <a:pt x="8198" y="8"/>
                  <a:pt x="8232" y="22"/>
                </a:cubicBezTo>
                <a:cubicBezTo>
                  <a:pt x="8266" y="36"/>
                  <a:pt x="8296" y="56"/>
                  <a:pt x="8322" y="82"/>
                </a:cubicBezTo>
                <a:cubicBezTo>
                  <a:pt x="8348" y="108"/>
                  <a:pt x="8368" y="138"/>
                  <a:pt x="8382" y="172"/>
                </a:cubicBezTo>
                <a:cubicBezTo>
                  <a:pt x="8397" y="207"/>
                  <a:pt x="8404" y="242"/>
                  <a:pt x="8404" y="279"/>
                </a:cubicBezTo>
                <a:lnTo>
                  <a:pt x="8404" y="5665"/>
                </a:lnTo>
                <a:cubicBezTo>
                  <a:pt x="8404" y="5702"/>
                  <a:pt x="8397" y="5738"/>
                  <a:pt x="8382" y="5772"/>
                </a:cubicBezTo>
                <a:cubicBezTo>
                  <a:pt x="8368" y="5806"/>
                  <a:pt x="8348" y="5836"/>
                  <a:pt x="8322" y="5862"/>
                </a:cubicBezTo>
                <a:cubicBezTo>
                  <a:pt x="8296" y="5889"/>
                  <a:pt x="8266" y="5909"/>
                  <a:pt x="8232" y="5923"/>
                </a:cubicBezTo>
                <a:cubicBezTo>
                  <a:pt x="8198" y="5937"/>
                  <a:pt x="8162" y="5944"/>
                  <a:pt x="8125" y="5944"/>
                </a:cubicBezTo>
                <a:lnTo>
                  <a:pt x="278" y="5944"/>
                </a:lnTo>
                <a:cubicBezTo>
                  <a:pt x="241" y="5944"/>
                  <a:pt x="206" y="5937"/>
                  <a:pt x="171" y="5923"/>
                </a:cubicBezTo>
                <a:cubicBezTo>
                  <a:pt x="137" y="5909"/>
                  <a:pt x="107" y="5889"/>
                  <a:pt x="81" y="5862"/>
                </a:cubicBezTo>
                <a:cubicBezTo>
                  <a:pt x="55" y="5836"/>
                  <a:pt x="35" y="5806"/>
                  <a:pt x="21" y="5772"/>
                </a:cubicBezTo>
                <a:cubicBezTo>
                  <a:pt x="7" y="5738"/>
                  <a:pt x="0" y="5702"/>
                  <a:pt x="0" y="5665"/>
                </a:cubicBezTo>
                <a:moveTo>
                  <a:pt x="23" y="279"/>
                </a:moveTo>
                <a:lnTo>
                  <a:pt x="23" y="5665"/>
                </a:lnTo>
                <a:cubicBezTo>
                  <a:pt x="23" y="5682"/>
                  <a:pt x="24" y="5699"/>
                  <a:pt x="28" y="5715"/>
                </a:cubicBezTo>
                <a:cubicBezTo>
                  <a:pt x="31" y="5732"/>
                  <a:pt x="36" y="5748"/>
                  <a:pt x="42" y="5763"/>
                </a:cubicBezTo>
                <a:cubicBezTo>
                  <a:pt x="49" y="5779"/>
                  <a:pt x="56" y="5793"/>
                  <a:pt x="66" y="5807"/>
                </a:cubicBezTo>
                <a:cubicBezTo>
                  <a:pt x="75" y="5821"/>
                  <a:pt x="86" y="5834"/>
                  <a:pt x="98" y="5846"/>
                </a:cubicBezTo>
                <a:cubicBezTo>
                  <a:pt x="109" y="5858"/>
                  <a:pt x="122" y="5868"/>
                  <a:pt x="136" y="5878"/>
                </a:cubicBezTo>
                <a:cubicBezTo>
                  <a:pt x="150" y="5887"/>
                  <a:pt x="165" y="5895"/>
                  <a:pt x="180" y="5901"/>
                </a:cubicBezTo>
                <a:cubicBezTo>
                  <a:pt x="196" y="5908"/>
                  <a:pt x="212" y="5913"/>
                  <a:pt x="228" y="5916"/>
                </a:cubicBezTo>
                <a:cubicBezTo>
                  <a:pt x="245" y="5919"/>
                  <a:pt x="261" y="5921"/>
                  <a:pt x="278" y="5921"/>
                </a:cubicBezTo>
                <a:lnTo>
                  <a:pt x="8125" y="5921"/>
                </a:lnTo>
                <a:cubicBezTo>
                  <a:pt x="8142" y="5921"/>
                  <a:pt x="8158" y="5919"/>
                  <a:pt x="8175" y="5916"/>
                </a:cubicBezTo>
                <a:cubicBezTo>
                  <a:pt x="8191" y="5913"/>
                  <a:pt x="8207" y="5908"/>
                  <a:pt x="8223" y="5901"/>
                </a:cubicBezTo>
                <a:cubicBezTo>
                  <a:pt x="8238" y="5895"/>
                  <a:pt x="8253" y="5887"/>
                  <a:pt x="8267" y="5878"/>
                </a:cubicBezTo>
                <a:cubicBezTo>
                  <a:pt x="8281" y="5868"/>
                  <a:pt x="8294" y="5858"/>
                  <a:pt x="8306" y="5846"/>
                </a:cubicBezTo>
                <a:cubicBezTo>
                  <a:pt x="8317" y="5834"/>
                  <a:pt x="8328" y="5821"/>
                  <a:pt x="8337" y="5807"/>
                </a:cubicBezTo>
                <a:cubicBezTo>
                  <a:pt x="8347" y="5793"/>
                  <a:pt x="8355" y="5779"/>
                  <a:pt x="8361" y="5763"/>
                </a:cubicBezTo>
                <a:cubicBezTo>
                  <a:pt x="8367" y="5748"/>
                  <a:pt x="8372" y="5732"/>
                  <a:pt x="8376" y="5715"/>
                </a:cubicBezTo>
                <a:cubicBezTo>
                  <a:pt x="8379" y="5699"/>
                  <a:pt x="8380" y="5682"/>
                  <a:pt x="8380" y="5665"/>
                </a:cubicBezTo>
                <a:lnTo>
                  <a:pt x="8380" y="279"/>
                </a:lnTo>
                <a:cubicBezTo>
                  <a:pt x="8380" y="262"/>
                  <a:pt x="8379" y="246"/>
                  <a:pt x="8376" y="229"/>
                </a:cubicBezTo>
                <a:cubicBezTo>
                  <a:pt x="8372" y="213"/>
                  <a:pt x="8367" y="197"/>
                  <a:pt x="8361" y="181"/>
                </a:cubicBezTo>
                <a:cubicBezTo>
                  <a:pt x="8355" y="166"/>
                  <a:pt x="8347" y="151"/>
                  <a:pt x="8337" y="137"/>
                </a:cubicBezTo>
                <a:cubicBezTo>
                  <a:pt x="8328" y="123"/>
                  <a:pt x="8317" y="110"/>
                  <a:pt x="8306" y="98"/>
                </a:cubicBezTo>
                <a:cubicBezTo>
                  <a:pt x="8294" y="87"/>
                  <a:pt x="8281" y="76"/>
                  <a:pt x="8267" y="67"/>
                </a:cubicBezTo>
                <a:cubicBezTo>
                  <a:pt x="8253" y="57"/>
                  <a:pt x="8238" y="50"/>
                  <a:pt x="8223" y="43"/>
                </a:cubicBezTo>
                <a:cubicBezTo>
                  <a:pt x="8207" y="37"/>
                  <a:pt x="8191" y="32"/>
                  <a:pt x="8175" y="29"/>
                </a:cubicBezTo>
                <a:cubicBezTo>
                  <a:pt x="8158" y="25"/>
                  <a:pt x="8142" y="24"/>
                  <a:pt x="8125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9"/>
                </a:cubicBezTo>
                <a:cubicBezTo>
                  <a:pt x="212" y="32"/>
                  <a:pt x="196" y="37"/>
                  <a:pt x="180" y="43"/>
                </a:cubicBezTo>
                <a:cubicBezTo>
                  <a:pt x="165" y="50"/>
                  <a:pt x="150" y="57"/>
                  <a:pt x="136" y="67"/>
                </a:cubicBezTo>
                <a:cubicBezTo>
                  <a:pt x="122" y="76"/>
                  <a:pt x="109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6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4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8" name=""/>
          <p:cNvSpPr/>
          <p:nvPr/>
        </p:nvSpPr>
        <p:spPr>
          <a:xfrm>
            <a:off x="405288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14" y="598"/>
                </a:moveTo>
                <a:cubicBezTo>
                  <a:pt x="24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2" y="289"/>
                  <a:pt x="183" y="252"/>
                  <a:pt x="217" y="217"/>
                </a:cubicBezTo>
                <a:cubicBezTo>
                  <a:pt x="252" y="183"/>
                  <a:pt x="289" y="152"/>
                  <a:pt x="330" y="125"/>
                </a:cubicBezTo>
                <a:cubicBezTo>
                  <a:pt x="371" y="98"/>
                  <a:pt x="413" y="75"/>
                  <a:pt x="458" y="56"/>
                </a:cubicBezTo>
                <a:cubicBezTo>
                  <a:pt x="503" y="38"/>
                  <a:pt x="550" y="24"/>
                  <a:pt x="598" y="14"/>
                </a:cubicBezTo>
                <a:cubicBezTo>
                  <a:pt x="646" y="5"/>
                  <a:pt x="694" y="0"/>
                  <a:pt x="743" y="0"/>
                </a:cubicBezTo>
                <a:cubicBezTo>
                  <a:pt x="791" y="0"/>
                  <a:pt x="840" y="5"/>
                  <a:pt x="888" y="14"/>
                </a:cubicBezTo>
                <a:cubicBezTo>
                  <a:pt x="935" y="24"/>
                  <a:pt x="982" y="38"/>
                  <a:pt x="1027" y="56"/>
                </a:cubicBezTo>
                <a:cubicBezTo>
                  <a:pt x="1072" y="75"/>
                  <a:pt x="1115" y="98"/>
                  <a:pt x="1155" y="125"/>
                </a:cubicBezTo>
                <a:cubicBezTo>
                  <a:pt x="1196" y="152"/>
                  <a:pt x="1233" y="183"/>
                  <a:pt x="1268" y="217"/>
                </a:cubicBezTo>
                <a:cubicBezTo>
                  <a:pt x="1302" y="252"/>
                  <a:pt x="1333" y="289"/>
                  <a:pt x="1360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9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9" y="982"/>
                  <a:pt x="1430" y="1027"/>
                </a:cubicBezTo>
                <a:cubicBezTo>
                  <a:pt x="1411" y="1072"/>
                  <a:pt x="1388" y="1115"/>
                  <a:pt x="1360" y="1155"/>
                </a:cubicBezTo>
                <a:cubicBezTo>
                  <a:pt x="1333" y="1196"/>
                  <a:pt x="1302" y="1234"/>
                  <a:pt x="1268" y="1269"/>
                </a:cubicBezTo>
                <a:cubicBezTo>
                  <a:pt x="1233" y="1303"/>
                  <a:pt x="1196" y="1334"/>
                  <a:pt x="1155" y="1361"/>
                </a:cubicBezTo>
                <a:cubicBezTo>
                  <a:pt x="1115" y="1388"/>
                  <a:pt x="1072" y="1411"/>
                  <a:pt x="1027" y="1430"/>
                </a:cubicBezTo>
                <a:cubicBezTo>
                  <a:pt x="982" y="1449"/>
                  <a:pt x="935" y="1463"/>
                  <a:pt x="888" y="1472"/>
                </a:cubicBezTo>
                <a:cubicBezTo>
                  <a:pt x="840" y="1482"/>
                  <a:pt x="791" y="1486"/>
                  <a:pt x="743" y="1486"/>
                </a:cubicBezTo>
                <a:cubicBezTo>
                  <a:pt x="694" y="1486"/>
                  <a:pt x="646" y="1482"/>
                  <a:pt x="598" y="1472"/>
                </a:cubicBezTo>
                <a:cubicBezTo>
                  <a:pt x="550" y="1463"/>
                  <a:pt x="503" y="1449"/>
                  <a:pt x="458" y="1430"/>
                </a:cubicBezTo>
                <a:cubicBezTo>
                  <a:pt x="413" y="1411"/>
                  <a:pt x="371" y="1388"/>
                  <a:pt x="330" y="1361"/>
                </a:cubicBezTo>
                <a:cubicBezTo>
                  <a:pt x="289" y="1334"/>
                  <a:pt x="252" y="1303"/>
                  <a:pt x="217" y="1269"/>
                </a:cubicBezTo>
                <a:cubicBezTo>
                  <a:pt x="183" y="1234"/>
                  <a:pt x="152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4" y="935"/>
                  <a:pt x="14" y="888"/>
                </a:cubicBezTo>
                <a:cubicBezTo>
                  <a:pt x="5" y="840"/>
                  <a:pt x="0" y="791"/>
                  <a:pt x="0" y="743"/>
                </a:cubicBezTo>
                <a:cubicBezTo>
                  <a:pt x="0" y="694"/>
                  <a:pt x="5" y="646"/>
                  <a:pt x="14" y="59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9" name=""/>
          <p:cNvSpPr/>
          <p:nvPr/>
        </p:nvSpPr>
        <p:spPr>
          <a:xfrm>
            <a:off x="405288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0" y="743"/>
                </a:moveTo>
                <a:cubicBezTo>
                  <a:pt x="0" y="694"/>
                  <a:pt x="5" y="646"/>
                  <a:pt x="14" y="598"/>
                </a:cubicBezTo>
                <a:cubicBezTo>
                  <a:pt x="24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2" y="289"/>
                  <a:pt x="183" y="252"/>
                  <a:pt x="217" y="217"/>
                </a:cubicBezTo>
                <a:cubicBezTo>
                  <a:pt x="252" y="183"/>
                  <a:pt x="289" y="152"/>
                  <a:pt x="330" y="125"/>
                </a:cubicBezTo>
                <a:cubicBezTo>
                  <a:pt x="371" y="98"/>
                  <a:pt x="413" y="75"/>
                  <a:pt x="458" y="56"/>
                </a:cubicBezTo>
                <a:cubicBezTo>
                  <a:pt x="503" y="38"/>
                  <a:pt x="550" y="24"/>
                  <a:pt x="598" y="14"/>
                </a:cubicBezTo>
                <a:cubicBezTo>
                  <a:pt x="646" y="5"/>
                  <a:pt x="694" y="0"/>
                  <a:pt x="743" y="0"/>
                </a:cubicBezTo>
                <a:cubicBezTo>
                  <a:pt x="791" y="0"/>
                  <a:pt x="840" y="5"/>
                  <a:pt x="888" y="14"/>
                </a:cubicBezTo>
                <a:cubicBezTo>
                  <a:pt x="935" y="24"/>
                  <a:pt x="982" y="38"/>
                  <a:pt x="1027" y="56"/>
                </a:cubicBezTo>
                <a:cubicBezTo>
                  <a:pt x="1072" y="75"/>
                  <a:pt x="1115" y="98"/>
                  <a:pt x="1155" y="125"/>
                </a:cubicBezTo>
                <a:cubicBezTo>
                  <a:pt x="1196" y="152"/>
                  <a:pt x="1233" y="183"/>
                  <a:pt x="1268" y="217"/>
                </a:cubicBezTo>
                <a:cubicBezTo>
                  <a:pt x="1302" y="252"/>
                  <a:pt x="1333" y="289"/>
                  <a:pt x="1360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9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9" y="982"/>
                  <a:pt x="1430" y="1027"/>
                </a:cubicBezTo>
                <a:cubicBezTo>
                  <a:pt x="1411" y="1072"/>
                  <a:pt x="1388" y="1115"/>
                  <a:pt x="1360" y="1155"/>
                </a:cubicBezTo>
                <a:cubicBezTo>
                  <a:pt x="1333" y="1196"/>
                  <a:pt x="1302" y="1234"/>
                  <a:pt x="1268" y="1269"/>
                </a:cubicBezTo>
                <a:cubicBezTo>
                  <a:pt x="1233" y="1303"/>
                  <a:pt x="1196" y="1334"/>
                  <a:pt x="1155" y="1361"/>
                </a:cubicBezTo>
                <a:cubicBezTo>
                  <a:pt x="1115" y="1388"/>
                  <a:pt x="1072" y="1411"/>
                  <a:pt x="1027" y="1430"/>
                </a:cubicBezTo>
                <a:cubicBezTo>
                  <a:pt x="982" y="1449"/>
                  <a:pt x="935" y="1463"/>
                  <a:pt x="888" y="1472"/>
                </a:cubicBezTo>
                <a:cubicBezTo>
                  <a:pt x="840" y="1482"/>
                  <a:pt x="791" y="1486"/>
                  <a:pt x="743" y="1486"/>
                </a:cubicBezTo>
                <a:cubicBezTo>
                  <a:pt x="694" y="1486"/>
                  <a:pt x="646" y="1482"/>
                  <a:pt x="598" y="1472"/>
                </a:cubicBezTo>
                <a:cubicBezTo>
                  <a:pt x="550" y="1463"/>
                  <a:pt x="503" y="1449"/>
                  <a:pt x="458" y="1430"/>
                </a:cubicBezTo>
                <a:cubicBezTo>
                  <a:pt x="413" y="1411"/>
                  <a:pt x="371" y="1388"/>
                  <a:pt x="330" y="1361"/>
                </a:cubicBezTo>
                <a:cubicBezTo>
                  <a:pt x="289" y="1334"/>
                  <a:pt x="252" y="1303"/>
                  <a:pt x="217" y="1269"/>
                </a:cubicBezTo>
                <a:cubicBezTo>
                  <a:pt x="183" y="1234"/>
                  <a:pt x="152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4" y="935"/>
                  <a:pt x="14" y="888"/>
                </a:cubicBezTo>
                <a:cubicBezTo>
                  <a:pt x="5" y="840"/>
                  <a:pt x="0" y="791"/>
                  <a:pt x="0" y="743"/>
                </a:cubicBezTo>
                <a:moveTo>
                  <a:pt x="743" y="46"/>
                </a:moveTo>
                <a:cubicBezTo>
                  <a:pt x="720" y="46"/>
                  <a:pt x="697" y="47"/>
                  <a:pt x="674" y="50"/>
                </a:cubicBezTo>
                <a:cubicBezTo>
                  <a:pt x="652" y="52"/>
                  <a:pt x="629" y="55"/>
                  <a:pt x="607" y="60"/>
                </a:cubicBezTo>
                <a:cubicBezTo>
                  <a:pt x="584" y="64"/>
                  <a:pt x="562" y="70"/>
                  <a:pt x="540" y="76"/>
                </a:cubicBezTo>
                <a:cubicBezTo>
                  <a:pt x="519" y="83"/>
                  <a:pt x="497" y="90"/>
                  <a:pt x="476" y="99"/>
                </a:cubicBezTo>
                <a:cubicBezTo>
                  <a:pt x="455" y="108"/>
                  <a:pt x="434" y="118"/>
                  <a:pt x="414" y="128"/>
                </a:cubicBezTo>
                <a:cubicBezTo>
                  <a:pt x="394" y="139"/>
                  <a:pt x="375" y="151"/>
                  <a:pt x="356" y="164"/>
                </a:cubicBezTo>
                <a:cubicBezTo>
                  <a:pt x="337" y="176"/>
                  <a:pt x="318" y="190"/>
                  <a:pt x="301" y="204"/>
                </a:cubicBezTo>
                <a:cubicBezTo>
                  <a:pt x="283" y="219"/>
                  <a:pt x="266" y="234"/>
                  <a:pt x="250" y="250"/>
                </a:cubicBezTo>
                <a:cubicBezTo>
                  <a:pt x="234" y="266"/>
                  <a:pt x="219" y="283"/>
                  <a:pt x="204" y="301"/>
                </a:cubicBezTo>
                <a:cubicBezTo>
                  <a:pt x="190" y="318"/>
                  <a:pt x="176" y="337"/>
                  <a:pt x="164" y="356"/>
                </a:cubicBezTo>
                <a:cubicBezTo>
                  <a:pt x="151" y="375"/>
                  <a:pt x="139" y="394"/>
                  <a:pt x="128" y="414"/>
                </a:cubicBezTo>
                <a:cubicBezTo>
                  <a:pt x="118" y="434"/>
                  <a:pt x="108" y="455"/>
                  <a:pt x="99" y="476"/>
                </a:cubicBezTo>
                <a:cubicBezTo>
                  <a:pt x="91" y="497"/>
                  <a:pt x="83" y="519"/>
                  <a:pt x="76" y="540"/>
                </a:cubicBezTo>
                <a:cubicBezTo>
                  <a:pt x="70" y="562"/>
                  <a:pt x="64" y="584"/>
                  <a:pt x="60" y="607"/>
                </a:cubicBezTo>
                <a:cubicBezTo>
                  <a:pt x="55" y="629"/>
                  <a:pt x="52" y="652"/>
                  <a:pt x="50" y="674"/>
                </a:cubicBezTo>
                <a:cubicBezTo>
                  <a:pt x="47" y="697"/>
                  <a:pt x="46" y="720"/>
                  <a:pt x="46" y="743"/>
                </a:cubicBezTo>
                <a:cubicBezTo>
                  <a:pt x="46" y="765"/>
                  <a:pt x="47" y="788"/>
                  <a:pt x="50" y="811"/>
                </a:cubicBezTo>
                <a:cubicBezTo>
                  <a:pt x="52" y="834"/>
                  <a:pt x="55" y="856"/>
                  <a:pt x="60" y="878"/>
                </a:cubicBezTo>
                <a:cubicBezTo>
                  <a:pt x="64" y="901"/>
                  <a:pt x="70" y="923"/>
                  <a:pt x="76" y="945"/>
                </a:cubicBezTo>
                <a:cubicBezTo>
                  <a:pt x="83" y="967"/>
                  <a:pt x="91" y="988"/>
                  <a:pt x="99" y="1009"/>
                </a:cubicBezTo>
                <a:cubicBezTo>
                  <a:pt x="108" y="1030"/>
                  <a:pt x="118" y="1051"/>
                  <a:pt x="128" y="1071"/>
                </a:cubicBezTo>
                <a:cubicBezTo>
                  <a:pt x="139" y="1091"/>
                  <a:pt x="151" y="1111"/>
                  <a:pt x="164" y="1129"/>
                </a:cubicBezTo>
                <a:cubicBezTo>
                  <a:pt x="176" y="1148"/>
                  <a:pt x="190" y="1167"/>
                  <a:pt x="204" y="1184"/>
                </a:cubicBezTo>
                <a:cubicBezTo>
                  <a:pt x="219" y="1202"/>
                  <a:pt x="234" y="1220"/>
                  <a:pt x="250" y="1236"/>
                </a:cubicBezTo>
                <a:cubicBezTo>
                  <a:pt x="266" y="1252"/>
                  <a:pt x="283" y="1267"/>
                  <a:pt x="301" y="1282"/>
                </a:cubicBezTo>
                <a:cubicBezTo>
                  <a:pt x="318" y="1296"/>
                  <a:pt x="337" y="1310"/>
                  <a:pt x="356" y="1323"/>
                </a:cubicBezTo>
                <a:cubicBezTo>
                  <a:pt x="375" y="1335"/>
                  <a:pt x="394" y="1347"/>
                  <a:pt x="414" y="1358"/>
                </a:cubicBezTo>
                <a:cubicBezTo>
                  <a:pt x="434" y="1369"/>
                  <a:pt x="455" y="1378"/>
                  <a:pt x="476" y="1387"/>
                </a:cubicBezTo>
                <a:cubicBezTo>
                  <a:pt x="497" y="1396"/>
                  <a:pt x="519" y="1403"/>
                  <a:pt x="540" y="1410"/>
                </a:cubicBezTo>
                <a:cubicBezTo>
                  <a:pt x="562" y="1417"/>
                  <a:pt x="584" y="1422"/>
                  <a:pt x="607" y="1427"/>
                </a:cubicBezTo>
                <a:cubicBezTo>
                  <a:pt x="629" y="1431"/>
                  <a:pt x="652" y="1434"/>
                  <a:pt x="674" y="1437"/>
                </a:cubicBezTo>
                <a:cubicBezTo>
                  <a:pt x="697" y="1439"/>
                  <a:pt x="720" y="1440"/>
                  <a:pt x="743" y="1440"/>
                </a:cubicBezTo>
                <a:cubicBezTo>
                  <a:pt x="765" y="1440"/>
                  <a:pt x="788" y="1439"/>
                  <a:pt x="811" y="1437"/>
                </a:cubicBezTo>
                <a:cubicBezTo>
                  <a:pt x="834" y="1434"/>
                  <a:pt x="856" y="1431"/>
                  <a:pt x="879" y="1427"/>
                </a:cubicBezTo>
                <a:cubicBezTo>
                  <a:pt x="901" y="1422"/>
                  <a:pt x="923" y="1417"/>
                  <a:pt x="945" y="1410"/>
                </a:cubicBezTo>
                <a:cubicBezTo>
                  <a:pt x="967" y="1403"/>
                  <a:pt x="988" y="1396"/>
                  <a:pt x="1009" y="1387"/>
                </a:cubicBezTo>
                <a:cubicBezTo>
                  <a:pt x="1030" y="1378"/>
                  <a:pt x="1051" y="1369"/>
                  <a:pt x="1071" y="1358"/>
                </a:cubicBezTo>
                <a:cubicBezTo>
                  <a:pt x="1091" y="1347"/>
                  <a:pt x="1111" y="1335"/>
                  <a:pt x="1130" y="1323"/>
                </a:cubicBezTo>
                <a:cubicBezTo>
                  <a:pt x="1149" y="1310"/>
                  <a:pt x="1167" y="1296"/>
                  <a:pt x="1184" y="1282"/>
                </a:cubicBezTo>
                <a:cubicBezTo>
                  <a:pt x="1202" y="1267"/>
                  <a:pt x="1219" y="1252"/>
                  <a:pt x="1235" y="1236"/>
                </a:cubicBezTo>
                <a:cubicBezTo>
                  <a:pt x="1251" y="1220"/>
                  <a:pt x="1266" y="1202"/>
                  <a:pt x="1281" y="1184"/>
                </a:cubicBezTo>
                <a:cubicBezTo>
                  <a:pt x="1295" y="1167"/>
                  <a:pt x="1309" y="1148"/>
                  <a:pt x="1322" y="1129"/>
                </a:cubicBezTo>
                <a:cubicBezTo>
                  <a:pt x="1334" y="1111"/>
                  <a:pt x="1346" y="1091"/>
                  <a:pt x="1357" y="1071"/>
                </a:cubicBezTo>
                <a:cubicBezTo>
                  <a:pt x="1369" y="1051"/>
                  <a:pt x="1378" y="1030"/>
                  <a:pt x="1387" y="1009"/>
                </a:cubicBezTo>
                <a:cubicBezTo>
                  <a:pt x="1396" y="988"/>
                  <a:pt x="1403" y="967"/>
                  <a:pt x="1410" y="945"/>
                </a:cubicBezTo>
                <a:cubicBezTo>
                  <a:pt x="1417" y="923"/>
                  <a:pt x="1422" y="901"/>
                  <a:pt x="1427" y="878"/>
                </a:cubicBezTo>
                <a:cubicBezTo>
                  <a:pt x="1431" y="856"/>
                  <a:pt x="1434" y="834"/>
                  <a:pt x="1437" y="811"/>
                </a:cubicBezTo>
                <a:cubicBezTo>
                  <a:pt x="1439" y="788"/>
                  <a:pt x="1440" y="765"/>
                  <a:pt x="1440" y="743"/>
                </a:cubicBezTo>
                <a:cubicBezTo>
                  <a:pt x="1440" y="720"/>
                  <a:pt x="1439" y="697"/>
                  <a:pt x="1437" y="674"/>
                </a:cubicBezTo>
                <a:cubicBezTo>
                  <a:pt x="1434" y="652"/>
                  <a:pt x="1431" y="629"/>
                  <a:pt x="1427" y="607"/>
                </a:cubicBezTo>
                <a:cubicBezTo>
                  <a:pt x="1422" y="584"/>
                  <a:pt x="1417" y="562"/>
                  <a:pt x="1410" y="540"/>
                </a:cubicBezTo>
                <a:cubicBezTo>
                  <a:pt x="1403" y="519"/>
                  <a:pt x="1396" y="497"/>
                  <a:pt x="1387" y="476"/>
                </a:cubicBezTo>
                <a:cubicBezTo>
                  <a:pt x="1378" y="455"/>
                  <a:pt x="1369" y="434"/>
                  <a:pt x="1357" y="414"/>
                </a:cubicBezTo>
                <a:cubicBezTo>
                  <a:pt x="1346" y="394"/>
                  <a:pt x="1334" y="375"/>
                  <a:pt x="1322" y="356"/>
                </a:cubicBezTo>
                <a:cubicBezTo>
                  <a:pt x="1309" y="337"/>
                  <a:pt x="1295" y="318"/>
                  <a:pt x="1281" y="301"/>
                </a:cubicBezTo>
                <a:cubicBezTo>
                  <a:pt x="1266" y="283"/>
                  <a:pt x="1251" y="266"/>
                  <a:pt x="1235" y="250"/>
                </a:cubicBezTo>
                <a:cubicBezTo>
                  <a:pt x="1219" y="234"/>
                  <a:pt x="1202" y="219"/>
                  <a:pt x="1184" y="204"/>
                </a:cubicBezTo>
                <a:cubicBezTo>
                  <a:pt x="1167" y="190"/>
                  <a:pt x="1149" y="176"/>
                  <a:pt x="1130" y="164"/>
                </a:cubicBezTo>
                <a:cubicBezTo>
                  <a:pt x="1111" y="151"/>
                  <a:pt x="1091" y="139"/>
                  <a:pt x="1071" y="128"/>
                </a:cubicBezTo>
                <a:cubicBezTo>
                  <a:pt x="1051" y="118"/>
                  <a:pt x="1030" y="108"/>
                  <a:pt x="1009" y="99"/>
                </a:cubicBezTo>
                <a:cubicBezTo>
                  <a:pt x="988" y="90"/>
                  <a:pt x="967" y="83"/>
                  <a:pt x="945" y="76"/>
                </a:cubicBezTo>
                <a:cubicBezTo>
                  <a:pt x="923" y="70"/>
                  <a:pt x="901" y="64"/>
                  <a:pt x="879" y="60"/>
                </a:cubicBezTo>
                <a:cubicBezTo>
                  <a:pt x="856" y="55"/>
                  <a:pt x="834" y="52"/>
                  <a:pt x="811" y="50"/>
                </a:cubicBezTo>
                <a:cubicBezTo>
                  <a:pt x="788" y="47"/>
                  <a:pt x="765" y="46"/>
                  <a:pt x="743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0" name="" descr=""/>
          <p:cNvPicPr/>
          <p:nvPr/>
        </p:nvPicPr>
        <p:blipFill>
          <a:blip r:embed="rId17"/>
          <a:stretch/>
        </p:blipFill>
        <p:spPr>
          <a:xfrm>
            <a:off x="4195080" y="211428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01" name="" descr=""/>
          <p:cNvPicPr/>
          <p:nvPr/>
        </p:nvPicPr>
        <p:blipFill>
          <a:blip r:embed="rId18"/>
          <a:stretch/>
        </p:blipFill>
        <p:spPr>
          <a:xfrm>
            <a:off x="4721400" y="2106000"/>
            <a:ext cx="801720" cy="26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02" name="" descr=""/>
          <p:cNvPicPr/>
          <p:nvPr/>
        </p:nvPicPr>
        <p:blipFill>
          <a:blip r:embed="rId19"/>
          <a:stretch/>
        </p:blipFill>
        <p:spPr>
          <a:xfrm>
            <a:off x="4052880" y="2674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3" name=""/>
          <p:cNvSpPr txBox="1"/>
          <p:nvPr/>
        </p:nvSpPr>
        <p:spPr>
          <a:xfrm>
            <a:off x="952560" y="3656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创新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4" name=""/>
          <p:cNvSpPr txBox="1"/>
          <p:nvPr/>
        </p:nvSpPr>
        <p:spPr>
          <a:xfrm>
            <a:off x="4250520" y="2658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5" name=""/>
          <p:cNvSpPr txBox="1"/>
          <p:nvPr/>
        </p:nvSpPr>
        <p:spPr>
          <a:xfrm>
            <a:off x="4381560" y="265392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搜索占比持续增长，预计传统搜索量将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6" name=""/>
          <p:cNvSpPr txBox="1"/>
          <p:nvPr/>
        </p:nvSpPr>
        <p:spPr>
          <a:xfrm>
            <a:off x="4250520" y="28544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下降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7" name="" descr=""/>
          <p:cNvPicPr/>
          <p:nvPr/>
        </p:nvPicPr>
        <p:blipFill>
          <a:blip r:embed="rId20"/>
          <a:stretch/>
        </p:blipFill>
        <p:spPr>
          <a:xfrm>
            <a:off x="4052880" y="3175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8" name=""/>
          <p:cNvSpPr txBox="1"/>
          <p:nvPr/>
        </p:nvSpPr>
        <p:spPr>
          <a:xfrm>
            <a:off x="4518000" y="285912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25%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9" name=""/>
          <p:cNvSpPr txBox="1"/>
          <p:nvPr/>
        </p:nvSpPr>
        <p:spPr>
          <a:xfrm>
            <a:off x="4250520" y="31554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超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0" name=""/>
          <p:cNvSpPr txBox="1"/>
          <p:nvPr/>
        </p:nvSpPr>
        <p:spPr>
          <a:xfrm>
            <a:off x="4384440" y="316008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1" name=""/>
          <p:cNvSpPr txBox="1"/>
          <p:nvPr/>
        </p:nvSpPr>
        <p:spPr>
          <a:xfrm>
            <a:off x="4681440" y="3155400"/>
            <a:ext cx="805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商业领袖认为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2" name=""/>
          <p:cNvSpPr txBox="1"/>
          <p:nvPr/>
        </p:nvSpPr>
        <p:spPr>
          <a:xfrm>
            <a:off x="5483880" y="31600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3" name="" descr=""/>
          <p:cNvPicPr/>
          <p:nvPr/>
        </p:nvPicPr>
        <p:blipFill>
          <a:blip r:embed="rId21"/>
          <a:stretch/>
        </p:blipFill>
        <p:spPr>
          <a:xfrm>
            <a:off x="6016680" y="3159000"/>
            <a:ext cx="534600" cy="15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4" name="" descr=""/>
          <p:cNvPicPr/>
          <p:nvPr/>
        </p:nvPicPr>
        <p:blipFill>
          <a:blip r:embed="rId22"/>
          <a:stretch/>
        </p:blipFill>
        <p:spPr>
          <a:xfrm>
            <a:off x="4052880" y="3476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5" name=""/>
          <p:cNvSpPr txBox="1"/>
          <p:nvPr/>
        </p:nvSpPr>
        <p:spPr>
          <a:xfrm>
            <a:off x="5614560" y="315540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能带来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6" name=""/>
          <p:cNvSpPr txBox="1"/>
          <p:nvPr/>
        </p:nvSpPr>
        <p:spPr>
          <a:xfrm>
            <a:off x="4250520" y="345636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知识图谱将应用于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7" name=""/>
          <p:cNvSpPr txBox="1"/>
          <p:nvPr/>
        </p:nvSpPr>
        <p:spPr>
          <a:xfrm>
            <a:off x="5320440" y="3461040"/>
            <a:ext cx="2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80%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8" name=""/>
          <p:cNvSpPr txBox="1"/>
          <p:nvPr/>
        </p:nvSpPr>
        <p:spPr>
          <a:xfrm>
            <a:off x="5617440" y="345636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的数据和分析创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9" name=""/>
          <p:cNvSpPr/>
          <p:nvPr/>
        </p:nvSpPr>
        <p:spPr>
          <a:xfrm>
            <a:off x="7136280" y="1762920"/>
            <a:ext cx="3034080" cy="2139840"/>
          </a:xfrm>
          <a:custGeom>
            <a:avLst/>
            <a:gdLst/>
            <a:ahLst/>
            <a:rect l="0" t="0" r="r" b="b"/>
            <a:pathLst>
              <a:path w="8428" h="5944">
                <a:moveTo>
                  <a:pt x="0" y="5665"/>
                </a:moveTo>
                <a:lnTo>
                  <a:pt x="0" y="279"/>
                </a:lnTo>
                <a:cubicBezTo>
                  <a:pt x="0" y="242"/>
                  <a:pt x="8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7" y="8"/>
                  <a:pt x="242" y="0"/>
                  <a:pt x="279" y="0"/>
                </a:cubicBezTo>
                <a:lnTo>
                  <a:pt x="8149" y="0"/>
                </a:lnTo>
                <a:cubicBezTo>
                  <a:pt x="8186" y="0"/>
                  <a:pt x="8222" y="8"/>
                  <a:pt x="8256" y="22"/>
                </a:cubicBezTo>
                <a:cubicBezTo>
                  <a:pt x="8290" y="36"/>
                  <a:pt x="8320" y="56"/>
                  <a:pt x="8346" y="82"/>
                </a:cubicBezTo>
                <a:cubicBezTo>
                  <a:pt x="8372" y="108"/>
                  <a:pt x="8392" y="138"/>
                  <a:pt x="8407" y="172"/>
                </a:cubicBezTo>
                <a:cubicBezTo>
                  <a:pt x="8421" y="207"/>
                  <a:pt x="8428" y="242"/>
                  <a:pt x="8428" y="279"/>
                </a:cubicBezTo>
                <a:lnTo>
                  <a:pt x="8428" y="5665"/>
                </a:lnTo>
                <a:cubicBezTo>
                  <a:pt x="8428" y="5702"/>
                  <a:pt x="8421" y="5738"/>
                  <a:pt x="8407" y="5772"/>
                </a:cubicBezTo>
                <a:cubicBezTo>
                  <a:pt x="8392" y="5806"/>
                  <a:pt x="8372" y="5836"/>
                  <a:pt x="8346" y="5862"/>
                </a:cubicBezTo>
                <a:cubicBezTo>
                  <a:pt x="8320" y="5889"/>
                  <a:pt x="8290" y="5909"/>
                  <a:pt x="8256" y="5923"/>
                </a:cubicBezTo>
                <a:cubicBezTo>
                  <a:pt x="8222" y="5937"/>
                  <a:pt x="8186" y="5944"/>
                  <a:pt x="8149" y="5944"/>
                </a:cubicBezTo>
                <a:lnTo>
                  <a:pt x="279" y="5944"/>
                </a:lnTo>
                <a:cubicBezTo>
                  <a:pt x="242" y="5944"/>
                  <a:pt x="207" y="5937"/>
                  <a:pt x="172" y="5923"/>
                </a:cubicBezTo>
                <a:cubicBezTo>
                  <a:pt x="138" y="5909"/>
                  <a:pt x="108" y="5889"/>
                  <a:pt x="82" y="5862"/>
                </a:cubicBezTo>
                <a:cubicBezTo>
                  <a:pt x="56" y="5836"/>
                  <a:pt x="36" y="5806"/>
                  <a:pt x="22" y="5772"/>
                </a:cubicBezTo>
                <a:cubicBezTo>
                  <a:pt x="8" y="5738"/>
                  <a:pt x="0" y="5702"/>
                  <a:pt x="0" y="56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0" name=""/>
          <p:cNvSpPr/>
          <p:nvPr/>
        </p:nvSpPr>
        <p:spPr>
          <a:xfrm>
            <a:off x="7136280" y="1762920"/>
            <a:ext cx="3034080" cy="2139840"/>
          </a:xfrm>
          <a:custGeom>
            <a:avLst/>
            <a:gdLst/>
            <a:ahLst/>
            <a:rect l="0" t="0" r="r" b="b"/>
            <a:pathLst>
              <a:path w="8428" h="5944">
                <a:moveTo>
                  <a:pt x="0" y="5665"/>
                </a:moveTo>
                <a:lnTo>
                  <a:pt x="0" y="279"/>
                </a:lnTo>
                <a:cubicBezTo>
                  <a:pt x="0" y="242"/>
                  <a:pt x="8" y="207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7" y="8"/>
                  <a:pt x="242" y="0"/>
                  <a:pt x="279" y="0"/>
                </a:cubicBezTo>
                <a:lnTo>
                  <a:pt x="8149" y="0"/>
                </a:lnTo>
                <a:cubicBezTo>
                  <a:pt x="8186" y="0"/>
                  <a:pt x="8222" y="8"/>
                  <a:pt x="8256" y="22"/>
                </a:cubicBezTo>
                <a:cubicBezTo>
                  <a:pt x="8290" y="36"/>
                  <a:pt x="8320" y="56"/>
                  <a:pt x="8346" y="82"/>
                </a:cubicBezTo>
                <a:cubicBezTo>
                  <a:pt x="8372" y="108"/>
                  <a:pt x="8392" y="138"/>
                  <a:pt x="8407" y="172"/>
                </a:cubicBezTo>
                <a:cubicBezTo>
                  <a:pt x="8421" y="207"/>
                  <a:pt x="8428" y="242"/>
                  <a:pt x="8428" y="279"/>
                </a:cubicBezTo>
                <a:lnTo>
                  <a:pt x="8428" y="5665"/>
                </a:lnTo>
                <a:cubicBezTo>
                  <a:pt x="8428" y="5702"/>
                  <a:pt x="8421" y="5738"/>
                  <a:pt x="8407" y="5772"/>
                </a:cubicBezTo>
                <a:cubicBezTo>
                  <a:pt x="8392" y="5806"/>
                  <a:pt x="8372" y="5836"/>
                  <a:pt x="8346" y="5862"/>
                </a:cubicBezTo>
                <a:cubicBezTo>
                  <a:pt x="8320" y="5889"/>
                  <a:pt x="8290" y="5909"/>
                  <a:pt x="8256" y="5923"/>
                </a:cubicBezTo>
                <a:cubicBezTo>
                  <a:pt x="8222" y="5937"/>
                  <a:pt x="8186" y="5944"/>
                  <a:pt x="8149" y="5944"/>
                </a:cubicBezTo>
                <a:lnTo>
                  <a:pt x="279" y="5944"/>
                </a:lnTo>
                <a:cubicBezTo>
                  <a:pt x="242" y="5944"/>
                  <a:pt x="207" y="5937"/>
                  <a:pt x="172" y="5923"/>
                </a:cubicBezTo>
                <a:cubicBezTo>
                  <a:pt x="138" y="5909"/>
                  <a:pt x="108" y="5889"/>
                  <a:pt x="82" y="5862"/>
                </a:cubicBezTo>
                <a:cubicBezTo>
                  <a:pt x="56" y="5836"/>
                  <a:pt x="36" y="5806"/>
                  <a:pt x="22" y="5772"/>
                </a:cubicBezTo>
                <a:cubicBezTo>
                  <a:pt x="8" y="5738"/>
                  <a:pt x="0" y="5702"/>
                  <a:pt x="0" y="5665"/>
                </a:cubicBezTo>
                <a:moveTo>
                  <a:pt x="24" y="279"/>
                </a:moveTo>
                <a:lnTo>
                  <a:pt x="24" y="5665"/>
                </a:lnTo>
                <a:cubicBezTo>
                  <a:pt x="24" y="5682"/>
                  <a:pt x="25" y="5699"/>
                  <a:pt x="29" y="5715"/>
                </a:cubicBezTo>
                <a:cubicBezTo>
                  <a:pt x="32" y="5732"/>
                  <a:pt x="37" y="5748"/>
                  <a:pt x="43" y="5763"/>
                </a:cubicBezTo>
                <a:cubicBezTo>
                  <a:pt x="50" y="5779"/>
                  <a:pt x="57" y="5793"/>
                  <a:pt x="67" y="5807"/>
                </a:cubicBezTo>
                <a:cubicBezTo>
                  <a:pt x="76" y="5821"/>
                  <a:pt x="87" y="5834"/>
                  <a:pt x="98" y="5846"/>
                </a:cubicBezTo>
                <a:cubicBezTo>
                  <a:pt x="110" y="5858"/>
                  <a:pt x="123" y="5868"/>
                  <a:pt x="137" y="5878"/>
                </a:cubicBezTo>
                <a:cubicBezTo>
                  <a:pt x="151" y="5887"/>
                  <a:pt x="166" y="5895"/>
                  <a:pt x="181" y="5901"/>
                </a:cubicBezTo>
                <a:cubicBezTo>
                  <a:pt x="197" y="5908"/>
                  <a:pt x="213" y="5913"/>
                  <a:pt x="229" y="5916"/>
                </a:cubicBezTo>
                <a:cubicBezTo>
                  <a:pt x="246" y="5919"/>
                  <a:pt x="262" y="5921"/>
                  <a:pt x="279" y="5921"/>
                </a:cubicBezTo>
                <a:lnTo>
                  <a:pt x="8149" y="5921"/>
                </a:lnTo>
                <a:cubicBezTo>
                  <a:pt x="8166" y="5921"/>
                  <a:pt x="8183" y="5919"/>
                  <a:pt x="8199" y="5916"/>
                </a:cubicBezTo>
                <a:cubicBezTo>
                  <a:pt x="8215" y="5913"/>
                  <a:pt x="8231" y="5908"/>
                  <a:pt x="8247" y="5901"/>
                </a:cubicBezTo>
                <a:cubicBezTo>
                  <a:pt x="8262" y="5895"/>
                  <a:pt x="8277" y="5887"/>
                  <a:pt x="8291" y="5878"/>
                </a:cubicBezTo>
                <a:cubicBezTo>
                  <a:pt x="8305" y="5868"/>
                  <a:pt x="8318" y="5858"/>
                  <a:pt x="8330" y="5846"/>
                </a:cubicBezTo>
                <a:cubicBezTo>
                  <a:pt x="8342" y="5834"/>
                  <a:pt x="8352" y="5821"/>
                  <a:pt x="8362" y="5807"/>
                </a:cubicBezTo>
                <a:cubicBezTo>
                  <a:pt x="8371" y="5793"/>
                  <a:pt x="8379" y="5779"/>
                  <a:pt x="8385" y="5763"/>
                </a:cubicBezTo>
                <a:cubicBezTo>
                  <a:pt x="8392" y="5748"/>
                  <a:pt x="8396" y="5732"/>
                  <a:pt x="8400" y="5715"/>
                </a:cubicBezTo>
                <a:cubicBezTo>
                  <a:pt x="8403" y="5699"/>
                  <a:pt x="8405" y="5682"/>
                  <a:pt x="8405" y="5665"/>
                </a:cubicBezTo>
                <a:lnTo>
                  <a:pt x="8405" y="279"/>
                </a:lnTo>
                <a:cubicBezTo>
                  <a:pt x="8405" y="262"/>
                  <a:pt x="8403" y="246"/>
                  <a:pt x="8400" y="229"/>
                </a:cubicBezTo>
                <a:cubicBezTo>
                  <a:pt x="8396" y="213"/>
                  <a:pt x="8392" y="197"/>
                  <a:pt x="8385" y="181"/>
                </a:cubicBezTo>
                <a:cubicBezTo>
                  <a:pt x="8379" y="166"/>
                  <a:pt x="8371" y="151"/>
                  <a:pt x="8362" y="137"/>
                </a:cubicBezTo>
                <a:cubicBezTo>
                  <a:pt x="8352" y="123"/>
                  <a:pt x="8342" y="110"/>
                  <a:pt x="8330" y="98"/>
                </a:cubicBezTo>
                <a:cubicBezTo>
                  <a:pt x="8318" y="87"/>
                  <a:pt x="8305" y="76"/>
                  <a:pt x="8291" y="67"/>
                </a:cubicBezTo>
                <a:cubicBezTo>
                  <a:pt x="8277" y="57"/>
                  <a:pt x="8262" y="50"/>
                  <a:pt x="8247" y="43"/>
                </a:cubicBezTo>
                <a:cubicBezTo>
                  <a:pt x="8231" y="37"/>
                  <a:pt x="8215" y="32"/>
                  <a:pt x="8199" y="29"/>
                </a:cubicBezTo>
                <a:cubicBezTo>
                  <a:pt x="8183" y="25"/>
                  <a:pt x="8166" y="24"/>
                  <a:pt x="8149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7" y="110"/>
                  <a:pt x="76" y="123"/>
                  <a:pt x="67" y="137"/>
                </a:cubicBezTo>
                <a:cubicBezTo>
                  <a:pt x="57" y="151"/>
                  <a:pt x="50" y="166"/>
                  <a:pt x="43" y="181"/>
                </a:cubicBezTo>
                <a:cubicBezTo>
                  <a:pt x="37" y="197"/>
                  <a:pt x="32" y="213"/>
                  <a:pt x="29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1" name=""/>
          <p:cNvSpPr/>
          <p:nvPr/>
        </p:nvSpPr>
        <p:spPr>
          <a:xfrm>
            <a:off x="734544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0" y="743"/>
                </a:moveTo>
                <a:cubicBezTo>
                  <a:pt x="0" y="694"/>
                  <a:pt x="5" y="646"/>
                  <a:pt x="14" y="598"/>
                </a:cubicBezTo>
                <a:cubicBezTo>
                  <a:pt x="24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2" y="289"/>
                  <a:pt x="183" y="252"/>
                  <a:pt x="217" y="217"/>
                </a:cubicBezTo>
                <a:cubicBezTo>
                  <a:pt x="252" y="183"/>
                  <a:pt x="289" y="152"/>
                  <a:pt x="330" y="125"/>
                </a:cubicBezTo>
                <a:cubicBezTo>
                  <a:pt x="370" y="98"/>
                  <a:pt x="413" y="75"/>
                  <a:pt x="458" y="56"/>
                </a:cubicBezTo>
                <a:cubicBezTo>
                  <a:pt x="503" y="38"/>
                  <a:pt x="550" y="24"/>
                  <a:pt x="598" y="14"/>
                </a:cubicBezTo>
                <a:cubicBezTo>
                  <a:pt x="646" y="5"/>
                  <a:pt x="694" y="0"/>
                  <a:pt x="743" y="0"/>
                </a:cubicBezTo>
                <a:cubicBezTo>
                  <a:pt x="791" y="0"/>
                  <a:pt x="840" y="5"/>
                  <a:pt x="888" y="14"/>
                </a:cubicBezTo>
                <a:cubicBezTo>
                  <a:pt x="935" y="24"/>
                  <a:pt x="982" y="38"/>
                  <a:pt x="1027" y="56"/>
                </a:cubicBezTo>
                <a:cubicBezTo>
                  <a:pt x="1072" y="75"/>
                  <a:pt x="1115" y="98"/>
                  <a:pt x="1156" y="125"/>
                </a:cubicBezTo>
                <a:cubicBezTo>
                  <a:pt x="1197" y="152"/>
                  <a:pt x="1234" y="183"/>
                  <a:pt x="1269" y="217"/>
                </a:cubicBezTo>
                <a:cubicBezTo>
                  <a:pt x="1303" y="252"/>
                  <a:pt x="1334" y="289"/>
                  <a:pt x="1361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9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9" y="982"/>
                  <a:pt x="1430" y="1027"/>
                </a:cubicBezTo>
                <a:cubicBezTo>
                  <a:pt x="1411" y="1072"/>
                  <a:pt x="1388" y="1115"/>
                  <a:pt x="1361" y="1155"/>
                </a:cubicBezTo>
                <a:cubicBezTo>
                  <a:pt x="1334" y="1196"/>
                  <a:pt x="1303" y="1234"/>
                  <a:pt x="1269" y="1269"/>
                </a:cubicBezTo>
                <a:cubicBezTo>
                  <a:pt x="1234" y="1303"/>
                  <a:pt x="1197" y="1334"/>
                  <a:pt x="1156" y="1361"/>
                </a:cubicBezTo>
                <a:cubicBezTo>
                  <a:pt x="1115" y="1388"/>
                  <a:pt x="1072" y="1411"/>
                  <a:pt x="1027" y="1430"/>
                </a:cubicBezTo>
                <a:cubicBezTo>
                  <a:pt x="982" y="1449"/>
                  <a:pt x="935" y="1463"/>
                  <a:pt x="888" y="1472"/>
                </a:cubicBezTo>
                <a:cubicBezTo>
                  <a:pt x="840" y="1482"/>
                  <a:pt x="791" y="1486"/>
                  <a:pt x="743" y="1486"/>
                </a:cubicBezTo>
                <a:cubicBezTo>
                  <a:pt x="694" y="1486"/>
                  <a:pt x="646" y="1482"/>
                  <a:pt x="598" y="1472"/>
                </a:cubicBezTo>
                <a:cubicBezTo>
                  <a:pt x="550" y="1463"/>
                  <a:pt x="503" y="1449"/>
                  <a:pt x="458" y="1430"/>
                </a:cubicBezTo>
                <a:cubicBezTo>
                  <a:pt x="413" y="1411"/>
                  <a:pt x="370" y="1388"/>
                  <a:pt x="330" y="1361"/>
                </a:cubicBezTo>
                <a:cubicBezTo>
                  <a:pt x="289" y="1334"/>
                  <a:pt x="252" y="1303"/>
                  <a:pt x="217" y="1269"/>
                </a:cubicBezTo>
                <a:cubicBezTo>
                  <a:pt x="183" y="1234"/>
                  <a:pt x="152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4" y="935"/>
                  <a:pt x="14" y="888"/>
                </a:cubicBezTo>
                <a:cubicBezTo>
                  <a:pt x="5" y="840"/>
                  <a:pt x="0" y="791"/>
                  <a:pt x="0" y="74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2" name=""/>
          <p:cNvSpPr/>
          <p:nvPr/>
        </p:nvSpPr>
        <p:spPr>
          <a:xfrm>
            <a:off x="7345440" y="1972080"/>
            <a:ext cx="534960" cy="534960"/>
          </a:xfrm>
          <a:custGeom>
            <a:avLst/>
            <a:gdLst/>
            <a:ahLst/>
            <a:rect l="0" t="0" r="r" b="b"/>
            <a:pathLst>
              <a:path w="1486" h="1486">
                <a:moveTo>
                  <a:pt x="0" y="743"/>
                </a:moveTo>
                <a:cubicBezTo>
                  <a:pt x="0" y="694"/>
                  <a:pt x="5" y="646"/>
                  <a:pt x="14" y="598"/>
                </a:cubicBezTo>
                <a:cubicBezTo>
                  <a:pt x="24" y="550"/>
                  <a:pt x="38" y="503"/>
                  <a:pt x="56" y="458"/>
                </a:cubicBezTo>
                <a:cubicBezTo>
                  <a:pt x="75" y="413"/>
                  <a:pt x="98" y="370"/>
                  <a:pt x="125" y="330"/>
                </a:cubicBezTo>
                <a:cubicBezTo>
                  <a:pt x="152" y="289"/>
                  <a:pt x="183" y="252"/>
                  <a:pt x="217" y="217"/>
                </a:cubicBezTo>
                <a:cubicBezTo>
                  <a:pt x="252" y="183"/>
                  <a:pt x="289" y="152"/>
                  <a:pt x="330" y="125"/>
                </a:cubicBezTo>
                <a:cubicBezTo>
                  <a:pt x="370" y="98"/>
                  <a:pt x="413" y="75"/>
                  <a:pt x="458" y="56"/>
                </a:cubicBezTo>
                <a:cubicBezTo>
                  <a:pt x="503" y="38"/>
                  <a:pt x="550" y="24"/>
                  <a:pt x="598" y="14"/>
                </a:cubicBezTo>
                <a:cubicBezTo>
                  <a:pt x="646" y="5"/>
                  <a:pt x="694" y="0"/>
                  <a:pt x="743" y="0"/>
                </a:cubicBezTo>
                <a:cubicBezTo>
                  <a:pt x="791" y="0"/>
                  <a:pt x="840" y="5"/>
                  <a:pt x="888" y="14"/>
                </a:cubicBezTo>
                <a:cubicBezTo>
                  <a:pt x="935" y="24"/>
                  <a:pt x="982" y="38"/>
                  <a:pt x="1027" y="56"/>
                </a:cubicBezTo>
                <a:cubicBezTo>
                  <a:pt x="1072" y="75"/>
                  <a:pt x="1115" y="98"/>
                  <a:pt x="1156" y="125"/>
                </a:cubicBezTo>
                <a:cubicBezTo>
                  <a:pt x="1197" y="152"/>
                  <a:pt x="1234" y="183"/>
                  <a:pt x="1269" y="217"/>
                </a:cubicBezTo>
                <a:cubicBezTo>
                  <a:pt x="1303" y="252"/>
                  <a:pt x="1334" y="289"/>
                  <a:pt x="1361" y="330"/>
                </a:cubicBezTo>
                <a:cubicBezTo>
                  <a:pt x="1388" y="370"/>
                  <a:pt x="1411" y="413"/>
                  <a:pt x="1430" y="458"/>
                </a:cubicBezTo>
                <a:cubicBezTo>
                  <a:pt x="1449" y="503"/>
                  <a:pt x="1463" y="550"/>
                  <a:pt x="1472" y="598"/>
                </a:cubicBezTo>
                <a:cubicBezTo>
                  <a:pt x="1482" y="646"/>
                  <a:pt x="1486" y="694"/>
                  <a:pt x="1486" y="743"/>
                </a:cubicBezTo>
                <a:cubicBezTo>
                  <a:pt x="1486" y="791"/>
                  <a:pt x="1482" y="840"/>
                  <a:pt x="1472" y="888"/>
                </a:cubicBezTo>
                <a:cubicBezTo>
                  <a:pt x="1463" y="935"/>
                  <a:pt x="1449" y="982"/>
                  <a:pt x="1430" y="1027"/>
                </a:cubicBezTo>
                <a:cubicBezTo>
                  <a:pt x="1411" y="1072"/>
                  <a:pt x="1388" y="1115"/>
                  <a:pt x="1361" y="1155"/>
                </a:cubicBezTo>
                <a:cubicBezTo>
                  <a:pt x="1334" y="1196"/>
                  <a:pt x="1303" y="1234"/>
                  <a:pt x="1269" y="1269"/>
                </a:cubicBezTo>
                <a:cubicBezTo>
                  <a:pt x="1234" y="1303"/>
                  <a:pt x="1197" y="1334"/>
                  <a:pt x="1156" y="1361"/>
                </a:cubicBezTo>
                <a:cubicBezTo>
                  <a:pt x="1115" y="1388"/>
                  <a:pt x="1072" y="1411"/>
                  <a:pt x="1027" y="1430"/>
                </a:cubicBezTo>
                <a:cubicBezTo>
                  <a:pt x="982" y="1449"/>
                  <a:pt x="935" y="1463"/>
                  <a:pt x="888" y="1472"/>
                </a:cubicBezTo>
                <a:cubicBezTo>
                  <a:pt x="840" y="1482"/>
                  <a:pt x="791" y="1486"/>
                  <a:pt x="743" y="1486"/>
                </a:cubicBezTo>
                <a:cubicBezTo>
                  <a:pt x="694" y="1486"/>
                  <a:pt x="646" y="1482"/>
                  <a:pt x="598" y="1472"/>
                </a:cubicBezTo>
                <a:cubicBezTo>
                  <a:pt x="550" y="1463"/>
                  <a:pt x="503" y="1449"/>
                  <a:pt x="458" y="1430"/>
                </a:cubicBezTo>
                <a:cubicBezTo>
                  <a:pt x="413" y="1411"/>
                  <a:pt x="370" y="1388"/>
                  <a:pt x="330" y="1361"/>
                </a:cubicBezTo>
                <a:cubicBezTo>
                  <a:pt x="289" y="1334"/>
                  <a:pt x="252" y="1303"/>
                  <a:pt x="217" y="1269"/>
                </a:cubicBezTo>
                <a:cubicBezTo>
                  <a:pt x="183" y="1234"/>
                  <a:pt x="152" y="1196"/>
                  <a:pt x="125" y="1155"/>
                </a:cubicBezTo>
                <a:cubicBezTo>
                  <a:pt x="98" y="1115"/>
                  <a:pt x="75" y="1072"/>
                  <a:pt x="56" y="1027"/>
                </a:cubicBezTo>
                <a:cubicBezTo>
                  <a:pt x="38" y="982"/>
                  <a:pt x="24" y="935"/>
                  <a:pt x="14" y="888"/>
                </a:cubicBezTo>
                <a:cubicBezTo>
                  <a:pt x="5" y="840"/>
                  <a:pt x="0" y="791"/>
                  <a:pt x="0" y="743"/>
                </a:cubicBezTo>
                <a:moveTo>
                  <a:pt x="743" y="46"/>
                </a:moveTo>
                <a:cubicBezTo>
                  <a:pt x="720" y="46"/>
                  <a:pt x="697" y="47"/>
                  <a:pt x="674" y="50"/>
                </a:cubicBezTo>
                <a:cubicBezTo>
                  <a:pt x="652" y="52"/>
                  <a:pt x="629" y="55"/>
                  <a:pt x="607" y="60"/>
                </a:cubicBezTo>
                <a:cubicBezTo>
                  <a:pt x="584" y="64"/>
                  <a:pt x="562" y="70"/>
                  <a:pt x="540" y="76"/>
                </a:cubicBezTo>
                <a:cubicBezTo>
                  <a:pt x="519" y="83"/>
                  <a:pt x="497" y="90"/>
                  <a:pt x="476" y="99"/>
                </a:cubicBezTo>
                <a:cubicBezTo>
                  <a:pt x="455" y="108"/>
                  <a:pt x="434" y="118"/>
                  <a:pt x="414" y="128"/>
                </a:cubicBezTo>
                <a:cubicBezTo>
                  <a:pt x="394" y="139"/>
                  <a:pt x="375" y="151"/>
                  <a:pt x="356" y="164"/>
                </a:cubicBezTo>
                <a:cubicBezTo>
                  <a:pt x="337" y="176"/>
                  <a:pt x="318" y="190"/>
                  <a:pt x="301" y="204"/>
                </a:cubicBezTo>
                <a:cubicBezTo>
                  <a:pt x="283" y="219"/>
                  <a:pt x="266" y="234"/>
                  <a:pt x="250" y="250"/>
                </a:cubicBezTo>
                <a:cubicBezTo>
                  <a:pt x="234" y="266"/>
                  <a:pt x="219" y="283"/>
                  <a:pt x="204" y="301"/>
                </a:cubicBezTo>
                <a:cubicBezTo>
                  <a:pt x="190" y="318"/>
                  <a:pt x="176" y="337"/>
                  <a:pt x="164" y="356"/>
                </a:cubicBezTo>
                <a:cubicBezTo>
                  <a:pt x="151" y="375"/>
                  <a:pt x="139" y="394"/>
                  <a:pt x="128" y="414"/>
                </a:cubicBezTo>
                <a:cubicBezTo>
                  <a:pt x="118" y="434"/>
                  <a:pt x="108" y="455"/>
                  <a:pt x="99" y="476"/>
                </a:cubicBezTo>
                <a:cubicBezTo>
                  <a:pt x="90" y="497"/>
                  <a:pt x="83" y="519"/>
                  <a:pt x="76" y="540"/>
                </a:cubicBezTo>
                <a:cubicBezTo>
                  <a:pt x="70" y="562"/>
                  <a:pt x="64" y="584"/>
                  <a:pt x="60" y="607"/>
                </a:cubicBezTo>
                <a:cubicBezTo>
                  <a:pt x="55" y="629"/>
                  <a:pt x="52" y="652"/>
                  <a:pt x="50" y="674"/>
                </a:cubicBezTo>
                <a:cubicBezTo>
                  <a:pt x="47" y="697"/>
                  <a:pt x="46" y="720"/>
                  <a:pt x="46" y="743"/>
                </a:cubicBezTo>
                <a:cubicBezTo>
                  <a:pt x="46" y="765"/>
                  <a:pt x="47" y="788"/>
                  <a:pt x="50" y="811"/>
                </a:cubicBezTo>
                <a:cubicBezTo>
                  <a:pt x="52" y="834"/>
                  <a:pt x="55" y="856"/>
                  <a:pt x="60" y="878"/>
                </a:cubicBezTo>
                <a:cubicBezTo>
                  <a:pt x="64" y="901"/>
                  <a:pt x="70" y="923"/>
                  <a:pt x="76" y="945"/>
                </a:cubicBezTo>
                <a:cubicBezTo>
                  <a:pt x="83" y="967"/>
                  <a:pt x="90" y="988"/>
                  <a:pt x="99" y="1009"/>
                </a:cubicBezTo>
                <a:cubicBezTo>
                  <a:pt x="108" y="1030"/>
                  <a:pt x="118" y="1051"/>
                  <a:pt x="128" y="1071"/>
                </a:cubicBezTo>
                <a:cubicBezTo>
                  <a:pt x="139" y="1091"/>
                  <a:pt x="151" y="1111"/>
                  <a:pt x="164" y="1129"/>
                </a:cubicBezTo>
                <a:cubicBezTo>
                  <a:pt x="176" y="1148"/>
                  <a:pt x="190" y="1167"/>
                  <a:pt x="204" y="1184"/>
                </a:cubicBezTo>
                <a:cubicBezTo>
                  <a:pt x="219" y="1202"/>
                  <a:pt x="234" y="1220"/>
                  <a:pt x="250" y="1236"/>
                </a:cubicBezTo>
                <a:cubicBezTo>
                  <a:pt x="266" y="1252"/>
                  <a:pt x="283" y="1267"/>
                  <a:pt x="301" y="1282"/>
                </a:cubicBezTo>
                <a:cubicBezTo>
                  <a:pt x="318" y="1296"/>
                  <a:pt x="337" y="1310"/>
                  <a:pt x="356" y="1323"/>
                </a:cubicBezTo>
                <a:cubicBezTo>
                  <a:pt x="375" y="1335"/>
                  <a:pt x="394" y="1347"/>
                  <a:pt x="414" y="1358"/>
                </a:cubicBezTo>
                <a:cubicBezTo>
                  <a:pt x="434" y="1369"/>
                  <a:pt x="455" y="1378"/>
                  <a:pt x="476" y="1387"/>
                </a:cubicBezTo>
                <a:cubicBezTo>
                  <a:pt x="497" y="1396"/>
                  <a:pt x="519" y="1403"/>
                  <a:pt x="540" y="1410"/>
                </a:cubicBezTo>
                <a:cubicBezTo>
                  <a:pt x="562" y="1417"/>
                  <a:pt x="584" y="1422"/>
                  <a:pt x="607" y="1427"/>
                </a:cubicBezTo>
                <a:cubicBezTo>
                  <a:pt x="629" y="1431"/>
                  <a:pt x="652" y="1434"/>
                  <a:pt x="674" y="1437"/>
                </a:cubicBezTo>
                <a:cubicBezTo>
                  <a:pt x="697" y="1439"/>
                  <a:pt x="720" y="1440"/>
                  <a:pt x="743" y="1440"/>
                </a:cubicBezTo>
                <a:cubicBezTo>
                  <a:pt x="765" y="1440"/>
                  <a:pt x="788" y="1439"/>
                  <a:pt x="811" y="1437"/>
                </a:cubicBezTo>
                <a:cubicBezTo>
                  <a:pt x="834" y="1434"/>
                  <a:pt x="856" y="1431"/>
                  <a:pt x="878" y="1427"/>
                </a:cubicBezTo>
                <a:cubicBezTo>
                  <a:pt x="901" y="1422"/>
                  <a:pt x="923" y="1417"/>
                  <a:pt x="945" y="1410"/>
                </a:cubicBezTo>
                <a:cubicBezTo>
                  <a:pt x="967" y="1403"/>
                  <a:pt x="988" y="1396"/>
                  <a:pt x="1009" y="1387"/>
                </a:cubicBezTo>
                <a:cubicBezTo>
                  <a:pt x="1030" y="1378"/>
                  <a:pt x="1051" y="1369"/>
                  <a:pt x="1071" y="1358"/>
                </a:cubicBezTo>
                <a:cubicBezTo>
                  <a:pt x="1091" y="1347"/>
                  <a:pt x="1111" y="1335"/>
                  <a:pt x="1130" y="1323"/>
                </a:cubicBezTo>
                <a:cubicBezTo>
                  <a:pt x="1149" y="1310"/>
                  <a:pt x="1168" y="1296"/>
                  <a:pt x="1185" y="1282"/>
                </a:cubicBezTo>
                <a:cubicBezTo>
                  <a:pt x="1203" y="1267"/>
                  <a:pt x="1220" y="1252"/>
                  <a:pt x="1236" y="1236"/>
                </a:cubicBezTo>
                <a:cubicBezTo>
                  <a:pt x="1252" y="1220"/>
                  <a:pt x="1267" y="1202"/>
                  <a:pt x="1282" y="1184"/>
                </a:cubicBezTo>
                <a:cubicBezTo>
                  <a:pt x="1296" y="1167"/>
                  <a:pt x="1310" y="1148"/>
                  <a:pt x="1323" y="1129"/>
                </a:cubicBezTo>
                <a:cubicBezTo>
                  <a:pt x="1335" y="1111"/>
                  <a:pt x="1347" y="1091"/>
                  <a:pt x="1358" y="1071"/>
                </a:cubicBezTo>
                <a:cubicBezTo>
                  <a:pt x="1369" y="1051"/>
                  <a:pt x="1378" y="1030"/>
                  <a:pt x="1387" y="1009"/>
                </a:cubicBezTo>
                <a:cubicBezTo>
                  <a:pt x="1396" y="988"/>
                  <a:pt x="1403" y="967"/>
                  <a:pt x="1410" y="945"/>
                </a:cubicBezTo>
                <a:cubicBezTo>
                  <a:pt x="1417" y="923"/>
                  <a:pt x="1422" y="901"/>
                  <a:pt x="1427" y="878"/>
                </a:cubicBezTo>
                <a:cubicBezTo>
                  <a:pt x="1431" y="856"/>
                  <a:pt x="1434" y="834"/>
                  <a:pt x="1437" y="811"/>
                </a:cubicBezTo>
                <a:cubicBezTo>
                  <a:pt x="1439" y="788"/>
                  <a:pt x="1440" y="765"/>
                  <a:pt x="1440" y="743"/>
                </a:cubicBezTo>
                <a:cubicBezTo>
                  <a:pt x="1440" y="720"/>
                  <a:pt x="1439" y="697"/>
                  <a:pt x="1437" y="674"/>
                </a:cubicBezTo>
                <a:cubicBezTo>
                  <a:pt x="1434" y="652"/>
                  <a:pt x="1431" y="629"/>
                  <a:pt x="1427" y="607"/>
                </a:cubicBezTo>
                <a:cubicBezTo>
                  <a:pt x="1422" y="584"/>
                  <a:pt x="1417" y="562"/>
                  <a:pt x="1410" y="540"/>
                </a:cubicBezTo>
                <a:cubicBezTo>
                  <a:pt x="1403" y="519"/>
                  <a:pt x="1396" y="497"/>
                  <a:pt x="1387" y="476"/>
                </a:cubicBezTo>
                <a:cubicBezTo>
                  <a:pt x="1378" y="455"/>
                  <a:pt x="1369" y="434"/>
                  <a:pt x="1358" y="414"/>
                </a:cubicBezTo>
                <a:cubicBezTo>
                  <a:pt x="1347" y="394"/>
                  <a:pt x="1335" y="375"/>
                  <a:pt x="1323" y="356"/>
                </a:cubicBezTo>
                <a:cubicBezTo>
                  <a:pt x="1310" y="337"/>
                  <a:pt x="1296" y="318"/>
                  <a:pt x="1282" y="301"/>
                </a:cubicBezTo>
                <a:cubicBezTo>
                  <a:pt x="1267" y="283"/>
                  <a:pt x="1252" y="266"/>
                  <a:pt x="1236" y="250"/>
                </a:cubicBezTo>
                <a:cubicBezTo>
                  <a:pt x="1220" y="234"/>
                  <a:pt x="1203" y="219"/>
                  <a:pt x="1185" y="204"/>
                </a:cubicBezTo>
                <a:cubicBezTo>
                  <a:pt x="1168" y="190"/>
                  <a:pt x="1149" y="176"/>
                  <a:pt x="1130" y="164"/>
                </a:cubicBezTo>
                <a:cubicBezTo>
                  <a:pt x="1111" y="151"/>
                  <a:pt x="1091" y="139"/>
                  <a:pt x="1071" y="128"/>
                </a:cubicBezTo>
                <a:cubicBezTo>
                  <a:pt x="1051" y="118"/>
                  <a:pt x="1030" y="108"/>
                  <a:pt x="1009" y="99"/>
                </a:cubicBezTo>
                <a:cubicBezTo>
                  <a:pt x="988" y="90"/>
                  <a:pt x="967" y="83"/>
                  <a:pt x="945" y="76"/>
                </a:cubicBezTo>
                <a:cubicBezTo>
                  <a:pt x="923" y="70"/>
                  <a:pt x="901" y="64"/>
                  <a:pt x="878" y="60"/>
                </a:cubicBezTo>
                <a:cubicBezTo>
                  <a:pt x="856" y="55"/>
                  <a:pt x="834" y="52"/>
                  <a:pt x="811" y="50"/>
                </a:cubicBezTo>
                <a:cubicBezTo>
                  <a:pt x="788" y="47"/>
                  <a:pt x="765" y="46"/>
                  <a:pt x="743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3" name="" descr=""/>
          <p:cNvPicPr/>
          <p:nvPr/>
        </p:nvPicPr>
        <p:blipFill>
          <a:blip r:embed="rId23"/>
          <a:stretch/>
        </p:blipFill>
        <p:spPr>
          <a:xfrm>
            <a:off x="7521120" y="211428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4" name="" descr=""/>
          <p:cNvPicPr/>
          <p:nvPr/>
        </p:nvPicPr>
        <p:blipFill>
          <a:blip r:embed="rId24"/>
          <a:stretch/>
        </p:blipFill>
        <p:spPr>
          <a:xfrm>
            <a:off x="8013960" y="2106000"/>
            <a:ext cx="1430640" cy="26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5" name="" descr=""/>
          <p:cNvPicPr/>
          <p:nvPr/>
        </p:nvPicPr>
        <p:blipFill>
          <a:blip r:embed="rId25"/>
          <a:stretch/>
        </p:blipFill>
        <p:spPr>
          <a:xfrm>
            <a:off x="7345440" y="2674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6" name=""/>
          <p:cNvSpPr txBox="1"/>
          <p:nvPr/>
        </p:nvSpPr>
        <p:spPr>
          <a:xfrm>
            <a:off x="4250520" y="3656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新中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7" name="" descr=""/>
          <p:cNvPicPr/>
          <p:nvPr/>
        </p:nvPicPr>
        <p:blipFill>
          <a:blip r:embed="rId26"/>
          <a:stretch/>
        </p:blipFill>
        <p:spPr>
          <a:xfrm>
            <a:off x="7947360" y="2657520"/>
            <a:ext cx="106920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8" name=""/>
          <p:cNvSpPr txBox="1"/>
          <p:nvPr/>
        </p:nvSpPr>
        <p:spPr>
          <a:xfrm>
            <a:off x="7548840" y="2653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深厚的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29" name="" descr=""/>
          <p:cNvPicPr/>
          <p:nvPr/>
        </p:nvPicPr>
        <p:blipFill>
          <a:blip r:embed="rId27"/>
          <a:stretch/>
        </p:blipFill>
        <p:spPr>
          <a:xfrm>
            <a:off x="7345440" y="297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0" name=""/>
          <p:cNvSpPr txBox="1"/>
          <p:nvPr/>
        </p:nvSpPr>
        <p:spPr>
          <a:xfrm>
            <a:off x="9019800" y="2653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和行业应用经验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1" name="" descr=""/>
          <p:cNvPicPr/>
          <p:nvPr/>
        </p:nvPicPr>
        <p:blipFill>
          <a:blip r:embed="rId28"/>
          <a:stretch/>
        </p:blipFill>
        <p:spPr>
          <a:xfrm>
            <a:off x="7345440" y="3276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2" name=""/>
          <p:cNvSpPr txBox="1"/>
          <p:nvPr/>
        </p:nvSpPr>
        <p:spPr>
          <a:xfrm>
            <a:off x="7548840" y="295488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时序图谱洞察引擎的独特创新技术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3" name=""/>
          <p:cNvSpPr/>
          <p:nvPr/>
        </p:nvSpPr>
        <p:spPr>
          <a:xfrm>
            <a:off x="542880" y="4236840"/>
            <a:ext cx="9627480" cy="1094760"/>
          </a:xfrm>
          <a:custGeom>
            <a:avLst/>
            <a:gdLst/>
            <a:ahLst/>
            <a:rect l="0" t="0" r="r" b="b"/>
            <a:pathLst>
              <a:path w="26743" h="3041">
                <a:moveTo>
                  <a:pt x="22" y="171"/>
                </a:move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1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2763"/>
                </a:lnTo>
                <a:cubicBezTo>
                  <a:pt x="26743" y="2800"/>
                  <a:pt x="26736" y="2835"/>
                  <a:pt x="26722" y="2869"/>
                </a:cubicBezTo>
                <a:cubicBezTo>
                  <a:pt x="26707" y="2904"/>
                  <a:pt x="26687" y="2934"/>
                  <a:pt x="26661" y="2960"/>
                </a:cubicBezTo>
                <a:cubicBezTo>
                  <a:pt x="26635" y="2986"/>
                  <a:pt x="26605" y="3006"/>
                  <a:pt x="26571" y="3020"/>
                </a:cubicBezTo>
                <a:cubicBezTo>
                  <a:pt x="26537" y="3034"/>
                  <a:pt x="26501" y="3041"/>
                  <a:pt x="26464" y="3041"/>
                </a:cubicBezTo>
                <a:lnTo>
                  <a:pt x="279" y="3041"/>
                </a:lnTo>
                <a:cubicBezTo>
                  <a:pt x="242" y="3041"/>
                  <a:pt x="206" y="3034"/>
                  <a:pt x="172" y="3020"/>
                </a:cubicBezTo>
                <a:cubicBezTo>
                  <a:pt x="138" y="3006"/>
                  <a:pt x="108" y="2986"/>
                  <a:pt x="82" y="2960"/>
                </a:cubicBezTo>
                <a:cubicBezTo>
                  <a:pt x="56" y="2934"/>
                  <a:pt x="36" y="2904"/>
                  <a:pt x="22" y="2869"/>
                </a:cubicBezTo>
                <a:cubicBezTo>
                  <a:pt x="7" y="2835"/>
                  <a:pt x="0" y="2800"/>
                  <a:pt x="0" y="2763"/>
                </a:cubicBezTo>
                <a:lnTo>
                  <a:pt x="0" y="278"/>
                </a:lnTo>
                <a:cubicBezTo>
                  <a:pt x="0" y="241"/>
                  <a:pt x="7" y="206"/>
                  <a:pt x="22" y="17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4" name=""/>
          <p:cNvSpPr/>
          <p:nvPr/>
        </p:nvSpPr>
        <p:spPr>
          <a:xfrm>
            <a:off x="542880" y="4236840"/>
            <a:ext cx="9627480" cy="1094760"/>
          </a:xfrm>
          <a:custGeom>
            <a:avLst/>
            <a:gdLst/>
            <a:ahLst/>
            <a:rect l="0" t="0" r="r" b="b"/>
            <a:pathLst>
              <a:path w="26743" h="3041">
                <a:moveTo>
                  <a:pt x="0" y="2763"/>
                </a:moveTo>
                <a:lnTo>
                  <a:pt x="0" y="278"/>
                </a:lnTo>
                <a:cubicBezTo>
                  <a:pt x="0" y="241"/>
                  <a:pt x="7" y="206"/>
                  <a:pt x="22" y="171"/>
                </a:cubicBez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1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2763"/>
                </a:lnTo>
                <a:cubicBezTo>
                  <a:pt x="26743" y="2800"/>
                  <a:pt x="26736" y="2835"/>
                  <a:pt x="26722" y="2869"/>
                </a:cubicBezTo>
                <a:cubicBezTo>
                  <a:pt x="26707" y="2904"/>
                  <a:pt x="26687" y="2934"/>
                  <a:pt x="26661" y="2960"/>
                </a:cubicBezTo>
                <a:cubicBezTo>
                  <a:pt x="26635" y="2986"/>
                  <a:pt x="26605" y="3006"/>
                  <a:pt x="26571" y="3020"/>
                </a:cubicBezTo>
                <a:cubicBezTo>
                  <a:pt x="26537" y="3034"/>
                  <a:pt x="26501" y="3041"/>
                  <a:pt x="26464" y="3041"/>
                </a:cubicBezTo>
                <a:lnTo>
                  <a:pt x="279" y="3041"/>
                </a:lnTo>
                <a:cubicBezTo>
                  <a:pt x="242" y="3041"/>
                  <a:pt x="206" y="3034"/>
                  <a:pt x="172" y="3020"/>
                </a:cubicBezTo>
                <a:cubicBezTo>
                  <a:pt x="138" y="3006"/>
                  <a:pt x="108" y="2986"/>
                  <a:pt x="82" y="2960"/>
                </a:cubicBezTo>
                <a:cubicBezTo>
                  <a:pt x="56" y="2934"/>
                  <a:pt x="36" y="2904"/>
                  <a:pt x="22" y="2869"/>
                </a:cubicBezTo>
                <a:cubicBezTo>
                  <a:pt x="7" y="2835"/>
                  <a:pt x="0" y="2800"/>
                  <a:pt x="0" y="2763"/>
                </a:cubicBezTo>
                <a:moveTo>
                  <a:pt x="24" y="278"/>
                </a:moveTo>
                <a:lnTo>
                  <a:pt x="24" y="2763"/>
                </a:lnTo>
                <a:cubicBezTo>
                  <a:pt x="24" y="2780"/>
                  <a:pt x="25" y="2796"/>
                  <a:pt x="28" y="2813"/>
                </a:cubicBezTo>
                <a:cubicBezTo>
                  <a:pt x="32" y="2829"/>
                  <a:pt x="37" y="2845"/>
                  <a:pt x="43" y="2861"/>
                </a:cubicBezTo>
                <a:cubicBezTo>
                  <a:pt x="49" y="2876"/>
                  <a:pt x="57" y="2891"/>
                  <a:pt x="67" y="2905"/>
                </a:cubicBezTo>
                <a:cubicBezTo>
                  <a:pt x="76" y="2919"/>
                  <a:pt x="86" y="2932"/>
                  <a:pt x="98" y="2943"/>
                </a:cubicBezTo>
                <a:cubicBezTo>
                  <a:pt x="110" y="2955"/>
                  <a:pt x="123" y="2966"/>
                  <a:pt x="137" y="2975"/>
                </a:cubicBezTo>
                <a:cubicBezTo>
                  <a:pt x="151" y="2984"/>
                  <a:pt x="166" y="2992"/>
                  <a:pt x="181" y="2999"/>
                </a:cubicBezTo>
                <a:cubicBezTo>
                  <a:pt x="197" y="3005"/>
                  <a:pt x="213" y="3010"/>
                  <a:pt x="229" y="3013"/>
                </a:cubicBezTo>
                <a:cubicBezTo>
                  <a:pt x="246" y="3017"/>
                  <a:pt x="262" y="3018"/>
                  <a:pt x="279" y="3018"/>
                </a:cubicBezTo>
                <a:lnTo>
                  <a:pt x="26464" y="3018"/>
                </a:lnTo>
                <a:cubicBezTo>
                  <a:pt x="26481" y="3018"/>
                  <a:pt x="26498" y="3017"/>
                  <a:pt x="26514" y="3013"/>
                </a:cubicBezTo>
                <a:cubicBezTo>
                  <a:pt x="26530" y="3010"/>
                  <a:pt x="26546" y="3005"/>
                  <a:pt x="26562" y="2999"/>
                </a:cubicBezTo>
                <a:cubicBezTo>
                  <a:pt x="26577" y="2992"/>
                  <a:pt x="26592" y="2984"/>
                  <a:pt x="26606" y="2975"/>
                </a:cubicBezTo>
                <a:cubicBezTo>
                  <a:pt x="26620" y="2966"/>
                  <a:pt x="26633" y="2955"/>
                  <a:pt x="26645" y="2943"/>
                </a:cubicBezTo>
                <a:cubicBezTo>
                  <a:pt x="26657" y="2932"/>
                  <a:pt x="26667" y="2919"/>
                  <a:pt x="26677" y="2905"/>
                </a:cubicBezTo>
                <a:cubicBezTo>
                  <a:pt x="26686" y="2891"/>
                  <a:pt x="26694" y="2876"/>
                  <a:pt x="26700" y="2861"/>
                </a:cubicBezTo>
                <a:cubicBezTo>
                  <a:pt x="26707" y="2845"/>
                  <a:pt x="26711" y="2829"/>
                  <a:pt x="26715" y="2813"/>
                </a:cubicBezTo>
                <a:cubicBezTo>
                  <a:pt x="26718" y="2796"/>
                  <a:pt x="26720" y="2780"/>
                  <a:pt x="26720" y="2763"/>
                </a:cubicBezTo>
                <a:lnTo>
                  <a:pt x="26720" y="278"/>
                </a:lnTo>
                <a:cubicBezTo>
                  <a:pt x="26720" y="261"/>
                  <a:pt x="26718" y="245"/>
                  <a:pt x="26715" y="228"/>
                </a:cubicBezTo>
                <a:cubicBezTo>
                  <a:pt x="26711" y="212"/>
                  <a:pt x="26707" y="196"/>
                  <a:pt x="26700" y="180"/>
                </a:cubicBezTo>
                <a:cubicBezTo>
                  <a:pt x="26694" y="165"/>
                  <a:pt x="26686" y="150"/>
                  <a:pt x="26677" y="136"/>
                </a:cubicBezTo>
                <a:cubicBezTo>
                  <a:pt x="26667" y="122"/>
                  <a:pt x="26657" y="109"/>
                  <a:pt x="26645" y="98"/>
                </a:cubicBezTo>
                <a:cubicBezTo>
                  <a:pt x="26633" y="86"/>
                  <a:pt x="26620" y="75"/>
                  <a:pt x="26606" y="66"/>
                </a:cubicBezTo>
                <a:cubicBezTo>
                  <a:pt x="26592" y="56"/>
                  <a:pt x="26577" y="49"/>
                  <a:pt x="26562" y="42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4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4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6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09"/>
                  <a:pt x="76" y="122"/>
                  <a:pt x="67" y="136"/>
                </a:cubicBezTo>
                <a:cubicBezTo>
                  <a:pt x="57" y="150"/>
                  <a:pt x="49" y="165"/>
                  <a:pt x="43" y="180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1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5" name=""/>
          <p:cNvSpPr txBox="1"/>
          <p:nvPr/>
        </p:nvSpPr>
        <p:spPr>
          <a:xfrm>
            <a:off x="7548840" y="3255840"/>
            <a:ext cx="21466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多元化的商业模式与可持续发展能力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6" name=""/>
          <p:cNvSpPr txBox="1"/>
          <p:nvPr/>
        </p:nvSpPr>
        <p:spPr>
          <a:xfrm>
            <a:off x="843480" y="4549680"/>
            <a:ext cx="593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GEO-AI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7" name="" descr=""/>
          <p:cNvPicPr/>
          <p:nvPr/>
        </p:nvPicPr>
        <p:blipFill>
          <a:blip r:embed="rId29"/>
          <a:stretch/>
        </p:blipFill>
        <p:spPr>
          <a:xfrm>
            <a:off x="3610080" y="4546080"/>
            <a:ext cx="83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8" name=""/>
          <p:cNvSpPr txBox="1"/>
          <p:nvPr/>
        </p:nvSpPr>
        <p:spPr>
          <a:xfrm>
            <a:off x="1435320" y="4543920"/>
            <a:ext cx="21801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认知数字基建不仅是企业应对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9" name=""/>
          <p:cNvSpPr txBox="1"/>
          <p:nvPr/>
        </p:nvSpPr>
        <p:spPr>
          <a:xfrm>
            <a:off x="4440240" y="4543920"/>
            <a:ext cx="30182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的关键路径，更是开创未来的战略投资。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0" name=""/>
          <p:cNvSpPr txBox="1"/>
          <p:nvPr/>
        </p:nvSpPr>
        <p:spPr>
          <a:xfrm>
            <a:off x="7448760" y="4549680"/>
            <a:ext cx="7560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AIreadsU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1" name=""/>
          <p:cNvSpPr txBox="1"/>
          <p:nvPr/>
        </p:nvSpPr>
        <p:spPr>
          <a:xfrm>
            <a:off x="8198280" y="4543920"/>
            <a:ext cx="16772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将通过不断的技术创新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42" name="" descr=""/>
          <p:cNvPicPr/>
          <p:nvPr/>
        </p:nvPicPr>
        <p:blipFill>
          <a:blip r:embed="rId30"/>
          <a:stretch/>
        </p:blipFill>
        <p:spPr>
          <a:xfrm>
            <a:off x="5440320" y="4821840"/>
            <a:ext cx="668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3" name=""/>
          <p:cNvSpPr txBox="1"/>
          <p:nvPr/>
        </p:nvSpPr>
        <p:spPr>
          <a:xfrm>
            <a:off x="2598840" y="4819680"/>
            <a:ext cx="2850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和服务升级，助力企业在智能化浪潮中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4" name=""/>
          <p:cNvSpPr txBox="1"/>
          <p:nvPr/>
        </p:nvSpPr>
        <p:spPr>
          <a:xfrm>
            <a:off x="6108840" y="4819680"/>
            <a:ext cx="201240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，实现可持续的商业价值。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5" name=""/>
          <p:cNvSpPr txBox="1"/>
          <p:nvPr/>
        </p:nvSpPr>
        <p:spPr>
          <a:xfrm>
            <a:off x="610200" y="6193440"/>
            <a:ext cx="738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AIreadsU -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6" name=""/>
          <p:cNvSpPr txBox="1"/>
          <p:nvPr/>
        </p:nvSpPr>
        <p:spPr>
          <a:xfrm>
            <a:off x="1342800" y="61887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重塑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7" name=""/>
          <p:cNvSpPr txBox="1"/>
          <p:nvPr/>
        </p:nvSpPr>
        <p:spPr>
          <a:xfrm>
            <a:off x="1610280" y="61934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8" name=""/>
          <p:cNvSpPr txBox="1"/>
          <p:nvPr/>
        </p:nvSpPr>
        <p:spPr>
          <a:xfrm>
            <a:off x="1740960" y="61887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搜索认知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9" name=""/>
          <p:cNvSpPr txBox="1"/>
          <p:nvPr/>
        </p:nvSpPr>
        <p:spPr>
          <a:xfrm>
            <a:off x="9758520" y="6208920"/>
            <a:ext cx="41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19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43240" y="3344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543240" y="80208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5"/>
          <a:stretch/>
        </p:blipFill>
        <p:spPr>
          <a:xfrm>
            <a:off x="5348160" y="1479240"/>
            <a:ext cx="1620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6"/>
          <a:stretch/>
        </p:blipFill>
        <p:spPr>
          <a:xfrm>
            <a:off x="5348160" y="2649240"/>
            <a:ext cx="16200" cy="6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5181120" y="34639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范式转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542880" y="1069560"/>
            <a:ext cx="4579920" cy="3259440"/>
          </a:xfrm>
          <a:custGeom>
            <a:avLst/>
            <a:gdLst/>
            <a:ahLst/>
            <a:rect l="0" t="0" r="r" b="b"/>
            <a:pathLst>
              <a:path w="12722" h="9054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444" y="0"/>
                </a:lnTo>
                <a:cubicBezTo>
                  <a:pt x="12480" y="0"/>
                  <a:pt x="12516" y="7"/>
                  <a:pt x="12550" y="21"/>
                </a:cubicBezTo>
                <a:cubicBezTo>
                  <a:pt x="12584" y="35"/>
                  <a:pt x="12614" y="55"/>
                  <a:pt x="12641" y="81"/>
                </a:cubicBezTo>
                <a:cubicBezTo>
                  <a:pt x="12667" y="107"/>
                  <a:pt x="12687" y="138"/>
                  <a:pt x="12701" y="172"/>
                </a:cubicBezTo>
                <a:cubicBezTo>
                  <a:pt x="12715" y="206"/>
                  <a:pt x="12722" y="241"/>
                  <a:pt x="12722" y="278"/>
                </a:cubicBezTo>
                <a:lnTo>
                  <a:pt x="12722" y="8775"/>
                </a:lnTo>
                <a:cubicBezTo>
                  <a:pt x="12722" y="8812"/>
                  <a:pt x="12715" y="8848"/>
                  <a:pt x="12701" y="8882"/>
                </a:cubicBezTo>
                <a:cubicBezTo>
                  <a:pt x="12687" y="8916"/>
                  <a:pt x="12667" y="8946"/>
                  <a:pt x="12641" y="8972"/>
                </a:cubicBezTo>
                <a:cubicBezTo>
                  <a:pt x="12614" y="8998"/>
                  <a:pt x="12584" y="9019"/>
                  <a:pt x="12550" y="9033"/>
                </a:cubicBezTo>
                <a:cubicBezTo>
                  <a:pt x="12516" y="9047"/>
                  <a:pt x="12480" y="9054"/>
                  <a:pt x="12444" y="9054"/>
                </a:cubicBezTo>
                <a:lnTo>
                  <a:pt x="279" y="9054"/>
                </a:lnTo>
                <a:cubicBezTo>
                  <a:pt x="242" y="9054"/>
                  <a:pt x="206" y="9047"/>
                  <a:pt x="172" y="9033"/>
                </a:cubicBezTo>
                <a:cubicBezTo>
                  <a:pt x="138" y="9019"/>
                  <a:pt x="108" y="8998"/>
                  <a:pt x="82" y="8972"/>
                </a:cubicBezTo>
                <a:cubicBezTo>
                  <a:pt x="56" y="8946"/>
                  <a:pt x="36" y="8916"/>
                  <a:pt x="22" y="8882"/>
                </a:cubicBezTo>
                <a:cubicBezTo>
                  <a:pt x="7" y="8848"/>
                  <a:pt x="0" y="8812"/>
                  <a:pt x="0" y="8775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594000" y="1069560"/>
            <a:ext cx="4500000" cy="36000"/>
          </a:xfrm>
          <a:custGeom>
            <a:avLst/>
            <a:gdLst/>
            <a:ahLst/>
            <a:rect l="0" t="0" r="r" b="b"/>
            <a:pathLst>
              <a:path w="12500" h="100">
                <a:moveTo>
                  <a:pt x="12483" y="100"/>
                </a:moveTo>
                <a:lnTo>
                  <a:pt x="12482" y="99"/>
                </a:lnTo>
                <a:cubicBezTo>
                  <a:pt x="12458" y="75"/>
                  <a:pt x="12431" y="56"/>
                  <a:pt x="12399" y="42"/>
                </a:cubicBezTo>
                <a:cubicBezTo>
                  <a:pt x="12368" y="29"/>
                  <a:pt x="12335" y="23"/>
                  <a:pt x="12302" y="23"/>
                </a:cubicBezTo>
                <a:lnTo>
                  <a:pt x="137" y="23"/>
                </a:lnTo>
                <a:cubicBezTo>
                  <a:pt x="112" y="23"/>
                  <a:pt x="89" y="29"/>
                  <a:pt x="66" y="42"/>
                </a:cubicBezTo>
                <a:cubicBezTo>
                  <a:pt x="62" y="45"/>
                  <a:pt x="58" y="47"/>
                  <a:pt x="55" y="50"/>
                </a:cubicBezTo>
                <a:lnTo>
                  <a:pt x="0" y="36"/>
                </a:lnTo>
                <a:cubicBezTo>
                  <a:pt x="10" y="30"/>
                  <a:pt x="20" y="25"/>
                  <a:pt x="30" y="21"/>
                </a:cubicBezTo>
                <a:cubicBezTo>
                  <a:pt x="64" y="7"/>
                  <a:pt x="100" y="0"/>
                  <a:pt x="137" y="0"/>
                </a:cubicBezTo>
                <a:lnTo>
                  <a:pt x="12302" y="0"/>
                </a:lnTo>
                <a:cubicBezTo>
                  <a:pt x="12338" y="0"/>
                  <a:pt x="12374" y="7"/>
                  <a:pt x="12408" y="21"/>
                </a:cubicBezTo>
                <a:cubicBezTo>
                  <a:pt x="12442" y="35"/>
                  <a:pt x="12472" y="56"/>
                  <a:pt x="12499" y="82"/>
                </a:cubicBezTo>
                <a:cubicBezTo>
                  <a:pt x="12499" y="83"/>
                  <a:pt x="12499" y="83"/>
                  <a:pt x="12500" y="84"/>
                </a:cubicBezTo>
                <a:lnTo>
                  <a:pt x="12483" y="1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594000" y="4293000"/>
            <a:ext cx="4500000" cy="36000"/>
          </a:xfrm>
          <a:custGeom>
            <a:avLst/>
            <a:gdLst/>
            <a:ahLst/>
            <a:rect l="0" t="0" r="r" b="b"/>
            <a:pathLst>
              <a:path w="12500" h="100">
                <a:moveTo>
                  <a:pt x="55" y="50"/>
                </a:moveTo>
                <a:cubicBezTo>
                  <a:pt x="58" y="53"/>
                  <a:pt x="62" y="55"/>
                  <a:pt x="66" y="57"/>
                </a:cubicBezTo>
                <a:cubicBezTo>
                  <a:pt x="89" y="70"/>
                  <a:pt x="112" y="77"/>
                  <a:pt x="137" y="77"/>
                </a:cubicBezTo>
                <a:lnTo>
                  <a:pt x="12302" y="77"/>
                </a:lnTo>
                <a:cubicBezTo>
                  <a:pt x="12335" y="77"/>
                  <a:pt x="12368" y="70"/>
                  <a:pt x="12399" y="57"/>
                </a:cubicBezTo>
                <a:cubicBezTo>
                  <a:pt x="12431" y="44"/>
                  <a:pt x="12458" y="26"/>
                  <a:pt x="12482" y="1"/>
                </a:cubicBezTo>
                <a:cubicBezTo>
                  <a:pt x="12482" y="0"/>
                  <a:pt x="12483" y="0"/>
                  <a:pt x="12483" y="0"/>
                </a:cubicBezTo>
                <a:lnTo>
                  <a:pt x="12500" y="17"/>
                </a:lnTo>
                <a:cubicBezTo>
                  <a:pt x="12499" y="17"/>
                  <a:pt x="12499" y="18"/>
                  <a:pt x="12499" y="18"/>
                </a:cubicBezTo>
                <a:cubicBezTo>
                  <a:pt x="12472" y="44"/>
                  <a:pt x="12442" y="65"/>
                  <a:pt x="12408" y="79"/>
                </a:cubicBezTo>
                <a:cubicBezTo>
                  <a:pt x="12374" y="93"/>
                  <a:pt x="12338" y="100"/>
                  <a:pt x="12302" y="100"/>
                </a:cubicBezTo>
                <a:lnTo>
                  <a:pt x="137" y="100"/>
                </a:lnTo>
                <a:cubicBezTo>
                  <a:pt x="100" y="100"/>
                  <a:pt x="64" y="93"/>
                  <a:pt x="30" y="79"/>
                </a:cubicBezTo>
                <a:cubicBezTo>
                  <a:pt x="20" y="74"/>
                  <a:pt x="10" y="69"/>
                  <a:pt x="0" y="64"/>
                </a:cubicBezTo>
                <a:lnTo>
                  <a:pt x="55" y="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5087160" y="1098720"/>
            <a:ext cx="35640" cy="3200760"/>
          </a:xfrm>
          <a:custGeom>
            <a:avLst/>
            <a:gdLst/>
            <a:ahLst/>
            <a:rect l="0" t="0" r="r" b="b"/>
            <a:pathLst>
              <a:path w="99" h="8891">
                <a:moveTo>
                  <a:pt x="0" y="8875"/>
                </a:moveTo>
                <a:cubicBezTo>
                  <a:pt x="24" y="8851"/>
                  <a:pt x="43" y="8823"/>
                  <a:pt x="56" y="8792"/>
                </a:cubicBezTo>
                <a:cubicBezTo>
                  <a:pt x="69" y="8761"/>
                  <a:pt x="76" y="8728"/>
                  <a:pt x="76" y="8694"/>
                </a:cubicBezTo>
                <a:lnTo>
                  <a:pt x="76" y="197"/>
                </a:lnTo>
                <a:cubicBezTo>
                  <a:pt x="76" y="163"/>
                  <a:pt x="69" y="131"/>
                  <a:pt x="56" y="100"/>
                </a:cubicBezTo>
                <a:cubicBezTo>
                  <a:pt x="43" y="68"/>
                  <a:pt x="24" y="41"/>
                  <a:pt x="0" y="17"/>
                </a:cubicBezTo>
                <a:lnTo>
                  <a:pt x="17" y="0"/>
                </a:lnTo>
                <a:cubicBezTo>
                  <a:pt x="44" y="26"/>
                  <a:pt x="64" y="57"/>
                  <a:pt x="78" y="91"/>
                </a:cubicBezTo>
                <a:cubicBezTo>
                  <a:pt x="92" y="125"/>
                  <a:pt x="99" y="160"/>
                  <a:pt x="99" y="197"/>
                </a:cubicBezTo>
                <a:lnTo>
                  <a:pt x="99" y="8694"/>
                </a:lnTo>
                <a:cubicBezTo>
                  <a:pt x="99" y="8731"/>
                  <a:pt x="92" y="8767"/>
                  <a:pt x="78" y="8801"/>
                </a:cubicBezTo>
                <a:cubicBezTo>
                  <a:pt x="64" y="8835"/>
                  <a:pt x="44" y="8865"/>
                  <a:pt x="17" y="8891"/>
                </a:cubicBezTo>
                <a:lnTo>
                  <a:pt x="0" y="887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542880" y="1082160"/>
            <a:ext cx="71280" cy="3233880"/>
          </a:xfrm>
          <a:custGeom>
            <a:avLst/>
            <a:gdLst/>
            <a:ahLst/>
            <a:rect l="0" t="0" r="r" b="b"/>
            <a:pathLst>
              <a:path w="198" h="8983">
                <a:moveTo>
                  <a:pt x="198" y="14"/>
                </a:moveTo>
                <a:cubicBezTo>
                  <a:pt x="180" y="26"/>
                  <a:pt x="163" y="43"/>
                  <a:pt x="148" y="63"/>
                </a:cubicBezTo>
                <a:cubicBezTo>
                  <a:pt x="130" y="87"/>
                  <a:pt x="117" y="114"/>
                  <a:pt x="107" y="146"/>
                </a:cubicBezTo>
                <a:cubicBezTo>
                  <a:pt x="98" y="177"/>
                  <a:pt x="93" y="209"/>
                  <a:pt x="93" y="243"/>
                </a:cubicBezTo>
                <a:lnTo>
                  <a:pt x="93" y="8740"/>
                </a:lnTo>
                <a:cubicBezTo>
                  <a:pt x="93" y="8774"/>
                  <a:pt x="98" y="8807"/>
                  <a:pt x="107" y="8838"/>
                </a:cubicBezTo>
                <a:cubicBezTo>
                  <a:pt x="117" y="8869"/>
                  <a:pt x="130" y="8897"/>
                  <a:pt x="148" y="8921"/>
                </a:cubicBezTo>
                <a:cubicBezTo>
                  <a:pt x="163" y="8941"/>
                  <a:pt x="180" y="8957"/>
                  <a:pt x="198" y="8970"/>
                </a:cubicBezTo>
                <a:lnTo>
                  <a:pt x="143" y="8983"/>
                </a:lnTo>
                <a:cubicBezTo>
                  <a:pt x="120" y="8971"/>
                  <a:pt x="100" y="8956"/>
                  <a:pt x="82" y="8937"/>
                </a:cubicBezTo>
                <a:cubicBezTo>
                  <a:pt x="56" y="8911"/>
                  <a:pt x="36" y="8881"/>
                  <a:pt x="22" y="8847"/>
                </a:cubicBezTo>
                <a:cubicBezTo>
                  <a:pt x="7" y="8813"/>
                  <a:pt x="0" y="8777"/>
                  <a:pt x="0" y="8740"/>
                </a:cubicBezTo>
                <a:lnTo>
                  <a:pt x="0" y="243"/>
                </a:lnTo>
                <a:cubicBezTo>
                  <a:pt x="0" y="206"/>
                  <a:pt x="7" y="171"/>
                  <a:pt x="22" y="137"/>
                </a:cubicBezTo>
                <a:cubicBezTo>
                  <a:pt x="36" y="103"/>
                  <a:pt x="56" y="72"/>
                  <a:pt x="82" y="46"/>
                </a:cubicBezTo>
                <a:cubicBezTo>
                  <a:pt x="100" y="28"/>
                  <a:pt x="120" y="13"/>
                  <a:pt x="143" y="0"/>
                </a:cubicBezTo>
                <a:lnTo>
                  <a:pt x="198" y="14"/>
                </a:ln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76880" y="1278360"/>
            <a:ext cx="401760" cy="401400"/>
          </a:xfrm>
          <a:custGeom>
            <a:avLst/>
            <a:gdLst/>
            <a:ahLst/>
            <a:rect l="0" t="0" r="r" b="b"/>
            <a:pathLst>
              <a:path w="1116" h="1115">
                <a:moveTo>
                  <a:pt x="1116" y="558"/>
                </a:moveTo>
                <a:cubicBezTo>
                  <a:pt x="1116" y="595"/>
                  <a:pt x="1112" y="631"/>
                  <a:pt x="1105" y="667"/>
                </a:cubicBezTo>
                <a:cubicBezTo>
                  <a:pt x="1098" y="703"/>
                  <a:pt x="1087" y="738"/>
                  <a:pt x="1073" y="771"/>
                </a:cubicBezTo>
                <a:cubicBezTo>
                  <a:pt x="1059" y="805"/>
                  <a:pt x="1042" y="837"/>
                  <a:pt x="1022" y="868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8" y="1042"/>
                  <a:pt x="805" y="1059"/>
                  <a:pt x="772" y="1073"/>
                </a:cubicBezTo>
                <a:cubicBezTo>
                  <a:pt x="738" y="1087"/>
                  <a:pt x="703" y="1097"/>
                  <a:pt x="667" y="1105"/>
                </a:cubicBezTo>
                <a:cubicBezTo>
                  <a:pt x="631" y="1112"/>
                  <a:pt x="594" y="1115"/>
                  <a:pt x="557" y="1115"/>
                </a:cubicBezTo>
                <a:cubicBezTo>
                  <a:pt x="521" y="1115"/>
                  <a:pt x="485" y="1112"/>
                  <a:pt x="449" y="1105"/>
                </a:cubicBezTo>
                <a:cubicBezTo>
                  <a:pt x="413" y="1097"/>
                  <a:pt x="378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8" y="926"/>
                  <a:pt x="115" y="898"/>
                  <a:pt x="94" y="868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8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ubicBezTo>
                  <a:pt x="0" y="522"/>
                  <a:pt x="4" y="485"/>
                  <a:pt x="11" y="450"/>
                </a:cubicBezTo>
                <a:cubicBezTo>
                  <a:pt x="18" y="414"/>
                  <a:pt x="29" y="379"/>
                  <a:pt x="43" y="344"/>
                </a:cubicBezTo>
                <a:cubicBezTo>
                  <a:pt x="57" y="310"/>
                  <a:pt x="74" y="278"/>
                  <a:pt x="94" y="248"/>
                </a:cubicBezTo>
                <a:cubicBezTo>
                  <a:pt x="115" y="217"/>
                  <a:pt x="138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5" y="4"/>
                  <a:pt x="521" y="0"/>
                  <a:pt x="557" y="0"/>
                </a:cubicBezTo>
                <a:cubicBezTo>
                  <a:pt x="594" y="0"/>
                  <a:pt x="631" y="4"/>
                  <a:pt x="667" y="11"/>
                </a:cubicBezTo>
                <a:cubicBezTo>
                  <a:pt x="703" y="18"/>
                  <a:pt x="738" y="29"/>
                  <a:pt x="772" y="43"/>
                </a:cubicBezTo>
                <a:cubicBezTo>
                  <a:pt x="805" y="57"/>
                  <a:pt x="838" y="74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2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9"/>
                  <a:pt x="1098" y="414"/>
                  <a:pt x="1105" y="450"/>
                </a:cubicBezTo>
                <a:cubicBezTo>
                  <a:pt x="1112" y="485"/>
                  <a:pt x="1116" y="522"/>
                  <a:pt x="1116" y="558"/>
                </a:cubicBezTo>
                <a:close/>
              </a:path>
            </a:pathLst>
          </a:custGeom>
          <a:solidFill>
            <a:srgbClr val="3b82f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7"/>
          <a:stretch/>
        </p:blipFill>
        <p:spPr>
          <a:xfrm>
            <a:off x="877320" y="1378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5298120" y="36309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311840" y="1359720"/>
            <a:ext cx="615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SEO (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925280" y="1352880"/>
            <a:ext cx="120780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93c5fd"/>
                </a:solidFill>
                <a:effectLst/>
                <a:uFillTx/>
                <a:latin typeface="WenQuanYiZenHei"/>
                <a:ea typeface="WenQuanYiZenHei"/>
              </a:rPr>
              <a:t>搜索引擎优化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3128760" y="1359720"/>
            <a:ext cx="20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8"/>
          <a:stretch/>
        </p:blipFill>
        <p:spPr>
          <a:xfrm>
            <a:off x="777240" y="2214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777240" y="1825920"/>
            <a:ext cx="2934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传统搜索引擎优化，专注于提高网站在搜索结果中的排名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11240" y="21945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核心目标：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679760" y="21992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722240" y="219456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提升网页在传统搜索引擎结果页（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727800" y="2199240"/>
            <a:ext cx="34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SERP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9"/>
          <a:stretch/>
        </p:blipFill>
        <p:spPr>
          <a:xfrm>
            <a:off x="777240" y="2548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4070520" y="21945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）中的排名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011240" y="2528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优化对象：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679760" y="2533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0"/>
          <a:stretch/>
        </p:blipFill>
        <p:spPr>
          <a:xfrm>
            <a:off x="777240" y="288324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"/>
          <p:cNvSpPr txBox="1"/>
          <p:nvPr/>
        </p:nvSpPr>
        <p:spPr>
          <a:xfrm>
            <a:off x="1722240" y="252864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网站技术层面、关键词、链接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994320" y="28630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交互方式：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662840" y="28677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1"/>
          <a:stretch/>
        </p:blipFill>
        <p:spPr>
          <a:xfrm>
            <a:off x="777240" y="3217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"/>
          <p:cNvSpPr txBox="1"/>
          <p:nvPr/>
        </p:nvSpPr>
        <p:spPr>
          <a:xfrm>
            <a:off x="1705320" y="286308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用户点击链接，浏览网页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11240" y="31971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评价指标：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679760" y="32018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2"/>
          <a:stretch/>
        </p:blipFill>
        <p:spPr>
          <a:xfrm>
            <a:off x="777240" y="3551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1722240" y="319716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关键词排名、点击率、网站流量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11240" y="35316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策略重点：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679760" y="3536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783800" y="35316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关键词匹配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452320" y="3536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2513880" y="35316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647440" y="3536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2709000" y="353160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算法博弈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5590440" y="1069560"/>
            <a:ext cx="4579920" cy="3259440"/>
          </a:xfrm>
          <a:custGeom>
            <a:avLst/>
            <a:gdLst/>
            <a:ahLst/>
            <a:rect l="0" t="0" r="r" b="b"/>
            <a:pathLst>
              <a:path w="12722" h="9054">
                <a:moveTo>
                  <a:pt x="21" y="172"/>
                </a:moveTo>
                <a:cubicBezTo>
                  <a:pt x="35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443" y="0"/>
                </a:lnTo>
                <a:cubicBezTo>
                  <a:pt x="12480" y="0"/>
                  <a:pt x="12516" y="7"/>
                  <a:pt x="12550" y="21"/>
                </a:cubicBezTo>
                <a:cubicBezTo>
                  <a:pt x="12584" y="35"/>
                  <a:pt x="12614" y="55"/>
                  <a:pt x="12640" y="81"/>
                </a:cubicBezTo>
                <a:cubicBezTo>
                  <a:pt x="12666" y="107"/>
                  <a:pt x="12686" y="138"/>
                  <a:pt x="12701" y="172"/>
                </a:cubicBezTo>
                <a:cubicBezTo>
                  <a:pt x="12715" y="206"/>
                  <a:pt x="12722" y="241"/>
                  <a:pt x="12722" y="278"/>
                </a:cubicBezTo>
                <a:lnTo>
                  <a:pt x="12722" y="8775"/>
                </a:lnTo>
                <a:cubicBezTo>
                  <a:pt x="12722" y="8812"/>
                  <a:pt x="12715" y="8848"/>
                  <a:pt x="12701" y="8882"/>
                </a:cubicBezTo>
                <a:cubicBezTo>
                  <a:pt x="12686" y="8916"/>
                  <a:pt x="12666" y="8946"/>
                  <a:pt x="12640" y="8972"/>
                </a:cubicBezTo>
                <a:cubicBezTo>
                  <a:pt x="12614" y="8998"/>
                  <a:pt x="12584" y="9019"/>
                  <a:pt x="12550" y="9033"/>
                </a:cubicBezTo>
                <a:cubicBezTo>
                  <a:pt x="12516" y="9047"/>
                  <a:pt x="12480" y="9054"/>
                  <a:pt x="12443" y="9054"/>
                </a:cubicBezTo>
                <a:lnTo>
                  <a:pt x="279" y="9054"/>
                </a:lnTo>
                <a:cubicBezTo>
                  <a:pt x="242" y="9054"/>
                  <a:pt x="206" y="9047"/>
                  <a:pt x="172" y="9033"/>
                </a:cubicBezTo>
                <a:cubicBezTo>
                  <a:pt x="138" y="9019"/>
                  <a:pt x="108" y="8998"/>
                  <a:pt x="82" y="8972"/>
                </a:cubicBezTo>
                <a:cubicBezTo>
                  <a:pt x="56" y="8946"/>
                  <a:pt x="35" y="8916"/>
                  <a:pt x="21" y="8882"/>
                </a:cubicBezTo>
                <a:cubicBezTo>
                  <a:pt x="7" y="8848"/>
                  <a:pt x="0" y="8812"/>
                  <a:pt x="0" y="8775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5641560" y="1069560"/>
            <a:ext cx="4499640" cy="36000"/>
          </a:xfrm>
          <a:custGeom>
            <a:avLst/>
            <a:gdLst/>
            <a:ahLst/>
            <a:rect l="0" t="0" r="r" b="b"/>
            <a:pathLst>
              <a:path w="12499" h="100">
                <a:moveTo>
                  <a:pt x="12483" y="100"/>
                </a:moveTo>
                <a:lnTo>
                  <a:pt x="12482" y="99"/>
                </a:lnTo>
                <a:cubicBezTo>
                  <a:pt x="12458" y="75"/>
                  <a:pt x="12430" y="56"/>
                  <a:pt x="12399" y="42"/>
                </a:cubicBezTo>
                <a:cubicBezTo>
                  <a:pt x="12368" y="29"/>
                  <a:pt x="12335" y="23"/>
                  <a:pt x="12301" y="23"/>
                </a:cubicBezTo>
                <a:lnTo>
                  <a:pt x="137" y="23"/>
                </a:lnTo>
                <a:cubicBezTo>
                  <a:pt x="112" y="23"/>
                  <a:pt x="88" y="29"/>
                  <a:pt x="66" y="42"/>
                </a:cubicBezTo>
                <a:cubicBezTo>
                  <a:pt x="62" y="45"/>
                  <a:pt x="58" y="47"/>
                  <a:pt x="54" y="50"/>
                </a:cubicBezTo>
                <a:lnTo>
                  <a:pt x="0" y="36"/>
                </a:lnTo>
                <a:cubicBezTo>
                  <a:pt x="9" y="30"/>
                  <a:pt x="19" y="25"/>
                  <a:pt x="30" y="21"/>
                </a:cubicBezTo>
                <a:cubicBezTo>
                  <a:pt x="64" y="7"/>
                  <a:pt x="100" y="0"/>
                  <a:pt x="137" y="0"/>
                </a:cubicBezTo>
                <a:lnTo>
                  <a:pt x="12301" y="0"/>
                </a:lnTo>
                <a:cubicBezTo>
                  <a:pt x="12338" y="0"/>
                  <a:pt x="12374" y="7"/>
                  <a:pt x="12408" y="21"/>
                </a:cubicBezTo>
                <a:cubicBezTo>
                  <a:pt x="12442" y="35"/>
                  <a:pt x="12472" y="56"/>
                  <a:pt x="12498" y="82"/>
                </a:cubicBezTo>
                <a:cubicBezTo>
                  <a:pt x="12499" y="83"/>
                  <a:pt x="12499" y="83"/>
                  <a:pt x="12499" y="84"/>
                </a:cubicBezTo>
                <a:lnTo>
                  <a:pt x="12483" y="1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5641560" y="4293000"/>
            <a:ext cx="4499640" cy="36000"/>
          </a:xfrm>
          <a:custGeom>
            <a:avLst/>
            <a:gdLst/>
            <a:ahLst/>
            <a:rect l="0" t="0" r="r" b="b"/>
            <a:pathLst>
              <a:path w="12499" h="100">
                <a:moveTo>
                  <a:pt x="54" y="50"/>
                </a:moveTo>
                <a:cubicBezTo>
                  <a:pt x="58" y="53"/>
                  <a:pt x="62" y="55"/>
                  <a:pt x="66" y="57"/>
                </a:cubicBezTo>
                <a:cubicBezTo>
                  <a:pt x="88" y="70"/>
                  <a:pt x="112" y="77"/>
                  <a:pt x="137" y="77"/>
                </a:cubicBezTo>
                <a:lnTo>
                  <a:pt x="12301" y="77"/>
                </a:lnTo>
                <a:cubicBezTo>
                  <a:pt x="12335" y="77"/>
                  <a:pt x="12368" y="70"/>
                  <a:pt x="12399" y="57"/>
                </a:cubicBezTo>
                <a:cubicBezTo>
                  <a:pt x="12430" y="44"/>
                  <a:pt x="12458" y="26"/>
                  <a:pt x="12482" y="1"/>
                </a:cubicBezTo>
                <a:cubicBezTo>
                  <a:pt x="12482" y="0"/>
                  <a:pt x="12483" y="0"/>
                  <a:pt x="12483" y="0"/>
                </a:cubicBezTo>
                <a:lnTo>
                  <a:pt x="12499" y="17"/>
                </a:lnTo>
                <a:cubicBezTo>
                  <a:pt x="12499" y="17"/>
                  <a:pt x="12499" y="18"/>
                  <a:pt x="12498" y="18"/>
                </a:cubicBezTo>
                <a:cubicBezTo>
                  <a:pt x="12472" y="44"/>
                  <a:pt x="12442" y="65"/>
                  <a:pt x="12408" y="79"/>
                </a:cubicBezTo>
                <a:cubicBezTo>
                  <a:pt x="12374" y="93"/>
                  <a:pt x="12338" y="100"/>
                  <a:pt x="12301" y="100"/>
                </a:cubicBezTo>
                <a:lnTo>
                  <a:pt x="137" y="100"/>
                </a:lnTo>
                <a:cubicBezTo>
                  <a:pt x="100" y="100"/>
                  <a:pt x="64" y="93"/>
                  <a:pt x="30" y="79"/>
                </a:cubicBezTo>
                <a:cubicBezTo>
                  <a:pt x="19" y="74"/>
                  <a:pt x="9" y="69"/>
                  <a:pt x="0" y="64"/>
                </a:cubicBezTo>
                <a:lnTo>
                  <a:pt x="54" y="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134720" y="1098720"/>
            <a:ext cx="35640" cy="3200760"/>
          </a:xfrm>
          <a:custGeom>
            <a:avLst/>
            <a:gdLst/>
            <a:ahLst/>
            <a:rect l="0" t="0" r="r" b="b"/>
            <a:pathLst>
              <a:path w="99" h="8891">
                <a:moveTo>
                  <a:pt x="0" y="8875"/>
                </a:moveTo>
                <a:cubicBezTo>
                  <a:pt x="25" y="8851"/>
                  <a:pt x="43" y="8823"/>
                  <a:pt x="56" y="8792"/>
                </a:cubicBezTo>
                <a:cubicBezTo>
                  <a:pt x="69" y="8761"/>
                  <a:pt x="76" y="8728"/>
                  <a:pt x="76" y="8694"/>
                </a:cubicBezTo>
                <a:lnTo>
                  <a:pt x="76" y="197"/>
                </a:lnTo>
                <a:cubicBezTo>
                  <a:pt x="76" y="163"/>
                  <a:pt x="69" y="131"/>
                  <a:pt x="56" y="100"/>
                </a:cubicBezTo>
                <a:cubicBezTo>
                  <a:pt x="43" y="68"/>
                  <a:pt x="25" y="41"/>
                  <a:pt x="0" y="17"/>
                </a:cubicBezTo>
                <a:lnTo>
                  <a:pt x="16" y="0"/>
                </a:lnTo>
                <a:cubicBezTo>
                  <a:pt x="43" y="26"/>
                  <a:pt x="63" y="57"/>
                  <a:pt x="78" y="91"/>
                </a:cubicBezTo>
                <a:cubicBezTo>
                  <a:pt x="92" y="125"/>
                  <a:pt x="99" y="160"/>
                  <a:pt x="99" y="197"/>
                </a:cubicBezTo>
                <a:lnTo>
                  <a:pt x="99" y="8694"/>
                </a:lnTo>
                <a:cubicBezTo>
                  <a:pt x="99" y="8731"/>
                  <a:pt x="92" y="8767"/>
                  <a:pt x="78" y="8801"/>
                </a:cubicBezTo>
                <a:cubicBezTo>
                  <a:pt x="63" y="8835"/>
                  <a:pt x="43" y="8865"/>
                  <a:pt x="16" y="8891"/>
                </a:cubicBezTo>
                <a:lnTo>
                  <a:pt x="0" y="887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5590440" y="1082160"/>
            <a:ext cx="71280" cy="3233880"/>
          </a:xfrm>
          <a:custGeom>
            <a:avLst/>
            <a:gdLst/>
            <a:ahLst/>
            <a:rect l="0" t="0" r="r" b="b"/>
            <a:pathLst>
              <a:path w="198" h="8983">
                <a:moveTo>
                  <a:pt x="198" y="14"/>
                </a:moveTo>
                <a:cubicBezTo>
                  <a:pt x="179" y="26"/>
                  <a:pt x="163" y="43"/>
                  <a:pt x="148" y="63"/>
                </a:cubicBezTo>
                <a:cubicBezTo>
                  <a:pt x="131" y="87"/>
                  <a:pt x="117" y="114"/>
                  <a:pt x="108" y="146"/>
                </a:cubicBezTo>
                <a:cubicBezTo>
                  <a:pt x="99" y="177"/>
                  <a:pt x="94" y="209"/>
                  <a:pt x="94" y="243"/>
                </a:cubicBezTo>
                <a:lnTo>
                  <a:pt x="94" y="8740"/>
                </a:lnTo>
                <a:cubicBezTo>
                  <a:pt x="94" y="8774"/>
                  <a:pt x="99" y="8807"/>
                  <a:pt x="108" y="8838"/>
                </a:cubicBezTo>
                <a:cubicBezTo>
                  <a:pt x="117" y="8869"/>
                  <a:pt x="131" y="8897"/>
                  <a:pt x="148" y="8921"/>
                </a:cubicBezTo>
                <a:cubicBezTo>
                  <a:pt x="163" y="8941"/>
                  <a:pt x="179" y="8957"/>
                  <a:pt x="198" y="8970"/>
                </a:cubicBezTo>
                <a:lnTo>
                  <a:pt x="143" y="8983"/>
                </a:lnTo>
                <a:cubicBezTo>
                  <a:pt x="121" y="8971"/>
                  <a:pt x="101" y="8956"/>
                  <a:pt x="83" y="8937"/>
                </a:cubicBezTo>
                <a:cubicBezTo>
                  <a:pt x="57" y="8911"/>
                  <a:pt x="35" y="8881"/>
                  <a:pt x="21" y="8847"/>
                </a:cubicBezTo>
                <a:cubicBezTo>
                  <a:pt x="7" y="8813"/>
                  <a:pt x="0" y="8777"/>
                  <a:pt x="0" y="8740"/>
                </a:cubicBezTo>
                <a:lnTo>
                  <a:pt x="0" y="243"/>
                </a:lnTo>
                <a:cubicBezTo>
                  <a:pt x="0" y="206"/>
                  <a:pt x="7" y="171"/>
                  <a:pt x="21" y="137"/>
                </a:cubicBezTo>
                <a:cubicBezTo>
                  <a:pt x="35" y="103"/>
                  <a:pt x="57" y="72"/>
                  <a:pt x="83" y="46"/>
                </a:cubicBezTo>
                <a:cubicBezTo>
                  <a:pt x="101" y="28"/>
                  <a:pt x="121" y="13"/>
                  <a:pt x="143" y="0"/>
                </a:cubicBezTo>
                <a:lnTo>
                  <a:pt x="198" y="14"/>
                </a:lnTo>
                <a:close/>
              </a:path>
            </a:pathLst>
          </a:custGeom>
          <a:solidFill>
            <a:srgbClr val="4cb9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5824440" y="12783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5"/>
                  <a:pt x="1112" y="631"/>
                  <a:pt x="1105" y="667"/>
                </a:cubicBezTo>
                <a:cubicBezTo>
                  <a:pt x="1097" y="703"/>
                  <a:pt x="1086" y="738"/>
                  <a:pt x="1072" y="771"/>
                </a:cubicBezTo>
                <a:cubicBezTo>
                  <a:pt x="1058" y="805"/>
                  <a:pt x="1041" y="837"/>
                  <a:pt x="1020" y="868"/>
                </a:cubicBezTo>
                <a:cubicBezTo>
                  <a:pt x="1000" y="898"/>
                  <a:pt x="977" y="926"/>
                  <a:pt x="951" y="952"/>
                </a:cubicBezTo>
                <a:cubicBezTo>
                  <a:pt x="925" y="978"/>
                  <a:pt x="897" y="1001"/>
                  <a:pt x="867" y="1021"/>
                </a:cubicBezTo>
                <a:cubicBezTo>
                  <a:pt x="836" y="1042"/>
                  <a:pt x="804" y="1059"/>
                  <a:pt x="770" y="1073"/>
                </a:cubicBezTo>
                <a:cubicBezTo>
                  <a:pt x="737" y="1087"/>
                  <a:pt x="702" y="1097"/>
                  <a:pt x="666" y="1105"/>
                </a:cubicBezTo>
                <a:cubicBezTo>
                  <a:pt x="630" y="1112"/>
                  <a:pt x="594" y="1115"/>
                  <a:pt x="557" y="1115"/>
                </a:cubicBezTo>
                <a:cubicBezTo>
                  <a:pt x="521" y="1115"/>
                  <a:pt x="484" y="1112"/>
                  <a:pt x="448" y="1105"/>
                </a:cubicBezTo>
                <a:cubicBezTo>
                  <a:pt x="413" y="1097"/>
                  <a:pt x="378" y="1087"/>
                  <a:pt x="344" y="1073"/>
                </a:cubicBezTo>
                <a:cubicBezTo>
                  <a:pt x="310" y="1059"/>
                  <a:pt x="278" y="1042"/>
                  <a:pt x="248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8"/>
                </a:cubicBezTo>
                <a:cubicBezTo>
                  <a:pt x="74" y="837"/>
                  <a:pt x="56" y="805"/>
                  <a:pt x="42" y="771"/>
                </a:cubicBezTo>
                <a:cubicBezTo>
                  <a:pt x="28" y="738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ubicBezTo>
                  <a:pt x="0" y="522"/>
                  <a:pt x="4" y="485"/>
                  <a:pt x="11" y="450"/>
                </a:cubicBezTo>
                <a:cubicBezTo>
                  <a:pt x="18" y="414"/>
                  <a:pt x="28" y="379"/>
                  <a:pt x="42" y="344"/>
                </a:cubicBezTo>
                <a:cubicBezTo>
                  <a:pt x="56" y="310"/>
                  <a:pt x="74" y="278"/>
                  <a:pt x="94" y="248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8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6" y="11"/>
                </a:cubicBezTo>
                <a:cubicBezTo>
                  <a:pt x="702" y="18"/>
                  <a:pt x="737" y="29"/>
                  <a:pt x="770" y="43"/>
                </a:cubicBezTo>
                <a:cubicBezTo>
                  <a:pt x="804" y="57"/>
                  <a:pt x="836" y="74"/>
                  <a:pt x="867" y="94"/>
                </a:cubicBezTo>
                <a:cubicBezTo>
                  <a:pt x="897" y="114"/>
                  <a:pt x="925" y="137"/>
                  <a:pt x="951" y="163"/>
                </a:cubicBezTo>
                <a:cubicBezTo>
                  <a:pt x="977" y="189"/>
                  <a:pt x="1000" y="217"/>
                  <a:pt x="1020" y="248"/>
                </a:cubicBezTo>
                <a:cubicBezTo>
                  <a:pt x="1041" y="278"/>
                  <a:pt x="1058" y="310"/>
                  <a:pt x="1072" y="344"/>
                </a:cubicBezTo>
                <a:cubicBezTo>
                  <a:pt x="1086" y="379"/>
                  <a:pt x="1097" y="414"/>
                  <a:pt x="1105" y="450"/>
                </a:cubicBezTo>
                <a:cubicBezTo>
                  <a:pt x="1112" y="485"/>
                  <a:pt x="1115" y="522"/>
                  <a:pt x="1115" y="558"/>
                </a:cubicBezTo>
                <a:close/>
              </a:path>
            </a:pathLst>
          </a:custGeom>
          <a:solidFill>
            <a:srgbClr val="10b98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3"/>
          <a:stretch/>
        </p:blipFill>
        <p:spPr>
          <a:xfrm>
            <a:off x="5924880" y="13788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14"/>
          <a:stretch/>
        </p:blipFill>
        <p:spPr>
          <a:xfrm>
            <a:off x="6359400" y="1345320"/>
            <a:ext cx="2132280" cy="26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3243600" y="3536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822280" y="182592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新兴的优化策略，旨在让内容成为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577280" y="1830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5"/>
          <a:stretch/>
        </p:blipFill>
        <p:spPr>
          <a:xfrm>
            <a:off x="5824440" y="2214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7691760" y="182592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生成答案的首选信息源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6056280" y="21945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核心目标：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724800" y="21992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6767280" y="21945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提升内容在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35800" y="21992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6"/>
          <a:stretch/>
        </p:blipFill>
        <p:spPr>
          <a:xfrm>
            <a:off x="5824440" y="2548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7566840" y="2194560"/>
            <a:ext cx="2280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生成答案中的可见性、引用率和权威性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6056280" y="2528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优化对象：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6724800" y="2533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6767280" y="2528640"/>
            <a:ext cx="3085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内容的语义结构、知识关联、数据可信度、多模态适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7"/>
          <a:stretch/>
        </p:blipFill>
        <p:spPr>
          <a:xfrm>
            <a:off x="5824440" y="30837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"/>
          <p:cNvSpPr txBox="1"/>
          <p:nvPr/>
        </p:nvSpPr>
        <p:spPr>
          <a:xfrm>
            <a:off x="6056280" y="27291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配性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6089760" y="306360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交互方式：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758280" y="3068280"/>
            <a:ext cx="17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6931800" y="3063600"/>
            <a:ext cx="2012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直接生成答案，用户可能无需离开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8937360" y="306828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8"/>
          <a:stretch/>
        </p:blipFill>
        <p:spPr>
          <a:xfrm>
            <a:off x="5824440" y="3417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"/>
          <p:cNvSpPr txBox="1"/>
          <p:nvPr/>
        </p:nvSpPr>
        <p:spPr>
          <a:xfrm>
            <a:off x="9068400" y="306360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界面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6056280" y="33976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评价指标：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6724800" y="3402360"/>
            <a:ext cx="17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6898320" y="3397680"/>
            <a:ext cx="2817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答案中的引用次数、品牌提及的正面性、内容对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9706320" y="34023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9"/>
          <a:stretch/>
        </p:blipFill>
        <p:spPr>
          <a:xfrm>
            <a:off x="5824440" y="3952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6056280" y="359820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生成结果的影响力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6056280" y="3932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策略重点：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672480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6828840" y="39326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被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96276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093440" y="3932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理解和信任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76196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823520" y="393264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95744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8018640" y="39326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828612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8417160" y="3932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的权威信源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542880" y="4596120"/>
            <a:ext cx="9627480" cy="1353960"/>
          </a:xfrm>
          <a:custGeom>
            <a:avLst/>
            <a:gdLst/>
            <a:ahLst/>
            <a:rect l="0" t="0" r="r" b="b"/>
            <a:pathLst>
              <a:path w="26743" h="3761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8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3483"/>
                </a:lnTo>
                <a:cubicBezTo>
                  <a:pt x="26743" y="3520"/>
                  <a:pt x="26736" y="3555"/>
                  <a:pt x="26722" y="3589"/>
                </a:cubicBezTo>
                <a:cubicBezTo>
                  <a:pt x="26707" y="3623"/>
                  <a:pt x="26687" y="3653"/>
                  <a:pt x="26661" y="3680"/>
                </a:cubicBezTo>
                <a:cubicBezTo>
                  <a:pt x="26635" y="3706"/>
                  <a:pt x="26605" y="3726"/>
                  <a:pt x="26571" y="3740"/>
                </a:cubicBezTo>
                <a:cubicBezTo>
                  <a:pt x="26537" y="3754"/>
                  <a:pt x="26501" y="3761"/>
                  <a:pt x="26464" y="3761"/>
                </a:cubicBezTo>
                <a:lnTo>
                  <a:pt x="279" y="3761"/>
                </a:lnTo>
                <a:cubicBezTo>
                  <a:pt x="242" y="3761"/>
                  <a:pt x="206" y="3754"/>
                  <a:pt x="172" y="3740"/>
                </a:cubicBezTo>
                <a:cubicBezTo>
                  <a:pt x="138" y="3726"/>
                  <a:pt x="108" y="3706"/>
                  <a:pt x="82" y="3680"/>
                </a:cubicBezTo>
                <a:cubicBezTo>
                  <a:pt x="56" y="3653"/>
                  <a:pt x="36" y="3623"/>
                  <a:pt x="22" y="3589"/>
                </a:cubicBezTo>
                <a:cubicBezTo>
                  <a:pt x="7" y="3555"/>
                  <a:pt x="0" y="3520"/>
                  <a:pt x="0" y="3483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542880" y="4596120"/>
            <a:ext cx="9627480" cy="1353960"/>
          </a:xfrm>
          <a:custGeom>
            <a:avLst/>
            <a:gdLst/>
            <a:ahLst/>
            <a:rect l="0" t="0" r="r" b="b"/>
            <a:pathLst>
              <a:path w="26743" h="3761">
                <a:moveTo>
                  <a:pt x="0" y="3483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8"/>
                  <a:pt x="26722" y="172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3483"/>
                </a:lnTo>
                <a:cubicBezTo>
                  <a:pt x="26743" y="3520"/>
                  <a:pt x="26736" y="3555"/>
                  <a:pt x="26722" y="3589"/>
                </a:cubicBezTo>
                <a:cubicBezTo>
                  <a:pt x="26707" y="3623"/>
                  <a:pt x="26687" y="3653"/>
                  <a:pt x="26661" y="3680"/>
                </a:cubicBezTo>
                <a:cubicBezTo>
                  <a:pt x="26635" y="3706"/>
                  <a:pt x="26605" y="3726"/>
                  <a:pt x="26571" y="3740"/>
                </a:cubicBezTo>
                <a:cubicBezTo>
                  <a:pt x="26537" y="3754"/>
                  <a:pt x="26501" y="3761"/>
                  <a:pt x="26464" y="3761"/>
                </a:cubicBezTo>
                <a:lnTo>
                  <a:pt x="279" y="3761"/>
                </a:lnTo>
                <a:cubicBezTo>
                  <a:pt x="242" y="3761"/>
                  <a:pt x="206" y="3754"/>
                  <a:pt x="172" y="3740"/>
                </a:cubicBezTo>
                <a:cubicBezTo>
                  <a:pt x="138" y="3726"/>
                  <a:pt x="108" y="3706"/>
                  <a:pt x="82" y="3680"/>
                </a:cubicBezTo>
                <a:cubicBezTo>
                  <a:pt x="56" y="3653"/>
                  <a:pt x="36" y="3623"/>
                  <a:pt x="22" y="3589"/>
                </a:cubicBezTo>
                <a:cubicBezTo>
                  <a:pt x="7" y="3555"/>
                  <a:pt x="0" y="3520"/>
                  <a:pt x="0" y="3483"/>
                </a:cubicBezTo>
                <a:moveTo>
                  <a:pt x="24" y="278"/>
                </a:moveTo>
                <a:lnTo>
                  <a:pt x="24" y="3483"/>
                </a:lnTo>
                <a:cubicBezTo>
                  <a:pt x="24" y="3499"/>
                  <a:pt x="25" y="3516"/>
                  <a:pt x="28" y="3532"/>
                </a:cubicBezTo>
                <a:cubicBezTo>
                  <a:pt x="32" y="3549"/>
                  <a:pt x="37" y="3565"/>
                  <a:pt x="43" y="3580"/>
                </a:cubicBezTo>
                <a:cubicBezTo>
                  <a:pt x="49" y="3596"/>
                  <a:pt x="57" y="3611"/>
                  <a:pt x="67" y="3624"/>
                </a:cubicBezTo>
                <a:cubicBezTo>
                  <a:pt x="76" y="3638"/>
                  <a:pt x="86" y="3651"/>
                  <a:pt x="98" y="3663"/>
                </a:cubicBezTo>
                <a:cubicBezTo>
                  <a:pt x="110" y="3675"/>
                  <a:pt x="123" y="3686"/>
                  <a:pt x="137" y="3695"/>
                </a:cubicBezTo>
                <a:cubicBezTo>
                  <a:pt x="151" y="3704"/>
                  <a:pt x="166" y="3712"/>
                  <a:pt x="181" y="3719"/>
                </a:cubicBezTo>
                <a:cubicBezTo>
                  <a:pt x="197" y="3725"/>
                  <a:pt x="213" y="3730"/>
                  <a:pt x="229" y="3733"/>
                </a:cubicBezTo>
                <a:cubicBezTo>
                  <a:pt x="246" y="3736"/>
                  <a:pt x="262" y="3738"/>
                  <a:pt x="279" y="3738"/>
                </a:cubicBezTo>
                <a:lnTo>
                  <a:pt x="26464" y="3738"/>
                </a:lnTo>
                <a:cubicBezTo>
                  <a:pt x="26481" y="3738"/>
                  <a:pt x="26498" y="3736"/>
                  <a:pt x="26514" y="3733"/>
                </a:cubicBezTo>
                <a:cubicBezTo>
                  <a:pt x="26530" y="3730"/>
                  <a:pt x="26546" y="3725"/>
                  <a:pt x="26562" y="3719"/>
                </a:cubicBezTo>
                <a:cubicBezTo>
                  <a:pt x="26577" y="3712"/>
                  <a:pt x="26592" y="3704"/>
                  <a:pt x="26606" y="3695"/>
                </a:cubicBezTo>
                <a:cubicBezTo>
                  <a:pt x="26620" y="3686"/>
                  <a:pt x="26633" y="3675"/>
                  <a:pt x="26645" y="3663"/>
                </a:cubicBezTo>
                <a:cubicBezTo>
                  <a:pt x="26657" y="3651"/>
                  <a:pt x="26667" y="3638"/>
                  <a:pt x="26677" y="3624"/>
                </a:cubicBezTo>
                <a:cubicBezTo>
                  <a:pt x="26686" y="3611"/>
                  <a:pt x="26694" y="3596"/>
                  <a:pt x="26700" y="3580"/>
                </a:cubicBezTo>
                <a:cubicBezTo>
                  <a:pt x="26707" y="3565"/>
                  <a:pt x="26711" y="3549"/>
                  <a:pt x="26715" y="3532"/>
                </a:cubicBezTo>
                <a:cubicBezTo>
                  <a:pt x="26718" y="3516"/>
                  <a:pt x="26720" y="3499"/>
                  <a:pt x="26720" y="3483"/>
                </a:cubicBezTo>
                <a:lnTo>
                  <a:pt x="26720" y="278"/>
                </a:lnTo>
                <a:cubicBezTo>
                  <a:pt x="26720" y="261"/>
                  <a:pt x="26718" y="245"/>
                  <a:pt x="26715" y="228"/>
                </a:cubicBezTo>
                <a:cubicBezTo>
                  <a:pt x="26711" y="212"/>
                  <a:pt x="26707" y="196"/>
                  <a:pt x="26700" y="181"/>
                </a:cubicBezTo>
                <a:cubicBezTo>
                  <a:pt x="26694" y="165"/>
                  <a:pt x="26686" y="150"/>
                  <a:pt x="26677" y="136"/>
                </a:cubicBezTo>
                <a:cubicBezTo>
                  <a:pt x="26667" y="122"/>
                  <a:pt x="26657" y="110"/>
                  <a:pt x="26645" y="98"/>
                </a:cubicBezTo>
                <a:cubicBezTo>
                  <a:pt x="26633" y="86"/>
                  <a:pt x="26620" y="75"/>
                  <a:pt x="26606" y="66"/>
                </a:cubicBezTo>
                <a:cubicBezTo>
                  <a:pt x="26592" y="57"/>
                  <a:pt x="26577" y="49"/>
                  <a:pt x="26562" y="42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5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6" y="122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1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0"/>
          <a:stretch/>
        </p:blipFill>
        <p:spPr>
          <a:xfrm>
            <a:off x="752040" y="4805280"/>
            <a:ext cx="9208800" cy="23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"/>
          <p:cNvSpPr/>
          <p:nvPr/>
        </p:nvSpPr>
        <p:spPr>
          <a:xfrm>
            <a:off x="752040" y="517248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8" y="869"/>
                  <a:pt x="671" y="883"/>
                  <a:pt x="643" y="895"/>
                </a:cubicBezTo>
                <a:cubicBezTo>
                  <a:pt x="614" y="906"/>
                  <a:pt x="585" y="915"/>
                  <a:pt x="556" y="921"/>
                </a:cubicBezTo>
                <a:cubicBezTo>
                  <a:pt x="526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5"/>
                </a:cubicBezTo>
                <a:cubicBezTo>
                  <a:pt x="259" y="883"/>
                  <a:pt x="232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6" y="80"/>
                </a:cubicBezTo>
                <a:cubicBezTo>
                  <a:pt x="232" y="63"/>
                  <a:pt x="259" y="48"/>
                  <a:pt x="287" y="37"/>
                </a:cubicBezTo>
                <a:cubicBezTo>
                  <a:pt x="315" y="25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6" y="9"/>
                </a:cubicBezTo>
                <a:cubicBezTo>
                  <a:pt x="585" y="15"/>
                  <a:pt x="614" y="25"/>
                  <a:pt x="643" y="37"/>
                </a:cubicBezTo>
                <a:cubicBezTo>
                  <a:pt x="671" y="48"/>
                  <a:pt x="698" y="63"/>
                  <a:pt x="723" y="80"/>
                </a:cubicBezTo>
                <a:cubicBezTo>
                  <a:pt x="748" y="97"/>
                  <a:pt x="772" y="116"/>
                  <a:pt x="793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1"/>
          <a:stretch/>
        </p:blipFill>
        <p:spPr>
          <a:xfrm>
            <a:off x="844200" y="52729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9085680" y="3937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86560" y="51861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结构化内容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86560" y="541944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通过知识图谱和语义标记，将信息组织成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3292560" y="54234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3407040" y="5419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3927600" y="517248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1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7" y="869"/>
                  <a:pt x="670" y="883"/>
                  <a:pt x="642" y="895"/>
                </a:cubicBezTo>
                <a:cubicBezTo>
                  <a:pt x="613" y="906"/>
                  <a:pt x="584" y="915"/>
                  <a:pt x="554" y="921"/>
                </a:cubicBezTo>
                <a:cubicBezTo>
                  <a:pt x="525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3" y="915"/>
                  <a:pt x="314" y="906"/>
                  <a:pt x="286" y="895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6" y="80"/>
                </a:cubicBezTo>
                <a:cubicBezTo>
                  <a:pt x="231" y="63"/>
                  <a:pt x="258" y="48"/>
                  <a:pt x="286" y="37"/>
                </a:cubicBezTo>
                <a:cubicBezTo>
                  <a:pt x="314" y="25"/>
                  <a:pt x="343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4" y="9"/>
                </a:cubicBezTo>
                <a:cubicBezTo>
                  <a:pt x="584" y="15"/>
                  <a:pt x="613" y="25"/>
                  <a:pt x="642" y="37"/>
                </a:cubicBezTo>
                <a:cubicBezTo>
                  <a:pt x="670" y="48"/>
                  <a:pt x="697" y="63"/>
                  <a:pt x="723" y="80"/>
                </a:cubicBezTo>
                <a:cubicBezTo>
                  <a:pt x="748" y="97"/>
                  <a:pt x="772" y="116"/>
                  <a:pt x="793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5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2"/>
          <a:stretch/>
        </p:blipFill>
        <p:spPr>
          <a:xfrm>
            <a:off x="4028040" y="5272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"/>
          <p:cNvSpPr txBox="1"/>
          <p:nvPr/>
        </p:nvSpPr>
        <p:spPr>
          <a:xfrm>
            <a:off x="1186560" y="55864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于理解和引用的结构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4363920" y="518616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建立权威性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4363920" y="5419440"/>
            <a:ext cx="1761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提供可验证、高质量的内容，增强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6118560" y="54234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6233040" y="54194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对信息来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103160" y="517248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5" y="615"/>
                  <a:pt x="894" y="643"/>
                </a:cubicBezTo>
                <a:cubicBezTo>
                  <a:pt x="882" y="671"/>
                  <a:pt x="868" y="698"/>
                  <a:pt x="851" y="724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7" y="869"/>
                  <a:pt x="671" y="883"/>
                  <a:pt x="643" y="895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6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5"/>
                </a:cubicBezTo>
                <a:cubicBezTo>
                  <a:pt x="259" y="883"/>
                  <a:pt x="232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4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4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4" y="345"/>
                  <a:pt x="23" y="316"/>
                  <a:pt x="35" y="288"/>
                </a:cubicBezTo>
                <a:cubicBezTo>
                  <a:pt x="47" y="260"/>
                  <a:pt x="61" y="233"/>
                  <a:pt x="78" y="208"/>
                </a:cubicBezTo>
                <a:cubicBezTo>
                  <a:pt x="95" y="182"/>
                  <a:pt x="114" y="159"/>
                  <a:pt x="136" y="137"/>
                </a:cubicBezTo>
                <a:cubicBezTo>
                  <a:pt x="157" y="116"/>
                  <a:pt x="181" y="97"/>
                  <a:pt x="206" y="80"/>
                </a:cubicBezTo>
                <a:cubicBezTo>
                  <a:pt x="232" y="63"/>
                  <a:pt x="259" y="48"/>
                  <a:pt x="287" y="37"/>
                </a:cubicBezTo>
                <a:cubicBezTo>
                  <a:pt x="315" y="25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6" y="3"/>
                  <a:pt x="555" y="9"/>
                </a:cubicBezTo>
                <a:cubicBezTo>
                  <a:pt x="585" y="15"/>
                  <a:pt x="614" y="25"/>
                  <a:pt x="643" y="37"/>
                </a:cubicBezTo>
                <a:cubicBezTo>
                  <a:pt x="671" y="48"/>
                  <a:pt x="697" y="63"/>
                  <a:pt x="723" y="80"/>
                </a:cubicBezTo>
                <a:cubicBezTo>
                  <a:pt x="748" y="97"/>
                  <a:pt x="772" y="116"/>
                  <a:pt x="793" y="137"/>
                </a:cubicBezTo>
                <a:cubicBezTo>
                  <a:pt x="815" y="159"/>
                  <a:pt x="834" y="182"/>
                  <a:pt x="851" y="208"/>
                </a:cubicBezTo>
                <a:cubicBezTo>
                  <a:pt x="868" y="233"/>
                  <a:pt x="882" y="260"/>
                  <a:pt x="894" y="288"/>
                </a:cubicBezTo>
                <a:cubicBezTo>
                  <a:pt x="905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6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3"/>
          <a:stretch/>
        </p:blipFill>
        <p:spPr>
          <a:xfrm>
            <a:off x="7186680" y="52729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" name=""/>
          <p:cNvSpPr txBox="1"/>
          <p:nvPr/>
        </p:nvSpPr>
        <p:spPr>
          <a:xfrm>
            <a:off x="4363920" y="558648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源的信任度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7540920" y="518616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知识关联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7540920" y="541944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构建深层次的知识关联网络，使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178920" y="54234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9293400" y="5419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能够理解内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540920" y="55864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容间的复杂关系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0033560" y="564912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3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828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543240" y="3344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4"/>
          <a:stretch/>
        </p:blipFill>
        <p:spPr>
          <a:xfrm>
            <a:off x="543240" y="80208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543240" y="958320"/>
            <a:ext cx="7552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过去五年，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295280" y="963360"/>
            <a:ext cx="310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547200" y="4232520"/>
            <a:ext cx="9618840" cy="1045080"/>
          </a:xfrm>
          <a:custGeom>
            <a:avLst/>
            <a:gdLst/>
            <a:ahLst/>
            <a:rect l="0" t="0" r="r" b="b"/>
            <a:pathLst>
              <a:path w="26719" h="2903">
                <a:moveTo>
                  <a:pt x="0" y="2728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5"/>
                  <a:pt x="26601" y="9"/>
                  <a:pt x="26612" y="13"/>
                </a:cubicBezTo>
                <a:cubicBezTo>
                  <a:pt x="26622" y="18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7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3"/>
                  <a:pt x="26719" y="174"/>
                </a:cubicBezTo>
                <a:lnTo>
                  <a:pt x="26719" y="2728"/>
                </a:lnTo>
                <a:cubicBezTo>
                  <a:pt x="26719" y="2740"/>
                  <a:pt x="26718" y="2751"/>
                  <a:pt x="26716" y="2762"/>
                </a:cubicBezTo>
                <a:cubicBezTo>
                  <a:pt x="26714" y="2774"/>
                  <a:pt x="26710" y="2785"/>
                  <a:pt x="26706" y="2795"/>
                </a:cubicBezTo>
                <a:cubicBezTo>
                  <a:pt x="26702" y="2806"/>
                  <a:pt x="26696" y="2816"/>
                  <a:pt x="26690" y="2825"/>
                </a:cubicBezTo>
                <a:cubicBezTo>
                  <a:pt x="26683" y="2835"/>
                  <a:pt x="26676" y="2843"/>
                  <a:pt x="26668" y="2852"/>
                </a:cubicBezTo>
                <a:cubicBezTo>
                  <a:pt x="26660" y="2860"/>
                  <a:pt x="26651" y="2867"/>
                  <a:pt x="26642" y="2873"/>
                </a:cubicBezTo>
                <a:cubicBezTo>
                  <a:pt x="26632" y="2880"/>
                  <a:pt x="26622" y="2885"/>
                  <a:pt x="26612" y="2889"/>
                </a:cubicBezTo>
                <a:cubicBezTo>
                  <a:pt x="26601" y="2894"/>
                  <a:pt x="26590" y="2897"/>
                  <a:pt x="26579" y="2899"/>
                </a:cubicBezTo>
                <a:cubicBezTo>
                  <a:pt x="26568" y="2901"/>
                  <a:pt x="26557" y="2903"/>
                  <a:pt x="26545" y="2903"/>
                </a:cubicBezTo>
                <a:lnTo>
                  <a:pt x="174" y="2903"/>
                </a:lnTo>
                <a:cubicBezTo>
                  <a:pt x="163" y="2903"/>
                  <a:pt x="151" y="2901"/>
                  <a:pt x="140" y="2899"/>
                </a:cubicBezTo>
                <a:cubicBezTo>
                  <a:pt x="129" y="2897"/>
                  <a:pt x="118" y="2894"/>
                  <a:pt x="107" y="2889"/>
                </a:cubicBezTo>
                <a:cubicBezTo>
                  <a:pt x="97" y="2885"/>
                  <a:pt x="87" y="2880"/>
                  <a:pt x="77" y="2873"/>
                </a:cubicBezTo>
                <a:cubicBezTo>
                  <a:pt x="68" y="2867"/>
                  <a:pt x="59" y="2860"/>
                  <a:pt x="51" y="2852"/>
                </a:cubicBezTo>
                <a:cubicBezTo>
                  <a:pt x="43" y="2843"/>
                  <a:pt x="36" y="2835"/>
                  <a:pt x="29" y="2825"/>
                </a:cubicBezTo>
                <a:cubicBezTo>
                  <a:pt x="23" y="2816"/>
                  <a:pt x="18" y="2806"/>
                  <a:pt x="13" y="2795"/>
                </a:cubicBezTo>
                <a:cubicBezTo>
                  <a:pt x="9" y="2785"/>
                  <a:pt x="6" y="2774"/>
                  <a:pt x="3" y="2762"/>
                </a:cubicBezTo>
                <a:cubicBezTo>
                  <a:pt x="1" y="2751"/>
                  <a:pt x="0" y="2740"/>
                  <a:pt x="0" y="272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547200" y="4232520"/>
            <a:ext cx="9618840" cy="1045080"/>
          </a:xfrm>
          <a:custGeom>
            <a:avLst/>
            <a:gdLst/>
            <a:ahLst/>
            <a:rect l="0" t="0" r="r" b="b"/>
            <a:pathLst>
              <a:path fill="none" w="26719" h="2903">
                <a:moveTo>
                  <a:pt x="0" y="2728"/>
                </a:moveTo>
                <a:lnTo>
                  <a:pt x="0" y="174"/>
                </a:lnTo>
                <a:cubicBezTo>
                  <a:pt x="0" y="163"/>
                  <a:pt x="1" y="151"/>
                  <a:pt x="3" y="140"/>
                </a:cubicBezTo>
                <a:cubicBezTo>
                  <a:pt x="6" y="129"/>
                  <a:pt x="9" y="118"/>
                  <a:pt x="13" y="107"/>
                </a:cubicBezTo>
                <a:cubicBezTo>
                  <a:pt x="18" y="97"/>
                  <a:pt x="23" y="87"/>
                  <a:pt x="29" y="77"/>
                </a:cubicBezTo>
                <a:cubicBezTo>
                  <a:pt x="36" y="68"/>
                  <a:pt x="43" y="59"/>
                  <a:pt x="51" y="51"/>
                </a:cubicBezTo>
                <a:cubicBezTo>
                  <a:pt x="59" y="43"/>
                  <a:pt x="68" y="36"/>
                  <a:pt x="77" y="29"/>
                </a:cubicBezTo>
                <a:cubicBezTo>
                  <a:pt x="87" y="23"/>
                  <a:pt x="97" y="18"/>
                  <a:pt x="107" y="13"/>
                </a:cubicBezTo>
                <a:cubicBezTo>
                  <a:pt x="118" y="9"/>
                  <a:pt x="129" y="5"/>
                  <a:pt x="140" y="3"/>
                </a:cubicBezTo>
                <a:cubicBezTo>
                  <a:pt x="151" y="1"/>
                  <a:pt x="163" y="0"/>
                  <a:pt x="174" y="0"/>
                </a:cubicBezTo>
                <a:lnTo>
                  <a:pt x="26545" y="0"/>
                </a:lnTo>
                <a:cubicBezTo>
                  <a:pt x="26557" y="0"/>
                  <a:pt x="26568" y="1"/>
                  <a:pt x="26579" y="3"/>
                </a:cubicBezTo>
                <a:cubicBezTo>
                  <a:pt x="26590" y="5"/>
                  <a:pt x="26601" y="9"/>
                  <a:pt x="26612" y="13"/>
                </a:cubicBezTo>
                <a:cubicBezTo>
                  <a:pt x="26622" y="18"/>
                  <a:pt x="26632" y="23"/>
                  <a:pt x="26642" y="29"/>
                </a:cubicBezTo>
                <a:cubicBezTo>
                  <a:pt x="26651" y="36"/>
                  <a:pt x="26660" y="43"/>
                  <a:pt x="26668" y="51"/>
                </a:cubicBezTo>
                <a:cubicBezTo>
                  <a:pt x="26676" y="59"/>
                  <a:pt x="26683" y="68"/>
                  <a:pt x="26690" y="77"/>
                </a:cubicBezTo>
                <a:cubicBezTo>
                  <a:pt x="26696" y="87"/>
                  <a:pt x="26702" y="97"/>
                  <a:pt x="26706" y="107"/>
                </a:cubicBezTo>
                <a:cubicBezTo>
                  <a:pt x="26710" y="118"/>
                  <a:pt x="26714" y="129"/>
                  <a:pt x="26716" y="140"/>
                </a:cubicBezTo>
                <a:cubicBezTo>
                  <a:pt x="26718" y="151"/>
                  <a:pt x="26719" y="163"/>
                  <a:pt x="26719" y="174"/>
                </a:cubicBezTo>
                <a:lnTo>
                  <a:pt x="26719" y="2728"/>
                </a:lnTo>
                <a:cubicBezTo>
                  <a:pt x="26719" y="2740"/>
                  <a:pt x="26718" y="2751"/>
                  <a:pt x="26716" y="2762"/>
                </a:cubicBezTo>
                <a:cubicBezTo>
                  <a:pt x="26714" y="2774"/>
                  <a:pt x="26710" y="2785"/>
                  <a:pt x="26706" y="2795"/>
                </a:cubicBezTo>
                <a:cubicBezTo>
                  <a:pt x="26702" y="2806"/>
                  <a:pt x="26696" y="2816"/>
                  <a:pt x="26690" y="2825"/>
                </a:cubicBezTo>
                <a:cubicBezTo>
                  <a:pt x="26683" y="2835"/>
                  <a:pt x="26676" y="2843"/>
                  <a:pt x="26668" y="2852"/>
                </a:cubicBezTo>
                <a:cubicBezTo>
                  <a:pt x="26660" y="2860"/>
                  <a:pt x="26651" y="2867"/>
                  <a:pt x="26642" y="2873"/>
                </a:cubicBezTo>
                <a:cubicBezTo>
                  <a:pt x="26632" y="2880"/>
                  <a:pt x="26622" y="2885"/>
                  <a:pt x="26612" y="2889"/>
                </a:cubicBezTo>
                <a:cubicBezTo>
                  <a:pt x="26601" y="2894"/>
                  <a:pt x="26590" y="2897"/>
                  <a:pt x="26579" y="2899"/>
                </a:cubicBezTo>
                <a:cubicBezTo>
                  <a:pt x="26568" y="2901"/>
                  <a:pt x="26557" y="2903"/>
                  <a:pt x="26545" y="2903"/>
                </a:cubicBezTo>
                <a:lnTo>
                  <a:pt x="174" y="2903"/>
                </a:lnTo>
                <a:cubicBezTo>
                  <a:pt x="163" y="2903"/>
                  <a:pt x="151" y="2901"/>
                  <a:pt x="140" y="2899"/>
                </a:cubicBezTo>
                <a:cubicBezTo>
                  <a:pt x="129" y="2897"/>
                  <a:pt x="118" y="2894"/>
                  <a:pt x="107" y="2889"/>
                </a:cubicBezTo>
                <a:cubicBezTo>
                  <a:pt x="97" y="2885"/>
                  <a:pt x="87" y="2880"/>
                  <a:pt x="77" y="2873"/>
                </a:cubicBezTo>
                <a:cubicBezTo>
                  <a:pt x="68" y="2867"/>
                  <a:pt x="59" y="2860"/>
                  <a:pt x="51" y="2852"/>
                </a:cubicBezTo>
                <a:cubicBezTo>
                  <a:pt x="43" y="2843"/>
                  <a:pt x="36" y="2835"/>
                  <a:pt x="29" y="2825"/>
                </a:cubicBezTo>
                <a:cubicBezTo>
                  <a:pt x="23" y="2816"/>
                  <a:pt x="18" y="2806"/>
                  <a:pt x="13" y="2795"/>
                </a:cubicBezTo>
                <a:cubicBezTo>
                  <a:pt x="9" y="2785"/>
                  <a:pt x="6" y="2774"/>
                  <a:pt x="3" y="2762"/>
                </a:cubicBezTo>
                <a:cubicBezTo>
                  <a:pt x="1" y="2751"/>
                  <a:pt x="0" y="2740"/>
                  <a:pt x="0" y="2728"/>
                </a:cubicBezTo>
              </a:path>
            </a:pathLst>
          </a:custGeom>
          <a:ln w="8280">
            <a:solidFill>
              <a:srgbClr val="374151"/>
            </a:solidFill>
            <a:miter/>
          </a:ln>
        </p:spPr>
        <p:txBody>
          <a:bodyPr lIns="3960" rIns="3960" tIns="3960" bIns="39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604160" y="958320"/>
            <a:ext cx="67903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行业经历了快速的技术迭代和市场竞争，涌现出一批在技术、服务和市场影响力方面表现卓越的公司。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18560" y="47379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8" y="869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4" y="927"/>
                  <a:pt x="375" y="921"/>
                </a:cubicBezTo>
                <a:cubicBezTo>
                  <a:pt x="345" y="915"/>
                  <a:pt x="315" y="906"/>
                  <a:pt x="286" y="894"/>
                </a:cubicBezTo>
                <a:cubicBezTo>
                  <a:pt x="258" y="883"/>
                  <a:pt x="232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9"/>
                </a:cubicBezTo>
                <a:cubicBezTo>
                  <a:pt x="232" y="62"/>
                  <a:pt x="258" y="47"/>
                  <a:pt x="286" y="36"/>
                </a:cubicBezTo>
                <a:cubicBezTo>
                  <a:pt x="315" y="24"/>
                  <a:pt x="345" y="15"/>
                  <a:pt x="375" y="9"/>
                </a:cubicBezTo>
                <a:cubicBezTo>
                  <a:pt x="404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8" y="95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5"/>
          <a:stretch/>
        </p:blipFill>
        <p:spPr>
          <a:xfrm>
            <a:off x="827280" y="48384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8" name=""/>
          <p:cNvSpPr txBox="1"/>
          <p:nvPr/>
        </p:nvSpPr>
        <p:spPr>
          <a:xfrm>
            <a:off x="718560" y="441864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共同成功要素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53080" y="475164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强大的技术与数据壁垒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3852360" y="47379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3" y="643"/>
                </a:cubicBezTo>
                <a:cubicBezTo>
                  <a:pt x="881" y="671"/>
                  <a:pt x="867" y="698"/>
                  <a:pt x="850" y="723"/>
                </a:cubicBezTo>
                <a:cubicBezTo>
                  <a:pt x="833" y="749"/>
                  <a:pt x="814" y="772"/>
                  <a:pt x="792" y="794"/>
                </a:cubicBezTo>
                <a:cubicBezTo>
                  <a:pt x="771" y="815"/>
                  <a:pt x="747" y="835"/>
                  <a:pt x="722" y="852"/>
                </a:cubicBezTo>
                <a:cubicBezTo>
                  <a:pt x="697" y="869"/>
                  <a:pt x="670" y="883"/>
                  <a:pt x="642" y="894"/>
                </a:cubicBezTo>
                <a:cubicBezTo>
                  <a:pt x="613" y="906"/>
                  <a:pt x="584" y="915"/>
                  <a:pt x="555" y="921"/>
                </a:cubicBezTo>
                <a:cubicBezTo>
                  <a:pt x="525" y="927"/>
                  <a:pt x="494" y="930"/>
                  <a:pt x="464" y="930"/>
                </a:cubicBezTo>
                <a:cubicBezTo>
                  <a:pt x="433" y="930"/>
                  <a:pt x="403" y="927"/>
                  <a:pt x="373" y="921"/>
                </a:cubicBezTo>
                <a:cubicBezTo>
                  <a:pt x="344" y="915"/>
                  <a:pt x="314" y="906"/>
                  <a:pt x="286" y="894"/>
                </a:cubicBezTo>
                <a:cubicBezTo>
                  <a:pt x="258" y="883"/>
                  <a:pt x="231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9"/>
                </a:cubicBezTo>
                <a:cubicBezTo>
                  <a:pt x="231" y="62"/>
                  <a:pt x="258" y="47"/>
                  <a:pt x="286" y="36"/>
                </a:cubicBezTo>
                <a:cubicBezTo>
                  <a:pt x="314" y="24"/>
                  <a:pt x="344" y="15"/>
                  <a:pt x="373" y="9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5" y="9"/>
                </a:cubicBezTo>
                <a:cubicBezTo>
                  <a:pt x="584" y="15"/>
                  <a:pt x="613" y="24"/>
                  <a:pt x="642" y="36"/>
                </a:cubicBezTo>
                <a:cubicBezTo>
                  <a:pt x="670" y="47"/>
                  <a:pt x="697" y="62"/>
                  <a:pt x="722" y="79"/>
                </a:cubicBezTo>
                <a:cubicBezTo>
                  <a:pt x="747" y="95"/>
                  <a:pt x="771" y="115"/>
                  <a:pt x="792" y="136"/>
                </a:cubicBezTo>
                <a:cubicBezTo>
                  <a:pt x="814" y="158"/>
                  <a:pt x="833" y="181"/>
                  <a:pt x="850" y="207"/>
                </a:cubicBezTo>
                <a:cubicBezTo>
                  <a:pt x="867" y="232"/>
                  <a:pt x="881" y="259"/>
                  <a:pt x="893" y="287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6"/>
          <a:stretch/>
        </p:blipFill>
        <p:spPr>
          <a:xfrm>
            <a:off x="3952800" y="48384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1153080" y="495144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海量、高质量的数据和先进分析算法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4289760" y="475164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全面的功能套件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6994440" y="473796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6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9"/>
                  <a:pt x="815" y="772"/>
                  <a:pt x="793" y="794"/>
                </a:cubicBezTo>
                <a:cubicBezTo>
                  <a:pt x="772" y="815"/>
                  <a:pt x="748" y="835"/>
                  <a:pt x="723" y="852"/>
                </a:cubicBezTo>
                <a:cubicBezTo>
                  <a:pt x="698" y="869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5" y="930"/>
                  <a:pt x="464" y="930"/>
                </a:cubicBezTo>
                <a:cubicBezTo>
                  <a:pt x="434" y="930"/>
                  <a:pt x="403" y="927"/>
                  <a:pt x="374" y="921"/>
                </a:cubicBezTo>
                <a:cubicBezTo>
                  <a:pt x="344" y="915"/>
                  <a:pt x="315" y="906"/>
                  <a:pt x="286" y="894"/>
                </a:cubicBezTo>
                <a:cubicBezTo>
                  <a:pt x="258" y="883"/>
                  <a:pt x="232" y="869"/>
                  <a:pt x="206" y="852"/>
                </a:cubicBezTo>
                <a:cubicBezTo>
                  <a:pt x="181" y="835"/>
                  <a:pt x="157" y="815"/>
                  <a:pt x="136" y="794"/>
                </a:cubicBezTo>
                <a:cubicBezTo>
                  <a:pt x="114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6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3" y="316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9"/>
                </a:cubicBezTo>
                <a:cubicBezTo>
                  <a:pt x="232" y="62"/>
                  <a:pt x="258" y="47"/>
                  <a:pt x="286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3" y="3"/>
                  <a:pt x="434" y="0"/>
                  <a:pt x="464" y="0"/>
                </a:cubicBezTo>
                <a:cubicBezTo>
                  <a:pt x="495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9"/>
                </a:cubicBezTo>
                <a:cubicBezTo>
                  <a:pt x="748" y="95"/>
                  <a:pt x="772" y="115"/>
                  <a:pt x="793" y="136"/>
                </a:cubicBezTo>
                <a:cubicBezTo>
                  <a:pt x="815" y="158"/>
                  <a:pt x="834" y="181"/>
                  <a:pt x="851" y="207"/>
                </a:cubicBezTo>
                <a:cubicBezTo>
                  <a:pt x="868" y="232"/>
                  <a:pt x="882" y="259"/>
                  <a:pt x="894" y="287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5"/>
                  <a:pt x="929" y="435"/>
                  <a:pt x="929" y="46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7"/>
          <a:stretch/>
        </p:blipFill>
        <p:spPr>
          <a:xfrm>
            <a:off x="7077960" y="48384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"/>
          <p:cNvSpPr txBox="1"/>
          <p:nvPr/>
        </p:nvSpPr>
        <p:spPr>
          <a:xfrm>
            <a:off x="4289760" y="495144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提供一站式解决方案，覆盖多个营销领域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7426080" y="475164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持续创新与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8094600" y="47563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8225640" y="475164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整合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26080" y="4951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543080" y="4955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542880" y="1604160"/>
            <a:ext cx="1822320" cy="2356920"/>
          </a:xfrm>
          <a:custGeom>
            <a:avLst/>
            <a:gdLst/>
            <a:ahLst/>
            <a:rect l="0" t="0" r="r" b="b"/>
            <a:pathLst>
              <a:path w="5062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83" y="0"/>
                </a:lnTo>
                <a:cubicBezTo>
                  <a:pt x="4820" y="0"/>
                  <a:pt x="4856" y="7"/>
                  <a:pt x="4890" y="22"/>
                </a:cubicBezTo>
                <a:cubicBezTo>
                  <a:pt x="4924" y="36"/>
                  <a:pt x="4954" y="56"/>
                  <a:pt x="4980" y="82"/>
                </a:cubicBezTo>
                <a:cubicBezTo>
                  <a:pt x="5006" y="108"/>
                  <a:pt x="5026" y="138"/>
                  <a:pt x="5041" y="172"/>
                </a:cubicBezTo>
                <a:cubicBezTo>
                  <a:pt x="5055" y="206"/>
                  <a:pt x="5062" y="242"/>
                  <a:pt x="5062" y="279"/>
                </a:cubicBezTo>
                <a:lnTo>
                  <a:pt x="5062" y="6269"/>
                </a:lnTo>
                <a:cubicBezTo>
                  <a:pt x="5062" y="6306"/>
                  <a:pt x="5055" y="6341"/>
                  <a:pt x="5041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4" y="6512"/>
                  <a:pt x="4890" y="6526"/>
                </a:cubicBezTo>
                <a:cubicBezTo>
                  <a:pt x="4856" y="6540"/>
                  <a:pt x="4820" y="6547"/>
                  <a:pt x="4783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6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42880" y="1604160"/>
            <a:ext cx="1822320" cy="2356920"/>
          </a:xfrm>
          <a:custGeom>
            <a:avLst/>
            <a:gdLst/>
            <a:ahLst/>
            <a:rect l="0" t="0" r="r" b="b"/>
            <a:pathLst>
              <a:path w="5062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83" y="0"/>
                </a:lnTo>
                <a:cubicBezTo>
                  <a:pt x="4820" y="0"/>
                  <a:pt x="4856" y="7"/>
                  <a:pt x="4890" y="22"/>
                </a:cubicBezTo>
                <a:cubicBezTo>
                  <a:pt x="4924" y="36"/>
                  <a:pt x="4954" y="56"/>
                  <a:pt x="4980" y="82"/>
                </a:cubicBezTo>
                <a:cubicBezTo>
                  <a:pt x="5006" y="108"/>
                  <a:pt x="5026" y="138"/>
                  <a:pt x="5041" y="172"/>
                </a:cubicBezTo>
                <a:cubicBezTo>
                  <a:pt x="5055" y="206"/>
                  <a:pt x="5062" y="242"/>
                  <a:pt x="5062" y="279"/>
                </a:cubicBezTo>
                <a:lnTo>
                  <a:pt x="5062" y="6269"/>
                </a:lnTo>
                <a:cubicBezTo>
                  <a:pt x="5062" y="6306"/>
                  <a:pt x="5055" y="6341"/>
                  <a:pt x="5041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4" y="6512"/>
                  <a:pt x="4890" y="6526"/>
                </a:cubicBezTo>
                <a:cubicBezTo>
                  <a:pt x="4856" y="6540"/>
                  <a:pt x="4820" y="6547"/>
                  <a:pt x="4783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6"/>
                </a:cubicBezTo>
                <a:cubicBezTo>
                  <a:pt x="7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8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49" y="6382"/>
                  <a:pt x="57" y="6397"/>
                  <a:pt x="67" y="6411"/>
                </a:cubicBezTo>
                <a:cubicBezTo>
                  <a:pt x="76" y="6425"/>
                  <a:pt x="86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1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4783" y="6524"/>
                </a:lnTo>
                <a:cubicBezTo>
                  <a:pt x="4800" y="6524"/>
                  <a:pt x="4817" y="6523"/>
                  <a:pt x="4833" y="6519"/>
                </a:cubicBezTo>
                <a:cubicBezTo>
                  <a:pt x="4849" y="6516"/>
                  <a:pt x="4865" y="6511"/>
                  <a:pt x="4881" y="6505"/>
                </a:cubicBezTo>
                <a:cubicBezTo>
                  <a:pt x="4896" y="6498"/>
                  <a:pt x="4911" y="6491"/>
                  <a:pt x="4925" y="6481"/>
                </a:cubicBezTo>
                <a:cubicBezTo>
                  <a:pt x="4939" y="6472"/>
                  <a:pt x="4952" y="6461"/>
                  <a:pt x="4964" y="6449"/>
                </a:cubicBezTo>
                <a:cubicBezTo>
                  <a:pt x="4976" y="6438"/>
                  <a:pt x="4986" y="6425"/>
                  <a:pt x="4996" y="6411"/>
                </a:cubicBezTo>
                <a:cubicBezTo>
                  <a:pt x="5005" y="6397"/>
                  <a:pt x="5013" y="6382"/>
                  <a:pt x="5019" y="6367"/>
                </a:cubicBezTo>
                <a:cubicBezTo>
                  <a:pt x="5026" y="6351"/>
                  <a:pt x="5030" y="6335"/>
                  <a:pt x="5034" y="6319"/>
                </a:cubicBezTo>
                <a:cubicBezTo>
                  <a:pt x="5037" y="6302"/>
                  <a:pt x="5039" y="6286"/>
                  <a:pt x="5039" y="6269"/>
                </a:cubicBezTo>
                <a:lnTo>
                  <a:pt x="5039" y="279"/>
                </a:lnTo>
                <a:cubicBezTo>
                  <a:pt x="5039" y="262"/>
                  <a:pt x="5037" y="246"/>
                  <a:pt x="5034" y="229"/>
                </a:cubicBezTo>
                <a:cubicBezTo>
                  <a:pt x="5030" y="213"/>
                  <a:pt x="5026" y="197"/>
                  <a:pt x="5019" y="181"/>
                </a:cubicBezTo>
                <a:cubicBezTo>
                  <a:pt x="5013" y="166"/>
                  <a:pt x="5005" y="151"/>
                  <a:pt x="4996" y="137"/>
                </a:cubicBezTo>
                <a:cubicBezTo>
                  <a:pt x="4986" y="123"/>
                  <a:pt x="4976" y="110"/>
                  <a:pt x="4964" y="98"/>
                </a:cubicBezTo>
                <a:cubicBezTo>
                  <a:pt x="4952" y="87"/>
                  <a:pt x="4939" y="76"/>
                  <a:pt x="4925" y="67"/>
                </a:cubicBezTo>
                <a:cubicBezTo>
                  <a:pt x="4911" y="57"/>
                  <a:pt x="4896" y="49"/>
                  <a:pt x="4881" y="43"/>
                </a:cubicBezTo>
                <a:cubicBezTo>
                  <a:pt x="4865" y="37"/>
                  <a:pt x="4849" y="32"/>
                  <a:pt x="4833" y="29"/>
                </a:cubicBezTo>
                <a:cubicBezTo>
                  <a:pt x="4817" y="25"/>
                  <a:pt x="4800" y="24"/>
                  <a:pt x="4783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18560" y="177984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5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8"/>
                  <a:pt x="815" y="772"/>
                  <a:pt x="793" y="793"/>
                </a:cubicBezTo>
                <a:cubicBezTo>
                  <a:pt x="772" y="815"/>
                  <a:pt x="748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6"/>
                  <a:pt x="586" y="915"/>
                  <a:pt x="556" y="920"/>
                </a:cubicBezTo>
                <a:cubicBezTo>
                  <a:pt x="526" y="926"/>
                  <a:pt x="496" y="929"/>
                  <a:pt x="465" y="929"/>
                </a:cubicBezTo>
                <a:cubicBezTo>
                  <a:pt x="435" y="929"/>
                  <a:pt x="404" y="926"/>
                  <a:pt x="375" y="920"/>
                </a:cubicBezTo>
                <a:cubicBezTo>
                  <a:pt x="345" y="915"/>
                  <a:pt x="315" y="906"/>
                  <a:pt x="286" y="894"/>
                </a:cubicBezTo>
                <a:cubicBezTo>
                  <a:pt x="258" y="882"/>
                  <a:pt x="232" y="868"/>
                  <a:pt x="206" y="851"/>
                </a:cubicBezTo>
                <a:cubicBezTo>
                  <a:pt x="181" y="834"/>
                  <a:pt x="157" y="815"/>
                  <a:pt x="136" y="793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5"/>
                </a:cubicBezTo>
                <a:cubicBezTo>
                  <a:pt x="15" y="345"/>
                  <a:pt x="23" y="316"/>
                  <a:pt x="35" y="287"/>
                </a:cubicBezTo>
                <a:cubicBezTo>
                  <a:pt x="47" y="259"/>
                  <a:pt x="61" y="233"/>
                  <a:pt x="78" y="207"/>
                </a:cubicBezTo>
                <a:cubicBezTo>
                  <a:pt x="95" y="182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2" y="61"/>
                  <a:pt x="258" y="47"/>
                  <a:pt x="286" y="35"/>
                </a:cubicBezTo>
                <a:cubicBezTo>
                  <a:pt x="315" y="24"/>
                  <a:pt x="345" y="15"/>
                  <a:pt x="375" y="9"/>
                </a:cubicBezTo>
                <a:cubicBezTo>
                  <a:pt x="404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2"/>
                  <a:pt x="851" y="207"/>
                </a:cubicBezTo>
                <a:cubicBezTo>
                  <a:pt x="868" y="233"/>
                  <a:pt x="882" y="259"/>
                  <a:pt x="894" y="287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4"/>
                  <a:pt x="929" y="435"/>
                  <a:pt x="929" y="4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8"/>
          <a:stretch/>
        </p:blipFill>
        <p:spPr>
          <a:xfrm>
            <a:off x="819000" y="1880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6" name=""/>
          <p:cNvSpPr txBox="1"/>
          <p:nvPr/>
        </p:nvSpPr>
        <p:spPr>
          <a:xfrm>
            <a:off x="7657920" y="4951440"/>
            <a:ext cx="21128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和机器学习技术融入产品，提升分析深度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53080" y="1850400"/>
            <a:ext cx="830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Semrush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18560" y="222732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全球领先的在线可见性管理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9"/>
          <a:stretch/>
        </p:blipFill>
        <p:spPr>
          <a:xfrm>
            <a:off x="718560" y="2682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0" name=""/>
          <p:cNvSpPr txBox="1"/>
          <p:nvPr/>
        </p:nvSpPr>
        <p:spPr>
          <a:xfrm>
            <a:off x="718560" y="2394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平台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902520" y="26618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019520" y="2665800"/>
            <a:ext cx="224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260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242720" y="26618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亿</a:t>
            </a:r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关键词和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827720" y="266580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43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976760" y="26618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0"/>
          <a:stretch/>
        </p:blipFill>
        <p:spPr>
          <a:xfrm>
            <a:off x="718560" y="3083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"/>
          <p:cNvSpPr txBox="1"/>
          <p:nvPr/>
        </p:nvSpPr>
        <p:spPr>
          <a:xfrm>
            <a:off x="902520" y="282888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亿</a:t>
            </a:r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反向链接数据库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919080" y="30628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全面工具套件：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738080" y="306684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978560" y="30628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919080" y="3234240"/>
            <a:ext cx="224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PPC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1"/>
          <a:stretch/>
        </p:blipFill>
        <p:spPr>
          <a:xfrm>
            <a:off x="718560" y="3484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"/>
          <p:cNvSpPr txBox="1"/>
          <p:nvPr/>
        </p:nvSpPr>
        <p:spPr>
          <a:xfrm>
            <a:off x="1141920" y="32299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、社媒、内容营销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952560" y="3468240"/>
            <a:ext cx="299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250280" y="34639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年推出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601280" y="3468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715760" y="34639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驱动的企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498400" y="1604160"/>
            <a:ext cx="1813680" cy="2356920"/>
          </a:xfrm>
          <a:custGeom>
            <a:avLst/>
            <a:gdLst/>
            <a:ahLst/>
            <a:rect l="0" t="0" r="r" b="b"/>
            <a:pathLst>
              <a:path w="5038" h="6547">
                <a:moveTo>
                  <a:pt x="21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60" y="0"/>
                </a:lnTo>
                <a:cubicBezTo>
                  <a:pt x="4797" y="0"/>
                  <a:pt x="4832" y="7"/>
                  <a:pt x="4866" y="22"/>
                </a:cubicBezTo>
                <a:cubicBezTo>
                  <a:pt x="4901" y="36"/>
                  <a:pt x="4931" y="56"/>
                  <a:pt x="4957" y="82"/>
                </a:cubicBezTo>
                <a:cubicBezTo>
                  <a:pt x="4983" y="108"/>
                  <a:pt x="5003" y="138"/>
                  <a:pt x="5017" y="172"/>
                </a:cubicBezTo>
                <a:cubicBezTo>
                  <a:pt x="5031" y="206"/>
                  <a:pt x="5038" y="242"/>
                  <a:pt x="5038" y="279"/>
                </a:cubicBezTo>
                <a:lnTo>
                  <a:pt x="5038" y="6269"/>
                </a:lnTo>
                <a:cubicBezTo>
                  <a:pt x="5038" y="6306"/>
                  <a:pt x="5031" y="6341"/>
                  <a:pt x="5017" y="6376"/>
                </a:cubicBezTo>
                <a:cubicBezTo>
                  <a:pt x="5003" y="6410"/>
                  <a:pt x="4983" y="6440"/>
                  <a:pt x="4957" y="6466"/>
                </a:cubicBezTo>
                <a:cubicBezTo>
                  <a:pt x="4931" y="6492"/>
                  <a:pt x="4901" y="6512"/>
                  <a:pt x="4866" y="6526"/>
                </a:cubicBezTo>
                <a:cubicBezTo>
                  <a:pt x="4832" y="6540"/>
                  <a:pt x="4797" y="6547"/>
                  <a:pt x="4760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498400" y="1604160"/>
            <a:ext cx="1813680" cy="2356920"/>
          </a:xfrm>
          <a:custGeom>
            <a:avLst/>
            <a:gdLst/>
            <a:ahLst/>
            <a:rect l="0" t="0" r="r" b="b"/>
            <a:pathLst>
              <a:path w="5038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60" y="0"/>
                </a:lnTo>
                <a:cubicBezTo>
                  <a:pt x="4797" y="0"/>
                  <a:pt x="4832" y="7"/>
                  <a:pt x="4866" y="22"/>
                </a:cubicBezTo>
                <a:cubicBezTo>
                  <a:pt x="4901" y="36"/>
                  <a:pt x="4931" y="56"/>
                  <a:pt x="4957" y="82"/>
                </a:cubicBezTo>
                <a:cubicBezTo>
                  <a:pt x="4983" y="108"/>
                  <a:pt x="5003" y="138"/>
                  <a:pt x="5017" y="172"/>
                </a:cubicBezTo>
                <a:cubicBezTo>
                  <a:pt x="5031" y="206"/>
                  <a:pt x="5038" y="242"/>
                  <a:pt x="5038" y="279"/>
                </a:cubicBezTo>
                <a:lnTo>
                  <a:pt x="5038" y="6269"/>
                </a:lnTo>
                <a:cubicBezTo>
                  <a:pt x="5038" y="6306"/>
                  <a:pt x="5031" y="6341"/>
                  <a:pt x="5017" y="6376"/>
                </a:cubicBezTo>
                <a:cubicBezTo>
                  <a:pt x="5003" y="6410"/>
                  <a:pt x="4983" y="6440"/>
                  <a:pt x="4957" y="6466"/>
                </a:cubicBezTo>
                <a:cubicBezTo>
                  <a:pt x="4931" y="6492"/>
                  <a:pt x="4901" y="6512"/>
                  <a:pt x="4866" y="6526"/>
                </a:cubicBezTo>
                <a:cubicBezTo>
                  <a:pt x="4832" y="6540"/>
                  <a:pt x="4797" y="6547"/>
                  <a:pt x="4760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moveTo>
                  <a:pt x="23" y="279"/>
                </a:moveTo>
                <a:lnTo>
                  <a:pt x="23" y="6269"/>
                </a:lnTo>
                <a:cubicBezTo>
                  <a:pt x="23" y="6286"/>
                  <a:pt x="25" y="6302"/>
                  <a:pt x="28" y="6319"/>
                </a:cubicBezTo>
                <a:cubicBezTo>
                  <a:pt x="32" y="6335"/>
                  <a:pt x="36" y="6351"/>
                  <a:pt x="43" y="6367"/>
                </a:cubicBezTo>
                <a:cubicBezTo>
                  <a:pt x="49" y="6382"/>
                  <a:pt x="57" y="6397"/>
                  <a:pt x="66" y="6411"/>
                </a:cubicBezTo>
                <a:cubicBezTo>
                  <a:pt x="76" y="6425"/>
                  <a:pt x="86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1"/>
                  <a:pt x="166" y="6498"/>
                  <a:pt x="181" y="6505"/>
                </a:cubicBezTo>
                <a:cubicBezTo>
                  <a:pt x="197" y="6511"/>
                  <a:pt x="212" y="6516"/>
                  <a:pt x="229" y="6519"/>
                </a:cubicBezTo>
                <a:cubicBezTo>
                  <a:pt x="245" y="6523"/>
                  <a:pt x="262" y="6524"/>
                  <a:pt x="279" y="6524"/>
                </a:cubicBezTo>
                <a:lnTo>
                  <a:pt x="4760" y="6524"/>
                </a:lnTo>
                <a:cubicBezTo>
                  <a:pt x="4777" y="6524"/>
                  <a:pt x="4793" y="6523"/>
                  <a:pt x="4810" y="6519"/>
                </a:cubicBezTo>
                <a:cubicBezTo>
                  <a:pt x="4826" y="6516"/>
                  <a:pt x="4842" y="6511"/>
                  <a:pt x="4858" y="6505"/>
                </a:cubicBezTo>
                <a:cubicBezTo>
                  <a:pt x="4873" y="6498"/>
                  <a:pt x="4888" y="6491"/>
                  <a:pt x="4902" y="6481"/>
                </a:cubicBezTo>
                <a:cubicBezTo>
                  <a:pt x="4916" y="6472"/>
                  <a:pt x="4929" y="6461"/>
                  <a:pt x="4940" y="6449"/>
                </a:cubicBezTo>
                <a:cubicBezTo>
                  <a:pt x="4952" y="6438"/>
                  <a:pt x="4963" y="6425"/>
                  <a:pt x="4972" y="6411"/>
                </a:cubicBezTo>
                <a:cubicBezTo>
                  <a:pt x="4982" y="6397"/>
                  <a:pt x="4989" y="6382"/>
                  <a:pt x="4996" y="6367"/>
                </a:cubicBezTo>
                <a:cubicBezTo>
                  <a:pt x="5002" y="6351"/>
                  <a:pt x="5007" y="6335"/>
                  <a:pt x="5010" y="6319"/>
                </a:cubicBezTo>
                <a:cubicBezTo>
                  <a:pt x="5014" y="6302"/>
                  <a:pt x="5015" y="6286"/>
                  <a:pt x="5015" y="6269"/>
                </a:cubicBezTo>
                <a:lnTo>
                  <a:pt x="5015" y="279"/>
                </a:lnTo>
                <a:cubicBezTo>
                  <a:pt x="5015" y="262"/>
                  <a:pt x="5014" y="246"/>
                  <a:pt x="5010" y="229"/>
                </a:cubicBezTo>
                <a:cubicBezTo>
                  <a:pt x="5007" y="213"/>
                  <a:pt x="5002" y="197"/>
                  <a:pt x="4996" y="181"/>
                </a:cubicBezTo>
                <a:cubicBezTo>
                  <a:pt x="4989" y="166"/>
                  <a:pt x="4982" y="151"/>
                  <a:pt x="4972" y="137"/>
                </a:cubicBezTo>
                <a:cubicBezTo>
                  <a:pt x="4963" y="123"/>
                  <a:pt x="4952" y="110"/>
                  <a:pt x="4940" y="98"/>
                </a:cubicBezTo>
                <a:cubicBezTo>
                  <a:pt x="4929" y="87"/>
                  <a:pt x="4916" y="76"/>
                  <a:pt x="4902" y="67"/>
                </a:cubicBezTo>
                <a:cubicBezTo>
                  <a:pt x="4888" y="57"/>
                  <a:pt x="4873" y="49"/>
                  <a:pt x="4858" y="43"/>
                </a:cubicBezTo>
                <a:cubicBezTo>
                  <a:pt x="4842" y="37"/>
                  <a:pt x="4826" y="32"/>
                  <a:pt x="4810" y="29"/>
                </a:cubicBezTo>
                <a:cubicBezTo>
                  <a:pt x="4793" y="25"/>
                  <a:pt x="4777" y="24"/>
                  <a:pt x="4760" y="24"/>
                </a:cubicBezTo>
                <a:lnTo>
                  <a:pt x="279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2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674080" y="177984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5"/>
                </a:moveTo>
                <a:cubicBezTo>
                  <a:pt x="929" y="496"/>
                  <a:pt x="926" y="526"/>
                  <a:pt x="920" y="556"/>
                </a:cubicBezTo>
                <a:cubicBezTo>
                  <a:pt x="914" y="586"/>
                  <a:pt x="906" y="615"/>
                  <a:pt x="894" y="643"/>
                </a:cubicBezTo>
                <a:cubicBezTo>
                  <a:pt x="882" y="671"/>
                  <a:pt x="868" y="698"/>
                  <a:pt x="851" y="723"/>
                </a:cubicBezTo>
                <a:cubicBezTo>
                  <a:pt x="834" y="748"/>
                  <a:pt x="815" y="772"/>
                  <a:pt x="793" y="793"/>
                </a:cubicBezTo>
                <a:cubicBezTo>
                  <a:pt x="772" y="815"/>
                  <a:pt x="748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4" y="906"/>
                  <a:pt x="585" y="915"/>
                  <a:pt x="556" y="920"/>
                </a:cubicBezTo>
                <a:cubicBezTo>
                  <a:pt x="526" y="926"/>
                  <a:pt x="495" y="929"/>
                  <a:pt x="465" y="929"/>
                </a:cubicBezTo>
                <a:cubicBezTo>
                  <a:pt x="433" y="929"/>
                  <a:pt x="403" y="926"/>
                  <a:pt x="373" y="920"/>
                </a:cubicBezTo>
                <a:cubicBezTo>
                  <a:pt x="343" y="915"/>
                  <a:pt x="314" y="906"/>
                  <a:pt x="286" y="894"/>
                </a:cubicBezTo>
                <a:cubicBezTo>
                  <a:pt x="258" y="882"/>
                  <a:pt x="231" y="868"/>
                  <a:pt x="206" y="851"/>
                </a:cubicBezTo>
                <a:cubicBezTo>
                  <a:pt x="181" y="834"/>
                  <a:pt x="157" y="815"/>
                  <a:pt x="136" y="793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3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5"/>
                </a:cubicBezTo>
                <a:cubicBezTo>
                  <a:pt x="15" y="345"/>
                  <a:pt x="23" y="316"/>
                  <a:pt x="35" y="287"/>
                </a:cubicBezTo>
                <a:cubicBezTo>
                  <a:pt x="47" y="259"/>
                  <a:pt x="61" y="233"/>
                  <a:pt x="78" y="207"/>
                </a:cubicBezTo>
                <a:cubicBezTo>
                  <a:pt x="95" y="182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4"/>
                  <a:pt x="343" y="15"/>
                  <a:pt x="373" y="9"/>
                </a:cubicBezTo>
                <a:cubicBezTo>
                  <a:pt x="403" y="3"/>
                  <a:pt x="433" y="0"/>
                  <a:pt x="465" y="0"/>
                </a:cubicBezTo>
                <a:cubicBezTo>
                  <a:pt x="495" y="0"/>
                  <a:pt x="526" y="3"/>
                  <a:pt x="556" y="9"/>
                </a:cubicBezTo>
                <a:cubicBezTo>
                  <a:pt x="585" y="15"/>
                  <a:pt x="614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2"/>
                  <a:pt x="851" y="207"/>
                </a:cubicBezTo>
                <a:cubicBezTo>
                  <a:pt x="868" y="233"/>
                  <a:pt x="882" y="259"/>
                  <a:pt x="894" y="287"/>
                </a:cubicBezTo>
                <a:cubicBezTo>
                  <a:pt x="906" y="316"/>
                  <a:pt x="914" y="345"/>
                  <a:pt x="920" y="375"/>
                </a:cubicBezTo>
                <a:cubicBezTo>
                  <a:pt x="926" y="404"/>
                  <a:pt x="929" y="435"/>
                  <a:pt x="929" y="4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2"/>
          <a:stretch/>
        </p:blipFill>
        <p:spPr>
          <a:xfrm>
            <a:off x="2757600" y="18802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"/>
          <p:cNvSpPr txBox="1"/>
          <p:nvPr/>
        </p:nvSpPr>
        <p:spPr>
          <a:xfrm>
            <a:off x="952560" y="363096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业级解决方案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3105360" y="1850400"/>
            <a:ext cx="618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Ahrefs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2670840" y="22273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备受推崇的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3255840" y="223128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3"/>
          <a:stretch/>
        </p:blipFill>
        <p:spPr>
          <a:xfrm>
            <a:off x="2674080" y="25153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7" name=""/>
          <p:cNvSpPr txBox="1"/>
          <p:nvPr/>
        </p:nvSpPr>
        <p:spPr>
          <a:xfrm>
            <a:off x="3495960" y="22273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工具提供商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887920" y="249480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强大的网站爬虫技术和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4"/>
          <a:stretch/>
        </p:blipFill>
        <p:spPr>
          <a:xfrm>
            <a:off x="2674080" y="2916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0" name=""/>
          <p:cNvSpPr txBox="1"/>
          <p:nvPr/>
        </p:nvSpPr>
        <p:spPr>
          <a:xfrm>
            <a:off x="2887920" y="266184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反向链接数据库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5"/>
          <a:stretch/>
        </p:blipFill>
        <p:spPr>
          <a:xfrm>
            <a:off x="2674080" y="3150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2" name=""/>
          <p:cNvSpPr txBox="1"/>
          <p:nvPr/>
        </p:nvSpPr>
        <p:spPr>
          <a:xfrm>
            <a:off x="2871360" y="28958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精准的关键词研究工具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871360" y="31298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卓越的数据处理能力和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4445640" y="1604160"/>
            <a:ext cx="1821960" cy="2356920"/>
          </a:xfrm>
          <a:custGeom>
            <a:avLst/>
            <a:gdLst/>
            <a:ahLst/>
            <a:rect l="0" t="0" r="r" b="b"/>
            <a:pathLst>
              <a:path w="5061" h="6547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4783" y="0"/>
                </a:lnTo>
                <a:cubicBezTo>
                  <a:pt x="4820" y="0"/>
                  <a:pt x="4855" y="7"/>
                  <a:pt x="4889" y="22"/>
                </a:cubicBezTo>
                <a:cubicBezTo>
                  <a:pt x="4923" y="36"/>
                  <a:pt x="4954" y="56"/>
                  <a:pt x="4980" y="82"/>
                </a:cubicBezTo>
                <a:cubicBezTo>
                  <a:pt x="5006" y="108"/>
                  <a:pt x="5026" y="138"/>
                  <a:pt x="5040" y="172"/>
                </a:cubicBezTo>
                <a:cubicBezTo>
                  <a:pt x="5054" y="206"/>
                  <a:pt x="5061" y="242"/>
                  <a:pt x="5061" y="279"/>
                </a:cubicBezTo>
                <a:lnTo>
                  <a:pt x="5061" y="6269"/>
                </a:lnTo>
                <a:cubicBezTo>
                  <a:pt x="5061" y="6306"/>
                  <a:pt x="5054" y="6341"/>
                  <a:pt x="5040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3" y="6512"/>
                  <a:pt x="4889" y="6526"/>
                </a:cubicBezTo>
                <a:cubicBezTo>
                  <a:pt x="4855" y="6540"/>
                  <a:pt x="4820" y="6547"/>
                  <a:pt x="4783" y="6547"/>
                </a:cubicBezTo>
                <a:lnTo>
                  <a:pt x="278" y="6547"/>
                </a:lnTo>
                <a:cubicBezTo>
                  <a:pt x="241" y="6547"/>
                  <a:pt x="206" y="6540"/>
                  <a:pt x="172" y="6526"/>
                </a:cubicBezTo>
                <a:cubicBezTo>
                  <a:pt x="138" y="6512"/>
                  <a:pt x="108" y="6492"/>
                  <a:pt x="81" y="6466"/>
                </a:cubicBezTo>
                <a:cubicBezTo>
                  <a:pt x="55" y="6440"/>
                  <a:pt x="35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4445640" y="1604160"/>
            <a:ext cx="1821960" cy="2356920"/>
          </a:xfrm>
          <a:custGeom>
            <a:avLst/>
            <a:gdLst/>
            <a:ahLst/>
            <a:rect l="0" t="0" r="r" b="b"/>
            <a:pathLst>
              <a:path w="5061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4783" y="0"/>
                </a:lnTo>
                <a:cubicBezTo>
                  <a:pt x="4820" y="0"/>
                  <a:pt x="4855" y="7"/>
                  <a:pt x="4889" y="22"/>
                </a:cubicBezTo>
                <a:cubicBezTo>
                  <a:pt x="4923" y="36"/>
                  <a:pt x="4954" y="56"/>
                  <a:pt x="4980" y="82"/>
                </a:cubicBezTo>
                <a:cubicBezTo>
                  <a:pt x="5006" y="108"/>
                  <a:pt x="5026" y="138"/>
                  <a:pt x="5040" y="172"/>
                </a:cubicBezTo>
                <a:cubicBezTo>
                  <a:pt x="5054" y="206"/>
                  <a:pt x="5061" y="242"/>
                  <a:pt x="5061" y="279"/>
                </a:cubicBezTo>
                <a:lnTo>
                  <a:pt x="5061" y="6269"/>
                </a:lnTo>
                <a:cubicBezTo>
                  <a:pt x="5061" y="6306"/>
                  <a:pt x="5054" y="6341"/>
                  <a:pt x="5040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3" y="6512"/>
                  <a:pt x="4889" y="6526"/>
                </a:cubicBezTo>
                <a:cubicBezTo>
                  <a:pt x="4855" y="6540"/>
                  <a:pt x="4820" y="6547"/>
                  <a:pt x="4783" y="6547"/>
                </a:cubicBezTo>
                <a:lnTo>
                  <a:pt x="278" y="6547"/>
                </a:lnTo>
                <a:cubicBezTo>
                  <a:pt x="241" y="6547"/>
                  <a:pt x="206" y="6540"/>
                  <a:pt x="172" y="6526"/>
                </a:cubicBezTo>
                <a:cubicBezTo>
                  <a:pt x="138" y="6512"/>
                  <a:pt x="108" y="6492"/>
                  <a:pt x="81" y="6466"/>
                </a:cubicBezTo>
                <a:cubicBezTo>
                  <a:pt x="55" y="6440"/>
                  <a:pt x="35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moveTo>
                  <a:pt x="23" y="279"/>
                </a:moveTo>
                <a:lnTo>
                  <a:pt x="23" y="6269"/>
                </a:lnTo>
                <a:cubicBezTo>
                  <a:pt x="23" y="6286"/>
                  <a:pt x="25" y="6302"/>
                  <a:pt x="28" y="6319"/>
                </a:cubicBezTo>
                <a:cubicBezTo>
                  <a:pt x="31" y="6335"/>
                  <a:pt x="36" y="6351"/>
                  <a:pt x="42" y="6367"/>
                </a:cubicBezTo>
                <a:cubicBezTo>
                  <a:pt x="49" y="6382"/>
                  <a:pt x="57" y="6397"/>
                  <a:pt x="66" y="6411"/>
                </a:cubicBezTo>
                <a:cubicBezTo>
                  <a:pt x="75" y="6425"/>
                  <a:pt x="86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0" y="6491"/>
                  <a:pt x="165" y="6498"/>
                  <a:pt x="181" y="6505"/>
                </a:cubicBezTo>
                <a:cubicBezTo>
                  <a:pt x="196" y="6511"/>
                  <a:pt x="212" y="6516"/>
                  <a:pt x="229" y="6519"/>
                </a:cubicBezTo>
                <a:cubicBezTo>
                  <a:pt x="245" y="6523"/>
                  <a:pt x="262" y="6524"/>
                  <a:pt x="278" y="6524"/>
                </a:cubicBezTo>
                <a:lnTo>
                  <a:pt x="4783" y="6524"/>
                </a:lnTo>
                <a:cubicBezTo>
                  <a:pt x="4800" y="6524"/>
                  <a:pt x="4816" y="6523"/>
                  <a:pt x="4833" y="6519"/>
                </a:cubicBezTo>
                <a:cubicBezTo>
                  <a:pt x="4849" y="6516"/>
                  <a:pt x="4865" y="6511"/>
                  <a:pt x="4880" y="6505"/>
                </a:cubicBezTo>
                <a:cubicBezTo>
                  <a:pt x="4896" y="6498"/>
                  <a:pt x="4911" y="6491"/>
                  <a:pt x="4925" y="6481"/>
                </a:cubicBezTo>
                <a:cubicBezTo>
                  <a:pt x="4939" y="6472"/>
                  <a:pt x="4951" y="6461"/>
                  <a:pt x="4963" y="6449"/>
                </a:cubicBezTo>
                <a:cubicBezTo>
                  <a:pt x="4975" y="6438"/>
                  <a:pt x="4986" y="6425"/>
                  <a:pt x="4995" y="6411"/>
                </a:cubicBezTo>
                <a:cubicBezTo>
                  <a:pt x="5004" y="6397"/>
                  <a:pt x="5012" y="6382"/>
                  <a:pt x="5019" y="6367"/>
                </a:cubicBezTo>
                <a:cubicBezTo>
                  <a:pt x="5025" y="6351"/>
                  <a:pt x="5030" y="6335"/>
                  <a:pt x="5033" y="6319"/>
                </a:cubicBezTo>
                <a:cubicBezTo>
                  <a:pt x="5036" y="6302"/>
                  <a:pt x="5038" y="6286"/>
                  <a:pt x="5038" y="6269"/>
                </a:cubicBezTo>
                <a:lnTo>
                  <a:pt x="5038" y="279"/>
                </a:lnTo>
                <a:cubicBezTo>
                  <a:pt x="5038" y="262"/>
                  <a:pt x="5036" y="246"/>
                  <a:pt x="5033" y="229"/>
                </a:cubicBezTo>
                <a:cubicBezTo>
                  <a:pt x="5030" y="213"/>
                  <a:pt x="5025" y="197"/>
                  <a:pt x="5019" y="181"/>
                </a:cubicBezTo>
                <a:cubicBezTo>
                  <a:pt x="5012" y="166"/>
                  <a:pt x="5004" y="151"/>
                  <a:pt x="4995" y="137"/>
                </a:cubicBezTo>
                <a:cubicBezTo>
                  <a:pt x="4986" y="123"/>
                  <a:pt x="4975" y="110"/>
                  <a:pt x="4963" y="98"/>
                </a:cubicBezTo>
                <a:cubicBezTo>
                  <a:pt x="4951" y="87"/>
                  <a:pt x="4939" y="76"/>
                  <a:pt x="4925" y="67"/>
                </a:cubicBezTo>
                <a:cubicBezTo>
                  <a:pt x="4911" y="57"/>
                  <a:pt x="4896" y="49"/>
                  <a:pt x="4880" y="43"/>
                </a:cubicBezTo>
                <a:cubicBezTo>
                  <a:pt x="4865" y="37"/>
                  <a:pt x="4849" y="32"/>
                  <a:pt x="4833" y="29"/>
                </a:cubicBezTo>
                <a:cubicBezTo>
                  <a:pt x="4816" y="25"/>
                  <a:pt x="4800" y="24"/>
                  <a:pt x="4783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49"/>
                  <a:pt x="150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4620960" y="177984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5" y="643"/>
                </a:cubicBezTo>
                <a:cubicBezTo>
                  <a:pt x="883" y="671"/>
                  <a:pt x="869" y="698"/>
                  <a:pt x="852" y="723"/>
                </a:cubicBezTo>
                <a:cubicBezTo>
                  <a:pt x="835" y="748"/>
                  <a:pt x="815" y="772"/>
                  <a:pt x="794" y="793"/>
                </a:cubicBezTo>
                <a:cubicBezTo>
                  <a:pt x="772" y="815"/>
                  <a:pt x="749" y="834"/>
                  <a:pt x="724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4" y="906"/>
                  <a:pt x="585" y="915"/>
                  <a:pt x="555" y="920"/>
                </a:cubicBezTo>
                <a:cubicBezTo>
                  <a:pt x="525" y="926"/>
                  <a:pt x="495" y="929"/>
                  <a:pt x="465" y="929"/>
                </a:cubicBezTo>
                <a:cubicBezTo>
                  <a:pt x="434" y="929"/>
                  <a:pt x="404" y="926"/>
                  <a:pt x="374" y="920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2"/>
                  <a:pt x="232" y="868"/>
                  <a:pt x="207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5" y="772"/>
                  <a:pt x="95" y="748"/>
                  <a:pt x="79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4"/>
                  <a:pt x="9" y="375"/>
                </a:cubicBezTo>
                <a:cubicBezTo>
                  <a:pt x="15" y="345"/>
                  <a:pt x="24" y="316"/>
                  <a:pt x="36" y="287"/>
                </a:cubicBezTo>
                <a:cubicBezTo>
                  <a:pt x="47" y="259"/>
                  <a:pt x="62" y="233"/>
                  <a:pt x="79" y="207"/>
                </a:cubicBezTo>
                <a:cubicBezTo>
                  <a:pt x="95" y="182"/>
                  <a:pt x="115" y="157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7" y="35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3" y="35"/>
                </a:cubicBezTo>
                <a:cubicBezTo>
                  <a:pt x="671" y="47"/>
                  <a:pt x="698" y="61"/>
                  <a:pt x="724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2"/>
                  <a:pt x="852" y="207"/>
                </a:cubicBezTo>
                <a:cubicBezTo>
                  <a:pt x="869" y="233"/>
                  <a:pt x="883" y="259"/>
                  <a:pt x="895" y="287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4"/>
                  <a:pt x="930" y="435"/>
                  <a:pt x="930" y="4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6"/>
          <a:stretch/>
        </p:blipFill>
        <p:spPr>
          <a:xfrm>
            <a:off x="4704840" y="18802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2871360" y="3296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基础设施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5057280" y="1850400"/>
            <a:ext cx="380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Moz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4622760" y="223128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7"/>
          <a:stretch/>
        </p:blipFill>
        <p:spPr>
          <a:xfrm>
            <a:off x="4621320" y="25153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"/>
          <p:cNvSpPr txBox="1"/>
          <p:nvPr/>
        </p:nvSpPr>
        <p:spPr>
          <a:xfrm>
            <a:off x="4863240" y="222732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行业的先驱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4806720" y="24948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权威的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5157720" y="249876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5397840" y="24948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知识分享和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8"/>
          <a:stretch/>
        </p:blipFill>
        <p:spPr>
          <a:xfrm>
            <a:off x="4621320" y="2916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"/>
          <p:cNvSpPr txBox="1"/>
          <p:nvPr/>
        </p:nvSpPr>
        <p:spPr>
          <a:xfrm>
            <a:off x="4806720" y="2661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强大社区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4823280" y="28958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专业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5057280" y="289980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5297760" y="28958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工具套件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4823280" y="3066840"/>
            <a:ext cx="1083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(Keyword Explorer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5892840" y="30628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9"/>
          <a:stretch/>
        </p:blipFill>
        <p:spPr>
          <a:xfrm>
            <a:off x="4621320" y="33177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4" name=""/>
          <p:cNvSpPr txBox="1"/>
          <p:nvPr/>
        </p:nvSpPr>
        <p:spPr>
          <a:xfrm>
            <a:off x="6009840" y="3066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4856760" y="3300840"/>
            <a:ext cx="79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MozCon 2024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5653080" y="329688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宣布推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4856760" y="346392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6401160" y="1604160"/>
            <a:ext cx="1813680" cy="2356920"/>
          </a:xfrm>
          <a:custGeom>
            <a:avLst/>
            <a:gdLst/>
            <a:ahLst/>
            <a:rect l="0" t="0" r="r" b="b"/>
            <a:pathLst>
              <a:path w="5038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4758" y="0"/>
                </a:lnTo>
                <a:cubicBezTo>
                  <a:pt x="4795" y="0"/>
                  <a:pt x="4831" y="7"/>
                  <a:pt x="4865" y="22"/>
                </a:cubicBezTo>
                <a:cubicBezTo>
                  <a:pt x="4900" y="36"/>
                  <a:pt x="4930" y="56"/>
                  <a:pt x="4956" y="82"/>
                </a:cubicBezTo>
                <a:cubicBezTo>
                  <a:pt x="4982" y="108"/>
                  <a:pt x="5003" y="138"/>
                  <a:pt x="5017" y="172"/>
                </a:cubicBezTo>
                <a:cubicBezTo>
                  <a:pt x="5031" y="206"/>
                  <a:pt x="5038" y="242"/>
                  <a:pt x="5038" y="279"/>
                </a:cubicBezTo>
                <a:lnTo>
                  <a:pt x="5038" y="6269"/>
                </a:lnTo>
                <a:cubicBezTo>
                  <a:pt x="5038" y="6306"/>
                  <a:pt x="5031" y="6341"/>
                  <a:pt x="5017" y="6376"/>
                </a:cubicBezTo>
                <a:cubicBezTo>
                  <a:pt x="5003" y="6410"/>
                  <a:pt x="4982" y="6440"/>
                  <a:pt x="4956" y="6466"/>
                </a:cubicBezTo>
                <a:cubicBezTo>
                  <a:pt x="4930" y="6492"/>
                  <a:pt x="4900" y="6512"/>
                  <a:pt x="4865" y="6526"/>
                </a:cubicBezTo>
                <a:cubicBezTo>
                  <a:pt x="4831" y="6540"/>
                  <a:pt x="4795" y="6547"/>
                  <a:pt x="4758" y="6547"/>
                </a:cubicBezTo>
                <a:lnTo>
                  <a:pt x="278" y="6547"/>
                </a:lnTo>
                <a:cubicBezTo>
                  <a:pt x="241" y="6547"/>
                  <a:pt x="206" y="6540"/>
                  <a:pt x="172" y="6526"/>
                </a:cubicBezTo>
                <a:cubicBezTo>
                  <a:pt x="138" y="6512"/>
                  <a:pt x="107" y="6492"/>
                  <a:pt x="81" y="6466"/>
                </a:cubicBezTo>
                <a:cubicBezTo>
                  <a:pt x="55" y="6440"/>
                  <a:pt x="35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6401160" y="1604160"/>
            <a:ext cx="1813680" cy="2356920"/>
          </a:xfrm>
          <a:custGeom>
            <a:avLst/>
            <a:gdLst/>
            <a:ahLst/>
            <a:rect l="0" t="0" r="r" b="b"/>
            <a:pathLst>
              <a:path w="5038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8" y="36"/>
                  <a:pt x="172" y="22"/>
                </a:cubicBezTo>
                <a:cubicBezTo>
                  <a:pt x="206" y="7"/>
                  <a:pt x="241" y="0"/>
                  <a:pt x="278" y="0"/>
                </a:cubicBezTo>
                <a:lnTo>
                  <a:pt x="4758" y="0"/>
                </a:lnTo>
                <a:cubicBezTo>
                  <a:pt x="4795" y="0"/>
                  <a:pt x="4831" y="7"/>
                  <a:pt x="4865" y="22"/>
                </a:cubicBezTo>
                <a:cubicBezTo>
                  <a:pt x="4900" y="36"/>
                  <a:pt x="4930" y="56"/>
                  <a:pt x="4956" y="82"/>
                </a:cubicBezTo>
                <a:cubicBezTo>
                  <a:pt x="4982" y="108"/>
                  <a:pt x="5003" y="138"/>
                  <a:pt x="5017" y="172"/>
                </a:cubicBezTo>
                <a:cubicBezTo>
                  <a:pt x="5031" y="206"/>
                  <a:pt x="5038" y="242"/>
                  <a:pt x="5038" y="279"/>
                </a:cubicBezTo>
                <a:lnTo>
                  <a:pt x="5038" y="6269"/>
                </a:lnTo>
                <a:cubicBezTo>
                  <a:pt x="5038" y="6306"/>
                  <a:pt x="5031" y="6341"/>
                  <a:pt x="5017" y="6376"/>
                </a:cubicBezTo>
                <a:cubicBezTo>
                  <a:pt x="5003" y="6410"/>
                  <a:pt x="4982" y="6440"/>
                  <a:pt x="4956" y="6466"/>
                </a:cubicBezTo>
                <a:cubicBezTo>
                  <a:pt x="4930" y="6492"/>
                  <a:pt x="4900" y="6512"/>
                  <a:pt x="4865" y="6526"/>
                </a:cubicBezTo>
                <a:cubicBezTo>
                  <a:pt x="4831" y="6540"/>
                  <a:pt x="4795" y="6547"/>
                  <a:pt x="4758" y="6547"/>
                </a:cubicBezTo>
                <a:lnTo>
                  <a:pt x="278" y="6547"/>
                </a:lnTo>
                <a:cubicBezTo>
                  <a:pt x="241" y="6547"/>
                  <a:pt x="206" y="6540"/>
                  <a:pt x="172" y="6526"/>
                </a:cubicBezTo>
                <a:cubicBezTo>
                  <a:pt x="138" y="6512"/>
                  <a:pt x="107" y="6492"/>
                  <a:pt x="81" y="6466"/>
                </a:cubicBezTo>
                <a:cubicBezTo>
                  <a:pt x="55" y="6440"/>
                  <a:pt x="35" y="6410"/>
                  <a:pt x="21" y="6376"/>
                </a:cubicBezTo>
                <a:cubicBezTo>
                  <a:pt x="7" y="6341"/>
                  <a:pt x="0" y="6306"/>
                  <a:pt x="0" y="6269"/>
                </a:cubicBezTo>
                <a:moveTo>
                  <a:pt x="23" y="279"/>
                </a:moveTo>
                <a:lnTo>
                  <a:pt x="23" y="6269"/>
                </a:lnTo>
                <a:cubicBezTo>
                  <a:pt x="23" y="6286"/>
                  <a:pt x="25" y="6302"/>
                  <a:pt x="28" y="6319"/>
                </a:cubicBezTo>
                <a:cubicBezTo>
                  <a:pt x="31" y="6335"/>
                  <a:pt x="36" y="6351"/>
                  <a:pt x="42" y="6367"/>
                </a:cubicBezTo>
                <a:cubicBezTo>
                  <a:pt x="49" y="6382"/>
                  <a:pt x="57" y="6397"/>
                  <a:pt x="66" y="6411"/>
                </a:cubicBezTo>
                <a:cubicBezTo>
                  <a:pt x="75" y="6425"/>
                  <a:pt x="86" y="6438"/>
                  <a:pt x="98" y="6449"/>
                </a:cubicBezTo>
                <a:cubicBezTo>
                  <a:pt x="110" y="6461"/>
                  <a:pt x="122" y="6472"/>
                  <a:pt x="136" y="6481"/>
                </a:cubicBezTo>
                <a:cubicBezTo>
                  <a:pt x="150" y="6491"/>
                  <a:pt x="165" y="6498"/>
                  <a:pt x="181" y="6505"/>
                </a:cubicBezTo>
                <a:cubicBezTo>
                  <a:pt x="196" y="6511"/>
                  <a:pt x="212" y="6516"/>
                  <a:pt x="228" y="6519"/>
                </a:cubicBezTo>
                <a:cubicBezTo>
                  <a:pt x="245" y="6523"/>
                  <a:pt x="261" y="6524"/>
                  <a:pt x="278" y="6524"/>
                </a:cubicBezTo>
                <a:lnTo>
                  <a:pt x="4758" y="6524"/>
                </a:lnTo>
                <a:cubicBezTo>
                  <a:pt x="4775" y="6524"/>
                  <a:pt x="4792" y="6523"/>
                  <a:pt x="4808" y="6519"/>
                </a:cubicBezTo>
                <a:cubicBezTo>
                  <a:pt x="4825" y="6516"/>
                  <a:pt x="4841" y="6511"/>
                  <a:pt x="4856" y="6505"/>
                </a:cubicBezTo>
                <a:cubicBezTo>
                  <a:pt x="4872" y="6498"/>
                  <a:pt x="4887" y="6491"/>
                  <a:pt x="4901" y="6481"/>
                </a:cubicBezTo>
                <a:cubicBezTo>
                  <a:pt x="4915" y="6472"/>
                  <a:pt x="4928" y="6461"/>
                  <a:pt x="4940" y="6449"/>
                </a:cubicBezTo>
                <a:cubicBezTo>
                  <a:pt x="4952" y="6438"/>
                  <a:pt x="4962" y="6425"/>
                  <a:pt x="4972" y="6411"/>
                </a:cubicBezTo>
                <a:cubicBezTo>
                  <a:pt x="4981" y="6397"/>
                  <a:pt x="4989" y="6382"/>
                  <a:pt x="4995" y="6367"/>
                </a:cubicBezTo>
                <a:cubicBezTo>
                  <a:pt x="5002" y="6351"/>
                  <a:pt x="5007" y="6335"/>
                  <a:pt x="5010" y="6319"/>
                </a:cubicBezTo>
                <a:cubicBezTo>
                  <a:pt x="5013" y="6302"/>
                  <a:pt x="5015" y="6286"/>
                  <a:pt x="5015" y="6269"/>
                </a:cubicBezTo>
                <a:lnTo>
                  <a:pt x="5015" y="279"/>
                </a:lnTo>
                <a:cubicBezTo>
                  <a:pt x="5015" y="262"/>
                  <a:pt x="5013" y="246"/>
                  <a:pt x="5010" y="229"/>
                </a:cubicBezTo>
                <a:cubicBezTo>
                  <a:pt x="5007" y="213"/>
                  <a:pt x="5002" y="197"/>
                  <a:pt x="4995" y="181"/>
                </a:cubicBezTo>
                <a:cubicBezTo>
                  <a:pt x="4989" y="166"/>
                  <a:pt x="4981" y="151"/>
                  <a:pt x="4972" y="137"/>
                </a:cubicBezTo>
                <a:cubicBezTo>
                  <a:pt x="4962" y="123"/>
                  <a:pt x="4952" y="110"/>
                  <a:pt x="4940" y="98"/>
                </a:cubicBezTo>
                <a:cubicBezTo>
                  <a:pt x="4928" y="87"/>
                  <a:pt x="4915" y="76"/>
                  <a:pt x="4901" y="67"/>
                </a:cubicBezTo>
                <a:cubicBezTo>
                  <a:pt x="4887" y="57"/>
                  <a:pt x="4872" y="49"/>
                  <a:pt x="4856" y="43"/>
                </a:cubicBezTo>
                <a:cubicBezTo>
                  <a:pt x="4841" y="37"/>
                  <a:pt x="4825" y="32"/>
                  <a:pt x="4808" y="29"/>
                </a:cubicBezTo>
                <a:cubicBezTo>
                  <a:pt x="4792" y="25"/>
                  <a:pt x="4775" y="24"/>
                  <a:pt x="4758" y="24"/>
                </a:cubicBezTo>
                <a:lnTo>
                  <a:pt x="278" y="24"/>
                </a:lnTo>
                <a:cubicBezTo>
                  <a:pt x="261" y="24"/>
                  <a:pt x="245" y="25"/>
                  <a:pt x="228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49"/>
                  <a:pt x="150" y="57"/>
                  <a:pt x="136" y="67"/>
                </a:cubicBezTo>
                <a:cubicBezTo>
                  <a:pt x="122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2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6576480" y="1846800"/>
            <a:ext cx="317880" cy="334440"/>
          </a:xfrm>
          <a:custGeom>
            <a:avLst/>
            <a:gdLst/>
            <a:ahLst/>
            <a:rect l="0" t="0" r="r" b="b"/>
            <a:pathLst>
              <a:path w="883" h="929">
                <a:moveTo>
                  <a:pt x="0" y="464"/>
                </a:moveTo>
                <a:cubicBezTo>
                  <a:pt x="0" y="433"/>
                  <a:pt x="3" y="403"/>
                  <a:pt x="9" y="373"/>
                </a:cubicBezTo>
                <a:cubicBezTo>
                  <a:pt x="14" y="343"/>
                  <a:pt x="23" y="314"/>
                  <a:pt x="34" y="286"/>
                </a:cubicBezTo>
                <a:cubicBezTo>
                  <a:pt x="45" y="258"/>
                  <a:pt x="58" y="231"/>
                  <a:pt x="74" y="206"/>
                </a:cubicBezTo>
                <a:cubicBezTo>
                  <a:pt x="90" y="181"/>
                  <a:pt x="109" y="157"/>
                  <a:pt x="129" y="136"/>
                </a:cubicBezTo>
                <a:cubicBezTo>
                  <a:pt x="149" y="114"/>
                  <a:pt x="172" y="95"/>
                  <a:pt x="196" y="78"/>
                </a:cubicBezTo>
                <a:cubicBezTo>
                  <a:pt x="220" y="61"/>
                  <a:pt x="245" y="47"/>
                  <a:pt x="272" y="35"/>
                </a:cubicBezTo>
                <a:cubicBezTo>
                  <a:pt x="298" y="23"/>
                  <a:pt x="326" y="14"/>
                  <a:pt x="354" y="9"/>
                </a:cubicBezTo>
                <a:cubicBezTo>
                  <a:pt x="383" y="3"/>
                  <a:pt x="411" y="0"/>
                  <a:pt x="440" y="0"/>
                </a:cubicBezTo>
                <a:lnTo>
                  <a:pt x="442" y="0"/>
                </a:lnTo>
                <a:cubicBezTo>
                  <a:pt x="471" y="0"/>
                  <a:pt x="500" y="3"/>
                  <a:pt x="528" y="9"/>
                </a:cubicBezTo>
                <a:cubicBezTo>
                  <a:pt x="556" y="14"/>
                  <a:pt x="584" y="23"/>
                  <a:pt x="611" y="35"/>
                </a:cubicBezTo>
                <a:cubicBezTo>
                  <a:pt x="637" y="47"/>
                  <a:pt x="663" y="61"/>
                  <a:pt x="687" y="78"/>
                </a:cubicBezTo>
                <a:cubicBezTo>
                  <a:pt x="712" y="95"/>
                  <a:pt x="734" y="114"/>
                  <a:pt x="754" y="136"/>
                </a:cubicBezTo>
                <a:cubicBezTo>
                  <a:pt x="775" y="157"/>
                  <a:pt x="793" y="181"/>
                  <a:pt x="809" y="206"/>
                </a:cubicBezTo>
                <a:cubicBezTo>
                  <a:pt x="825" y="231"/>
                  <a:pt x="839" y="258"/>
                  <a:pt x="850" y="286"/>
                </a:cubicBezTo>
                <a:cubicBezTo>
                  <a:pt x="861" y="314"/>
                  <a:pt x="869" y="343"/>
                  <a:pt x="875" y="373"/>
                </a:cubicBezTo>
                <a:cubicBezTo>
                  <a:pt x="880" y="403"/>
                  <a:pt x="883" y="433"/>
                  <a:pt x="883" y="464"/>
                </a:cubicBezTo>
                <a:cubicBezTo>
                  <a:pt x="883" y="494"/>
                  <a:pt x="880" y="525"/>
                  <a:pt x="875" y="554"/>
                </a:cubicBezTo>
                <a:cubicBezTo>
                  <a:pt x="869" y="584"/>
                  <a:pt x="861" y="613"/>
                  <a:pt x="850" y="642"/>
                </a:cubicBezTo>
                <a:cubicBezTo>
                  <a:pt x="839" y="670"/>
                  <a:pt x="825" y="696"/>
                  <a:pt x="809" y="722"/>
                </a:cubicBezTo>
                <a:cubicBezTo>
                  <a:pt x="793" y="747"/>
                  <a:pt x="775" y="771"/>
                  <a:pt x="754" y="792"/>
                </a:cubicBezTo>
                <a:cubicBezTo>
                  <a:pt x="734" y="814"/>
                  <a:pt x="712" y="833"/>
                  <a:pt x="687" y="850"/>
                </a:cubicBezTo>
                <a:cubicBezTo>
                  <a:pt x="663" y="867"/>
                  <a:pt x="637" y="881"/>
                  <a:pt x="611" y="893"/>
                </a:cubicBezTo>
                <a:cubicBezTo>
                  <a:pt x="584" y="905"/>
                  <a:pt x="556" y="914"/>
                  <a:pt x="528" y="920"/>
                </a:cubicBezTo>
                <a:cubicBezTo>
                  <a:pt x="500" y="926"/>
                  <a:pt x="471" y="929"/>
                  <a:pt x="442" y="929"/>
                </a:cubicBezTo>
                <a:lnTo>
                  <a:pt x="440" y="929"/>
                </a:lnTo>
                <a:cubicBezTo>
                  <a:pt x="411" y="929"/>
                  <a:pt x="383" y="926"/>
                  <a:pt x="354" y="920"/>
                </a:cubicBezTo>
                <a:cubicBezTo>
                  <a:pt x="326" y="914"/>
                  <a:pt x="298" y="905"/>
                  <a:pt x="272" y="893"/>
                </a:cubicBezTo>
                <a:cubicBezTo>
                  <a:pt x="245" y="881"/>
                  <a:pt x="220" y="867"/>
                  <a:pt x="196" y="850"/>
                </a:cubicBezTo>
                <a:cubicBezTo>
                  <a:pt x="172" y="833"/>
                  <a:pt x="149" y="814"/>
                  <a:pt x="129" y="792"/>
                </a:cubicBezTo>
                <a:cubicBezTo>
                  <a:pt x="109" y="771"/>
                  <a:pt x="90" y="747"/>
                  <a:pt x="74" y="722"/>
                </a:cubicBezTo>
                <a:cubicBezTo>
                  <a:pt x="58" y="696"/>
                  <a:pt x="45" y="670"/>
                  <a:pt x="34" y="642"/>
                </a:cubicBezTo>
                <a:cubicBezTo>
                  <a:pt x="23" y="613"/>
                  <a:pt x="14" y="584"/>
                  <a:pt x="9" y="554"/>
                </a:cubicBezTo>
                <a:cubicBezTo>
                  <a:pt x="3" y="525"/>
                  <a:pt x="0" y="494"/>
                  <a:pt x="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20"/>
          <a:stretch/>
        </p:blipFill>
        <p:spPr>
          <a:xfrm>
            <a:off x="6668640" y="1947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4973760" y="3468240"/>
            <a:ext cx="387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Moz 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6991920" y="1800360"/>
            <a:ext cx="429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EWR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6991920" y="2034360"/>
            <a:ext cx="625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Digital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6575040" y="23608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备受赞誉的国际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394040" y="236484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21"/>
          <a:stretch/>
        </p:blipFill>
        <p:spPr>
          <a:xfrm>
            <a:off x="6576840" y="264924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8" name=""/>
          <p:cNvSpPr txBox="1"/>
          <p:nvPr/>
        </p:nvSpPr>
        <p:spPr>
          <a:xfrm>
            <a:off x="7634160" y="23608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公司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6809040" y="26283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理解客户独特业务目标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2"/>
          <a:stretch/>
        </p:blipFill>
        <p:spPr>
          <a:xfrm>
            <a:off x="6576840" y="3050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6809040" y="27954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的定制化策略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6775560" y="30294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客户收入增长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3"/>
          <a:stretch/>
        </p:blipFill>
        <p:spPr>
          <a:xfrm>
            <a:off x="6576840" y="328428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4" name=""/>
          <p:cNvSpPr txBox="1"/>
          <p:nvPr/>
        </p:nvSpPr>
        <p:spPr>
          <a:xfrm>
            <a:off x="7477560" y="3033720"/>
            <a:ext cx="56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20%-30%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6792120" y="32634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网站流量同比增长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348040" y="1604160"/>
            <a:ext cx="1822320" cy="2356920"/>
          </a:xfrm>
          <a:custGeom>
            <a:avLst/>
            <a:gdLst/>
            <a:ahLst/>
            <a:rect l="0" t="0" r="r" b="b"/>
            <a:pathLst>
              <a:path w="5062" h="6547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83" y="0"/>
                </a:lnTo>
                <a:cubicBezTo>
                  <a:pt x="4820" y="0"/>
                  <a:pt x="4856" y="7"/>
                  <a:pt x="4890" y="22"/>
                </a:cubicBezTo>
                <a:cubicBezTo>
                  <a:pt x="4924" y="36"/>
                  <a:pt x="4954" y="56"/>
                  <a:pt x="4980" y="82"/>
                </a:cubicBezTo>
                <a:cubicBezTo>
                  <a:pt x="5006" y="108"/>
                  <a:pt x="5026" y="138"/>
                  <a:pt x="5041" y="172"/>
                </a:cubicBezTo>
                <a:cubicBezTo>
                  <a:pt x="5055" y="206"/>
                  <a:pt x="5062" y="242"/>
                  <a:pt x="5062" y="279"/>
                </a:cubicBezTo>
                <a:lnTo>
                  <a:pt x="5062" y="6269"/>
                </a:lnTo>
                <a:cubicBezTo>
                  <a:pt x="5062" y="6306"/>
                  <a:pt x="5055" y="6341"/>
                  <a:pt x="5041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4" y="6512"/>
                  <a:pt x="4890" y="6526"/>
                </a:cubicBezTo>
                <a:cubicBezTo>
                  <a:pt x="4856" y="6540"/>
                  <a:pt x="4820" y="6547"/>
                  <a:pt x="4783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6"/>
                </a:cubicBezTo>
                <a:cubicBezTo>
                  <a:pt x="7" y="6341"/>
                  <a:pt x="0" y="6306"/>
                  <a:pt x="0" y="6269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348040" y="1604160"/>
            <a:ext cx="1822320" cy="2356920"/>
          </a:xfrm>
          <a:custGeom>
            <a:avLst/>
            <a:gdLst/>
            <a:ahLst/>
            <a:rect l="0" t="0" r="r" b="b"/>
            <a:pathLst>
              <a:path w="5062" h="6547">
                <a:moveTo>
                  <a:pt x="0" y="6269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4783" y="0"/>
                </a:lnTo>
                <a:cubicBezTo>
                  <a:pt x="4820" y="0"/>
                  <a:pt x="4856" y="7"/>
                  <a:pt x="4890" y="22"/>
                </a:cubicBezTo>
                <a:cubicBezTo>
                  <a:pt x="4924" y="36"/>
                  <a:pt x="4954" y="56"/>
                  <a:pt x="4980" y="82"/>
                </a:cubicBezTo>
                <a:cubicBezTo>
                  <a:pt x="5006" y="108"/>
                  <a:pt x="5026" y="138"/>
                  <a:pt x="5041" y="172"/>
                </a:cubicBezTo>
                <a:cubicBezTo>
                  <a:pt x="5055" y="206"/>
                  <a:pt x="5062" y="242"/>
                  <a:pt x="5062" y="279"/>
                </a:cubicBezTo>
                <a:lnTo>
                  <a:pt x="5062" y="6269"/>
                </a:lnTo>
                <a:cubicBezTo>
                  <a:pt x="5062" y="6306"/>
                  <a:pt x="5055" y="6341"/>
                  <a:pt x="5041" y="6376"/>
                </a:cubicBezTo>
                <a:cubicBezTo>
                  <a:pt x="5026" y="6410"/>
                  <a:pt x="5006" y="6440"/>
                  <a:pt x="4980" y="6466"/>
                </a:cubicBezTo>
                <a:cubicBezTo>
                  <a:pt x="4954" y="6492"/>
                  <a:pt x="4924" y="6512"/>
                  <a:pt x="4890" y="6526"/>
                </a:cubicBezTo>
                <a:cubicBezTo>
                  <a:pt x="4856" y="6540"/>
                  <a:pt x="4820" y="6547"/>
                  <a:pt x="4783" y="6547"/>
                </a:cubicBezTo>
                <a:lnTo>
                  <a:pt x="279" y="6547"/>
                </a:lnTo>
                <a:cubicBezTo>
                  <a:pt x="242" y="6547"/>
                  <a:pt x="206" y="6540"/>
                  <a:pt x="172" y="6526"/>
                </a:cubicBezTo>
                <a:cubicBezTo>
                  <a:pt x="138" y="6512"/>
                  <a:pt x="108" y="6492"/>
                  <a:pt x="82" y="6466"/>
                </a:cubicBezTo>
                <a:cubicBezTo>
                  <a:pt x="56" y="6440"/>
                  <a:pt x="36" y="6410"/>
                  <a:pt x="22" y="6376"/>
                </a:cubicBezTo>
                <a:cubicBezTo>
                  <a:pt x="7" y="6341"/>
                  <a:pt x="0" y="6306"/>
                  <a:pt x="0" y="6269"/>
                </a:cubicBezTo>
                <a:moveTo>
                  <a:pt x="24" y="279"/>
                </a:moveTo>
                <a:lnTo>
                  <a:pt x="24" y="6269"/>
                </a:lnTo>
                <a:cubicBezTo>
                  <a:pt x="24" y="6286"/>
                  <a:pt x="25" y="6302"/>
                  <a:pt x="28" y="6319"/>
                </a:cubicBezTo>
                <a:cubicBezTo>
                  <a:pt x="32" y="6335"/>
                  <a:pt x="37" y="6351"/>
                  <a:pt x="43" y="6367"/>
                </a:cubicBezTo>
                <a:cubicBezTo>
                  <a:pt x="49" y="6382"/>
                  <a:pt x="57" y="6397"/>
                  <a:pt x="67" y="6411"/>
                </a:cubicBezTo>
                <a:cubicBezTo>
                  <a:pt x="76" y="6425"/>
                  <a:pt x="86" y="6438"/>
                  <a:pt x="98" y="6449"/>
                </a:cubicBezTo>
                <a:cubicBezTo>
                  <a:pt x="110" y="6461"/>
                  <a:pt x="123" y="6472"/>
                  <a:pt x="137" y="6481"/>
                </a:cubicBezTo>
                <a:cubicBezTo>
                  <a:pt x="151" y="6491"/>
                  <a:pt x="166" y="6498"/>
                  <a:pt x="181" y="6505"/>
                </a:cubicBezTo>
                <a:cubicBezTo>
                  <a:pt x="197" y="6511"/>
                  <a:pt x="213" y="6516"/>
                  <a:pt x="229" y="6519"/>
                </a:cubicBezTo>
                <a:cubicBezTo>
                  <a:pt x="246" y="6523"/>
                  <a:pt x="262" y="6524"/>
                  <a:pt x="279" y="6524"/>
                </a:cubicBezTo>
                <a:lnTo>
                  <a:pt x="4783" y="6524"/>
                </a:lnTo>
                <a:cubicBezTo>
                  <a:pt x="4800" y="6524"/>
                  <a:pt x="4817" y="6523"/>
                  <a:pt x="4833" y="6519"/>
                </a:cubicBezTo>
                <a:cubicBezTo>
                  <a:pt x="4849" y="6516"/>
                  <a:pt x="4865" y="6511"/>
                  <a:pt x="4881" y="6505"/>
                </a:cubicBezTo>
                <a:cubicBezTo>
                  <a:pt x="4896" y="6498"/>
                  <a:pt x="4911" y="6491"/>
                  <a:pt x="4925" y="6481"/>
                </a:cubicBezTo>
                <a:cubicBezTo>
                  <a:pt x="4939" y="6472"/>
                  <a:pt x="4952" y="6461"/>
                  <a:pt x="4964" y="6449"/>
                </a:cubicBezTo>
                <a:cubicBezTo>
                  <a:pt x="4976" y="6438"/>
                  <a:pt x="4986" y="6425"/>
                  <a:pt x="4996" y="6411"/>
                </a:cubicBezTo>
                <a:cubicBezTo>
                  <a:pt x="5005" y="6397"/>
                  <a:pt x="5013" y="6382"/>
                  <a:pt x="5019" y="6367"/>
                </a:cubicBezTo>
                <a:cubicBezTo>
                  <a:pt x="5026" y="6351"/>
                  <a:pt x="5030" y="6335"/>
                  <a:pt x="5034" y="6319"/>
                </a:cubicBezTo>
                <a:cubicBezTo>
                  <a:pt x="5037" y="6302"/>
                  <a:pt x="5039" y="6286"/>
                  <a:pt x="5039" y="6269"/>
                </a:cubicBezTo>
                <a:lnTo>
                  <a:pt x="5039" y="279"/>
                </a:lnTo>
                <a:cubicBezTo>
                  <a:pt x="5039" y="262"/>
                  <a:pt x="5037" y="246"/>
                  <a:pt x="5034" y="229"/>
                </a:cubicBezTo>
                <a:cubicBezTo>
                  <a:pt x="5030" y="213"/>
                  <a:pt x="5026" y="197"/>
                  <a:pt x="5019" y="181"/>
                </a:cubicBezTo>
                <a:cubicBezTo>
                  <a:pt x="5013" y="166"/>
                  <a:pt x="5005" y="151"/>
                  <a:pt x="4996" y="137"/>
                </a:cubicBezTo>
                <a:cubicBezTo>
                  <a:pt x="4986" y="123"/>
                  <a:pt x="4976" y="110"/>
                  <a:pt x="4964" y="98"/>
                </a:cubicBezTo>
                <a:cubicBezTo>
                  <a:pt x="4952" y="87"/>
                  <a:pt x="4939" y="76"/>
                  <a:pt x="4925" y="67"/>
                </a:cubicBezTo>
                <a:cubicBezTo>
                  <a:pt x="4911" y="57"/>
                  <a:pt x="4896" y="49"/>
                  <a:pt x="4881" y="43"/>
                </a:cubicBezTo>
                <a:cubicBezTo>
                  <a:pt x="4865" y="37"/>
                  <a:pt x="4849" y="32"/>
                  <a:pt x="4833" y="29"/>
                </a:cubicBezTo>
                <a:cubicBezTo>
                  <a:pt x="4817" y="25"/>
                  <a:pt x="4800" y="24"/>
                  <a:pt x="4783" y="24"/>
                </a:cubicBezTo>
                <a:lnTo>
                  <a:pt x="279" y="24"/>
                </a:lnTo>
                <a:cubicBezTo>
                  <a:pt x="262" y="24"/>
                  <a:pt x="246" y="25"/>
                  <a:pt x="229" y="29"/>
                </a:cubicBezTo>
                <a:cubicBezTo>
                  <a:pt x="213" y="32"/>
                  <a:pt x="197" y="37"/>
                  <a:pt x="181" y="43"/>
                </a:cubicBezTo>
                <a:cubicBezTo>
                  <a:pt x="166" y="49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7" y="197"/>
                  <a:pt x="32" y="213"/>
                  <a:pt x="28" y="229"/>
                </a:cubicBezTo>
                <a:cubicBezTo>
                  <a:pt x="25" y="246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523720" y="1846800"/>
            <a:ext cx="276120" cy="334440"/>
          </a:xfrm>
          <a:custGeom>
            <a:avLst/>
            <a:gdLst/>
            <a:ahLst/>
            <a:rect l="0" t="0" r="r" b="b"/>
            <a:pathLst>
              <a:path w="767" h="929">
                <a:moveTo>
                  <a:pt x="0" y="464"/>
                </a:moveTo>
                <a:cubicBezTo>
                  <a:pt x="0" y="433"/>
                  <a:pt x="2" y="403"/>
                  <a:pt x="7" y="373"/>
                </a:cubicBezTo>
                <a:cubicBezTo>
                  <a:pt x="12" y="343"/>
                  <a:pt x="19" y="314"/>
                  <a:pt x="28" y="286"/>
                </a:cubicBezTo>
                <a:cubicBezTo>
                  <a:pt x="38" y="258"/>
                  <a:pt x="49" y="231"/>
                  <a:pt x="63" y="206"/>
                </a:cubicBezTo>
                <a:cubicBezTo>
                  <a:pt x="76" y="181"/>
                  <a:pt x="92" y="157"/>
                  <a:pt x="109" y="136"/>
                </a:cubicBezTo>
                <a:cubicBezTo>
                  <a:pt x="127" y="114"/>
                  <a:pt x="145" y="95"/>
                  <a:pt x="166" y="78"/>
                </a:cubicBezTo>
                <a:cubicBezTo>
                  <a:pt x="186" y="61"/>
                  <a:pt x="208" y="47"/>
                  <a:pt x="230" y="35"/>
                </a:cubicBezTo>
                <a:cubicBezTo>
                  <a:pt x="253" y="23"/>
                  <a:pt x="276" y="14"/>
                  <a:pt x="300" y="9"/>
                </a:cubicBezTo>
                <a:cubicBezTo>
                  <a:pt x="324" y="3"/>
                  <a:pt x="349" y="0"/>
                  <a:pt x="373" y="0"/>
                </a:cubicBezTo>
                <a:lnTo>
                  <a:pt x="392" y="0"/>
                </a:lnTo>
                <a:cubicBezTo>
                  <a:pt x="417" y="0"/>
                  <a:pt x="441" y="3"/>
                  <a:pt x="466" y="9"/>
                </a:cubicBezTo>
                <a:cubicBezTo>
                  <a:pt x="490" y="14"/>
                  <a:pt x="514" y="23"/>
                  <a:pt x="536" y="35"/>
                </a:cubicBezTo>
                <a:cubicBezTo>
                  <a:pt x="559" y="47"/>
                  <a:pt x="581" y="61"/>
                  <a:pt x="601" y="78"/>
                </a:cubicBezTo>
                <a:cubicBezTo>
                  <a:pt x="621" y="95"/>
                  <a:pt x="640" y="114"/>
                  <a:pt x="657" y="136"/>
                </a:cubicBezTo>
                <a:cubicBezTo>
                  <a:pt x="675" y="157"/>
                  <a:pt x="690" y="181"/>
                  <a:pt x="704" y="206"/>
                </a:cubicBezTo>
                <a:cubicBezTo>
                  <a:pt x="718" y="231"/>
                  <a:pt x="729" y="258"/>
                  <a:pt x="738" y="286"/>
                </a:cubicBezTo>
                <a:cubicBezTo>
                  <a:pt x="748" y="314"/>
                  <a:pt x="755" y="343"/>
                  <a:pt x="760" y="373"/>
                </a:cubicBezTo>
                <a:cubicBezTo>
                  <a:pt x="764" y="403"/>
                  <a:pt x="767" y="433"/>
                  <a:pt x="767" y="464"/>
                </a:cubicBezTo>
                <a:cubicBezTo>
                  <a:pt x="767" y="494"/>
                  <a:pt x="764" y="525"/>
                  <a:pt x="760" y="554"/>
                </a:cubicBezTo>
                <a:cubicBezTo>
                  <a:pt x="755" y="584"/>
                  <a:pt x="748" y="613"/>
                  <a:pt x="738" y="642"/>
                </a:cubicBezTo>
                <a:cubicBezTo>
                  <a:pt x="729" y="670"/>
                  <a:pt x="718" y="696"/>
                  <a:pt x="704" y="722"/>
                </a:cubicBezTo>
                <a:cubicBezTo>
                  <a:pt x="690" y="747"/>
                  <a:pt x="675" y="771"/>
                  <a:pt x="657" y="792"/>
                </a:cubicBezTo>
                <a:cubicBezTo>
                  <a:pt x="640" y="814"/>
                  <a:pt x="621" y="833"/>
                  <a:pt x="601" y="850"/>
                </a:cubicBezTo>
                <a:cubicBezTo>
                  <a:pt x="581" y="867"/>
                  <a:pt x="559" y="881"/>
                  <a:pt x="536" y="893"/>
                </a:cubicBezTo>
                <a:cubicBezTo>
                  <a:pt x="514" y="905"/>
                  <a:pt x="490" y="914"/>
                  <a:pt x="466" y="920"/>
                </a:cubicBezTo>
                <a:cubicBezTo>
                  <a:pt x="441" y="926"/>
                  <a:pt x="417" y="929"/>
                  <a:pt x="392" y="929"/>
                </a:cubicBezTo>
                <a:lnTo>
                  <a:pt x="373" y="929"/>
                </a:lnTo>
                <a:cubicBezTo>
                  <a:pt x="349" y="929"/>
                  <a:pt x="324" y="926"/>
                  <a:pt x="300" y="920"/>
                </a:cubicBezTo>
                <a:cubicBezTo>
                  <a:pt x="276" y="914"/>
                  <a:pt x="253" y="905"/>
                  <a:pt x="230" y="893"/>
                </a:cubicBezTo>
                <a:cubicBezTo>
                  <a:pt x="208" y="881"/>
                  <a:pt x="186" y="867"/>
                  <a:pt x="166" y="850"/>
                </a:cubicBezTo>
                <a:cubicBezTo>
                  <a:pt x="145" y="833"/>
                  <a:pt x="127" y="814"/>
                  <a:pt x="109" y="792"/>
                </a:cubicBezTo>
                <a:cubicBezTo>
                  <a:pt x="92" y="771"/>
                  <a:pt x="76" y="747"/>
                  <a:pt x="63" y="722"/>
                </a:cubicBezTo>
                <a:cubicBezTo>
                  <a:pt x="49" y="696"/>
                  <a:pt x="38" y="670"/>
                  <a:pt x="28" y="642"/>
                </a:cubicBezTo>
                <a:cubicBezTo>
                  <a:pt x="19" y="613"/>
                  <a:pt x="12" y="584"/>
                  <a:pt x="7" y="554"/>
                </a:cubicBezTo>
                <a:cubicBezTo>
                  <a:pt x="2" y="525"/>
                  <a:pt x="0" y="494"/>
                  <a:pt x="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4"/>
          <a:stretch/>
        </p:blipFill>
        <p:spPr>
          <a:xfrm>
            <a:off x="8590680" y="1947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0" name=""/>
          <p:cNvSpPr txBox="1"/>
          <p:nvPr/>
        </p:nvSpPr>
        <p:spPr>
          <a:xfrm>
            <a:off x="6792120" y="3434760"/>
            <a:ext cx="56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30%-40%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8896320" y="1800360"/>
            <a:ext cx="7743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Straight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8896320" y="2034360"/>
            <a:ext cx="538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North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25"/>
          <a:stretch/>
        </p:blipFill>
        <p:spPr>
          <a:xfrm>
            <a:off x="8523720" y="26492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4" name=""/>
          <p:cNvSpPr txBox="1"/>
          <p:nvPr/>
        </p:nvSpPr>
        <p:spPr>
          <a:xfrm>
            <a:off x="8526960" y="23608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数字营销机构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8727480" y="2632320"/>
            <a:ext cx="15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26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8876520" y="26283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34d399"/>
                </a:solidFill>
                <a:effectLst/>
                <a:uFillTx/>
                <a:latin typeface="WenQuanYiZenHei"/>
                <a:ea typeface="WenQuanYiZenHei"/>
              </a:rPr>
              <a:t>年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8993520" y="2632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+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9091440" y="26283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行业经验与领导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26"/>
          <a:stretch/>
        </p:blipFill>
        <p:spPr>
          <a:xfrm>
            <a:off x="8523720" y="305028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0" name=""/>
          <p:cNvSpPr txBox="1"/>
          <p:nvPr/>
        </p:nvSpPr>
        <p:spPr>
          <a:xfrm>
            <a:off x="8727480" y="27954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地位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27"/>
          <a:stretch/>
        </p:blipFill>
        <p:spPr>
          <a:xfrm>
            <a:off x="8523720" y="3284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"/>
          <p:cNvSpPr txBox="1"/>
          <p:nvPr/>
        </p:nvSpPr>
        <p:spPr>
          <a:xfrm>
            <a:off x="8744400" y="30294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数据驱动的专业知识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8694360" y="32634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服务中小型企业和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9630360" y="3267360"/>
            <a:ext cx="236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B2B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9865080" y="326340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客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8694360" y="3430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8811360" y="3434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(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8856720" y="3430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8973720" y="3434760"/>
            <a:ext cx="42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Clover)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0033560" y="564912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4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0" y="0"/>
            <a:ext cx="10704600" cy="6309360"/>
          </a:xfrm>
          <a:custGeom>
            <a:avLst/>
            <a:gdLst/>
            <a:ahLst/>
            <a:rect l="0" t="0" r="r" b="b"/>
            <a:pathLst>
              <a:path w="29735" h="17526">
                <a:moveTo>
                  <a:pt x="0" y="0"/>
                </a:moveTo>
                <a:lnTo>
                  <a:pt x="29735" y="0"/>
                </a:lnTo>
                <a:lnTo>
                  <a:pt x="29735" y="17526"/>
                </a:lnTo>
                <a:lnTo>
                  <a:pt x="0" y="17526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8280" y="-142200"/>
            <a:ext cx="10696320" cy="646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8280" y="-142200"/>
            <a:ext cx="10696320" cy="660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3"/>
          <a:stretch/>
        </p:blipFill>
        <p:spPr>
          <a:xfrm>
            <a:off x="543240" y="19224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5" name="" descr=""/>
          <p:cNvPicPr/>
          <p:nvPr/>
        </p:nvPicPr>
        <p:blipFill>
          <a:blip r:embed="rId4"/>
          <a:stretch/>
        </p:blipFill>
        <p:spPr>
          <a:xfrm>
            <a:off x="543240" y="66024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542880" y="793800"/>
            <a:ext cx="4546440" cy="4412520"/>
          </a:xfrm>
          <a:custGeom>
            <a:avLst/>
            <a:gdLst/>
            <a:ahLst/>
            <a:rect l="0" t="0" r="r" b="b"/>
            <a:pathLst>
              <a:path w="12629" h="12257">
                <a:moveTo>
                  <a:pt x="22" y="172"/>
                </a:move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351" y="0"/>
                </a:lnTo>
                <a:cubicBezTo>
                  <a:pt x="12388" y="0"/>
                  <a:pt x="12423" y="7"/>
                  <a:pt x="12457" y="21"/>
                </a:cubicBezTo>
                <a:cubicBezTo>
                  <a:pt x="12491" y="35"/>
                  <a:pt x="12522" y="55"/>
                  <a:pt x="12548" y="81"/>
                </a:cubicBezTo>
                <a:cubicBezTo>
                  <a:pt x="12574" y="107"/>
                  <a:pt x="12594" y="138"/>
                  <a:pt x="12608" y="172"/>
                </a:cubicBezTo>
                <a:cubicBezTo>
                  <a:pt x="12622" y="206"/>
                  <a:pt x="12629" y="241"/>
                  <a:pt x="12629" y="278"/>
                </a:cubicBezTo>
                <a:lnTo>
                  <a:pt x="12629" y="11979"/>
                </a:lnTo>
                <a:cubicBezTo>
                  <a:pt x="12629" y="12016"/>
                  <a:pt x="12622" y="12051"/>
                  <a:pt x="12608" y="12085"/>
                </a:cubicBezTo>
                <a:cubicBezTo>
                  <a:pt x="12594" y="12119"/>
                  <a:pt x="12574" y="12150"/>
                  <a:pt x="12548" y="12176"/>
                </a:cubicBezTo>
                <a:cubicBezTo>
                  <a:pt x="12522" y="12202"/>
                  <a:pt x="12491" y="12222"/>
                  <a:pt x="12457" y="12236"/>
                </a:cubicBezTo>
                <a:cubicBezTo>
                  <a:pt x="12423" y="12250"/>
                  <a:pt x="12388" y="12257"/>
                  <a:pt x="12351" y="12257"/>
                </a:cubicBezTo>
                <a:lnTo>
                  <a:pt x="279" y="12257"/>
                </a:lnTo>
                <a:cubicBezTo>
                  <a:pt x="242" y="12257"/>
                  <a:pt x="206" y="12250"/>
                  <a:pt x="172" y="12236"/>
                </a:cubicBezTo>
                <a:cubicBezTo>
                  <a:pt x="138" y="12222"/>
                  <a:pt x="108" y="12202"/>
                  <a:pt x="82" y="12176"/>
                </a:cubicBezTo>
                <a:cubicBezTo>
                  <a:pt x="56" y="12150"/>
                  <a:pt x="36" y="12119"/>
                  <a:pt x="22" y="12085"/>
                </a:cubicBezTo>
                <a:cubicBezTo>
                  <a:pt x="7" y="12051"/>
                  <a:pt x="0" y="12016"/>
                  <a:pt x="0" y="11979"/>
                </a:cubicBez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542880" y="793800"/>
            <a:ext cx="4546440" cy="4412520"/>
          </a:xfrm>
          <a:custGeom>
            <a:avLst/>
            <a:gdLst/>
            <a:ahLst/>
            <a:rect l="0" t="0" r="r" b="b"/>
            <a:pathLst>
              <a:path w="12629" h="12257">
                <a:moveTo>
                  <a:pt x="0" y="11979"/>
                </a:moveTo>
                <a:lnTo>
                  <a:pt x="0" y="278"/>
                </a:lnTo>
                <a:cubicBezTo>
                  <a:pt x="0" y="241"/>
                  <a:pt x="7" y="206"/>
                  <a:pt x="22" y="172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12351" y="0"/>
                </a:lnTo>
                <a:cubicBezTo>
                  <a:pt x="12388" y="0"/>
                  <a:pt x="12423" y="7"/>
                  <a:pt x="12457" y="21"/>
                </a:cubicBezTo>
                <a:cubicBezTo>
                  <a:pt x="12491" y="35"/>
                  <a:pt x="12522" y="55"/>
                  <a:pt x="12548" y="81"/>
                </a:cubicBezTo>
                <a:cubicBezTo>
                  <a:pt x="12574" y="107"/>
                  <a:pt x="12594" y="138"/>
                  <a:pt x="12608" y="172"/>
                </a:cubicBezTo>
                <a:cubicBezTo>
                  <a:pt x="12622" y="206"/>
                  <a:pt x="12629" y="241"/>
                  <a:pt x="12629" y="278"/>
                </a:cubicBezTo>
                <a:lnTo>
                  <a:pt x="12629" y="11979"/>
                </a:lnTo>
                <a:cubicBezTo>
                  <a:pt x="12629" y="12016"/>
                  <a:pt x="12622" y="12051"/>
                  <a:pt x="12608" y="12085"/>
                </a:cubicBezTo>
                <a:cubicBezTo>
                  <a:pt x="12594" y="12119"/>
                  <a:pt x="12574" y="12150"/>
                  <a:pt x="12548" y="12176"/>
                </a:cubicBezTo>
                <a:cubicBezTo>
                  <a:pt x="12522" y="12202"/>
                  <a:pt x="12491" y="12222"/>
                  <a:pt x="12457" y="12236"/>
                </a:cubicBezTo>
                <a:cubicBezTo>
                  <a:pt x="12423" y="12250"/>
                  <a:pt x="12388" y="12257"/>
                  <a:pt x="12351" y="12257"/>
                </a:cubicBezTo>
                <a:lnTo>
                  <a:pt x="279" y="12257"/>
                </a:lnTo>
                <a:cubicBezTo>
                  <a:pt x="242" y="12257"/>
                  <a:pt x="206" y="12250"/>
                  <a:pt x="172" y="12236"/>
                </a:cubicBezTo>
                <a:cubicBezTo>
                  <a:pt x="138" y="12222"/>
                  <a:pt x="108" y="12202"/>
                  <a:pt x="82" y="12176"/>
                </a:cubicBezTo>
                <a:cubicBezTo>
                  <a:pt x="56" y="12150"/>
                  <a:pt x="36" y="12119"/>
                  <a:pt x="22" y="12085"/>
                </a:cubicBezTo>
                <a:cubicBezTo>
                  <a:pt x="7" y="12051"/>
                  <a:pt x="0" y="12016"/>
                  <a:pt x="0" y="11979"/>
                </a:cubicBezTo>
                <a:moveTo>
                  <a:pt x="24" y="278"/>
                </a:moveTo>
                <a:lnTo>
                  <a:pt x="24" y="11979"/>
                </a:lnTo>
                <a:cubicBezTo>
                  <a:pt x="24" y="11995"/>
                  <a:pt x="25" y="12012"/>
                  <a:pt x="28" y="12028"/>
                </a:cubicBezTo>
                <a:cubicBezTo>
                  <a:pt x="32" y="12045"/>
                  <a:pt x="37" y="12061"/>
                  <a:pt x="43" y="12076"/>
                </a:cubicBezTo>
                <a:cubicBezTo>
                  <a:pt x="49" y="12092"/>
                  <a:pt x="57" y="12107"/>
                  <a:pt x="67" y="12121"/>
                </a:cubicBezTo>
                <a:cubicBezTo>
                  <a:pt x="76" y="12134"/>
                  <a:pt x="86" y="12147"/>
                  <a:pt x="98" y="12159"/>
                </a:cubicBezTo>
                <a:cubicBezTo>
                  <a:pt x="110" y="12171"/>
                  <a:pt x="123" y="12182"/>
                  <a:pt x="137" y="12191"/>
                </a:cubicBezTo>
                <a:cubicBezTo>
                  <a:pt x="151" y="12200"/>
                  <a:pt x="166" y="12208"/>
                  <a:pt x="181" y="12215"/>
                </a:cubicBezTo>
                <a:cubicBezTo>
                  <a:pt x="197" y="12221"/>
                  <a:pt x="213" y="12226"/>
                  <a:pt x="229" y="12229"/>
                </a:cubicBezTo>
                <a:cubicBezTo>
                  <a:pt x="246" y="12232"/>
                  <a:pt x="262" y="12234"/>
                  <a:pt x="279" y="12234"/>
                </a:cubicBezTo>
                <a:lnTo>
                  <a:pt x="12351" y="12234"/>
                </a:lnTo>
                <a:cubicBezTo>
                  <a:pt x="12367" y="12234"/>
                  <a:pt x="12384" y="12232"/>
                  <a:pt x="12401" y="12229"/>
                </a:cubicBezTo>
                <a:cubicBezTo>
                  <a:pt x="12417" y="12226"/>
                  <a:pt x="12433" y="12221"/>
                  <a:pt x="12448" y="12215"/>
                </a:cubicBezTo>
                <a:cubicBezTo>
                  <a:pt x="12464" y="12208"/>
                  <a:pt x="12479" y="12200"/>
                  <a:pt x="12493" y="12191"/>
                </a:cubicBezTo>
                <a:cubicBezTo>
                  <a:pt x="12506" y="12182"/>
                  <a:pt x="12519" y="12171"/>
                  <a:pt x="12531" y="12159"/>
                </a:cubicBezTo>
                <a:cubicBezTo>
                  <a:pt x="12543" y="12147"/>
                  <a:pt x="12554" y="12134"/>
                  <a:pt x="12563" y="12121"/>
                </a:cubicBezTo>
                <a:cubicBezTo>
                  <a:pt x="12572" y="12107"/>
                  <a:pt x="12580" y="12092"/>
                  <a:pt x="12587" y="12076"/>
                </a:cubicBezTo>
                <a:cubicBezTo>
                  <a:pt x="12593" y="12061"/>
                  <a:pt x="12598" y="12045"/>
                  <a:pt x="12601" y="12028"/>
                </a:cubicBezTo>
                <a:cubicBezTo>
                  <a:pt x="12604" y="12012"/>
                  <a:pt x="12606" y="11995"/>
                  <a:pt x="12606" y="11979"/>
                </a:cubicBezTo>
                <a:lnTo>
                  <a:pt x="12606" y="278"/>
                </a:lnTo>
                <a:cubicBezTo>
                  <a:pt x="12606" y="262"/>
                  <a:pt x="12604" y="245"/>
                  <a:pt x="12601" y="228"/>
                </a:cubicBezTo>
                <a:cubicBezTo>
                  <a:pt x="12598" y="212"/>
                  <a:pt x="12593" y="196"/>
                  <a:pt x="12587" y="181"/>
                </a:cubicBezTo>
                <a:cubicBezTo>
                  <a:pt x="12580" y="165"/>
                  <a:pt x="12572" y="150"/>
                  <a:pt x="12563" y="136"/>
                </a:cubicBezTo>
                <a:cubicBezTo>
                  <a:pt x="12554" y="122"/>
                  <a:pt x="12543" y="110"/>
                  <a:pt x="12531" y="98"/>
                </a:cubicBezTo>
                <a:cubicBezTo>
                  <a:pt x="12519" y="86"/>
                  <a:pt x="12506" y="75"/>
                  <a:pt x="12493" y="66"/>
                </a:cubicBezTo>
                <a:cubicBezTo>
                  <a:pt x="12479" y="57"/>
                  <a:pt x="12464" y="49"/>
                  <a:pt x="12448" y="42"/>
                </a:cubicBezTo>
                <a:cubicBezTo>
                  <a:pt x="12433" y="36"/>
                  <a:pt x="12417" y="31"/>
                  <a:pt x="12401" y="28"/>
                </a:cubicBezTo>
                <a:cubicBezTo>
                  <a:pt x="12384" y="25"/>
                  <a:pt x="12367" y="23"/>
                  <a:pt x="12351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6" y="122"/>
                  <a:pt x="67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2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040" y="1002600"/>
            <a:ext cx="585360" cy="585360"/>
          </a:xfrm>
          <a:custGeom>
            <a:avLst/>
            <a:gdLst/>
            <a:ahLst/>
            <a:rect l="0" t="0" r="r" b="b"/>
            <a:pathLst>
              <a:path w="1626" h="1626">
                <a:moveTo>
                  <a:pt x="15" y="654"/>
                </a:moveTo>
                <a:cubicBezTo>
                  <a:pt x="26" y="602"/>
                  <a:pt x="41" y="551"/>
                  <a:pt x="62" y="502"/>
                </a:cubicBezTo>
                <a:cubicBezTo>
                  <a:pt x="82" y="452"/>
                  <a:pt x="107" y="406"/>
                  <a:pt x="137" y="361"/>
                </a:cubicBezTo>
                <a:cubicBezTo>
                  <a:pt x="166" y="317"/>
                  <a:pt x="200" y="276"/>
                  <a:pt x="238" y="238"/>
                </a:cubicBezTo>
                <a:cubicBezTo>
                  <a:pt x="275" y="200"/>
                  <a:pt x="316" y="167"/>
                  <a:pt x="362" y="137"/>
                </a:cubicBezTo>
                <a:cubicBezTo>
                  <a:pt x="406" y="107"/>
                  <a:pt x="453" y="82"/>
                  <a:pt x="502" y="62"/>
                </a:cubicBezTo>
                <a:cubicBezTo>
                  <a:pt x="552" y="41"/>
                  <a:pt x="602" y="26"/>
                  <a:pt x="655" y="16"/>
                </a:cubicBezTo>
                <a:cubicBezTo>
                  <a:pt x="707" y="5"/>
                  <a:pt x="760" y="0"/>
                  <a:pt x="813" y="0"/>
                </a:cubicBezTo>
                <a:cubicBezTo>
                  <a:pt x="866" y="0"/>
                  <a:pt x="919" y="5"/>
                  <a:pt x="972" y="16"/>
                </a:cubicBezTo>
                <a:cubicBezTo>
                  <a:pt x="1024" y="26"/>
                  <a:pt x="1075" y="41"/>
                  <a:pt x="1124" y="62"/>
                </a:cubicBezTo>
                <a:cubicBezTo>
                  <a:pt x="1173" y="82"/>
                  <a:pt x="1220" y="107"/>
                  <a:pt x="1265" y="137"/>
                </a:cubicBezTo>
                <a:cubicBezTo>
                  <a:pt x="1309" y="167"/>
                  <a:pt x="1350" y="200"/>
                  <a:pt x="1388" y="238"/>
                </a:cubicBezTo>
                <a:cubicBezTo>
                  <a:pt x="1425" y="276"/>
                  <a:pt x="1459" y="317"/>
                  <a:pt x="1489" y="361"/>
                </a:cubicBezTo>
                <a:cubicBezTo>
                  <a:pt x="1518" y="406"/>
                  <a:pt x="1543" y="452"/>
                  <a:pt x="1564" y="502"/>
                </a:cubicBezTo>
                <a:cubicBezTo>
                  <a:pt x="1584" y="551"/>
                  <a:pt x="1600" y="602"/>
                  <a:pt x="1610" y="654"/>
                </a:cubicBezTo>
                <a:cubicBezTo>
                  <a:pt x="1620" y="706"/>
                  <a:pt x="1626" y="759"/>
                  <a:pt x="1626" y="813"/>
                </a:cubicBezTo>
                <a:cubicBezTo>
                  <a:pt x="1626" y="866"/>
                  <a:pt x="1620" y="919"/>
                  <a:pt x="1610" y="971"/>
                </a:cubicBezTo>
                <a:cubicBezTo>
                  <a:pt x="1600" y="1023"/>
                  <a:pt x="1584" y="1074"/>
                  <a:pt x="1564" y="1123"/>
                </a:cubicBezTo>
                <a:cubicBezTo>
                  <a:pt x="1543" y="1173"/>
                  <a:pt x="1518" y="1220"/>
                  <a:pt x="1489" y="1264"/>
                </a:cubicBezTo>
                <a:cubicBezTo>
                  <a:pt x="1459" y="1309"/>
                  <a:pt x="1425" y="1350"/>
                  <a:pt x="1388" y="1388"/>
                </a:cubicBezTo>
                <a:cubicBezTo>
                  <a:pt x="1350" y="1426"/>
                  <a:pt x="1309" y="1459"/>
                  <a:pt x="1265" y="1489"/>
                </a:cubicBezTo>
                <a:cubicBezTo>
                  <a:pt x="1220" y="1519"/>
                  <a:pt x="1173" y="1544"/>
                  <a:pt x="1124" y="1564"/>
                </a:cubicBezTo>
                <a:cubicBezTo>
                  <a:pt x="1075" y="1585"/>
                  <a:pt x="1024" y="1600"/>
                  <a:pt x="972" y="1610"/>
                </a:cubicBezTo>
                <a:cubicBezTo>
                  <a:pt x="919" y="1621"/>
                  <a:pt x="866" y="1626"/>
                  <a:pt x="813" y="1626"/>
                </a:cubicBezTo>
                <a:cubicBezTo>
                  <a:pt x="760" y="1626"/>
                  <a:pt x="707" y="1621"/>
                  <a:pt x="655" y="1610"/>
                </a:cubicBezTo>
                <a:cubicBezTo>
                  <a:pt x="602" y="1600"/>
                  <a:pt x="552" y="1585"/>
                  <a:pt x="502" y="1564"/>
                </a:cubicBezTo>
                <a:cubicBezTo>
                  <a:pt x="453" y="1544"/>
                  <a:pt x="406" y="1519"/>
                  <a:pt x="362" y="1489"/>
                </a:cubicBezTo>
                <a:cubicBezTo>
                  <a:pt x="316" y="1459"/>
                  <a:pt x="275" y="1426"/>
                  <a:pt x="238" y="1388"/>
                </a:cubicBezTo>
                <a:cubicBezTo>
                  <a:pt x="200" y="1350"/>
                  <a:pt x="166" y="1309"/>
                  <a:pt x="137" y="1264"/>
                </a:cubicBezTo>
                <a:cubicBezTo>
                  <a:pt x="107" y="1220"/>
                  <a:pt x="82" y="1173"/>
                  <a:pt x="62" y="1123"/>
                </a:cubicBezTo>
                <a:cubicBezTo>
                  <a:pt x="41" y="1074"/>
                  <a:pt x="26" y="1023"/>
                  <a:pt x="15" y="971"/>
                </a:cubicBezTo>
                <a:cubicBezTo>
                  <a:pt x="5" y="919"/>
                  <a:pt x="0" y="866"/>
                  <a:pt x="0" y="813"/>
                </a:cubicBezTo>
                <a:lnTo>
                  <a:pt x="0" y="812"/>
                </a:lnTo>
                <a:cubicBezTo>
                  <a:pt x="0" y="759"/>
                  <a:pt x="5" y="706"/>
                  <a:pt x="15" y="65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52040" y="1002600"/>
            <a:ext cx="585360" cy="585360"/>
          </a:xfrm>
          <a:custGeom>
            <a:avLst/>
            <a:gdLst/>
            <a:ahLst/>
            <a:rect l="0" t="0" r="r" b="b"/>
            <a:pathLst>
              <a:path w="1626" h="1626">
                <a:moveTo>
                  <a:pt x="0" y="813"/>
                </a:moveTo>
                <a:cubicBezTo>
                  <a:pt x="0" y="759"/>
                  <a:pt x="5" y="706"/>
                  <a:pt x="15" y="654"/>
                </a:cubicBezTo>
                <a:cubicBezTo>
                  <a:pt x="26" y="602"/>
                  <a:pt x="41" y="551"/>
                  <a:pt x="62" y="502"/>
                </a:cubicBezTo>
                <a:cubicBezTo>
                  <a:pt x="82" y="452"/>
                  <a:pt x="107" y="406"/>
                  <a:pt x="137" y="361"/>
                </a:cubicBezTo>
                <a:cubicBezTo>
                  <a:pt x="166" y="317"/>
                  <a:pt x="200" y="276"/>
                  <a:pt x="238" y="238"/>
                </a:cubicBezTo>
                <a:cubicBezTo>
                  <a:pt x="275" y="200"/>
                  <a:pt x="316" y="167"/>
                  <a:pt x="362" y="137"/>
                </a:cubicBezTo>
                <a:cubicBezTo>
                  <a:pt x="406" y="107"/>
                  <a:pt x="453" y="82"/>
                  <a:pt x="502" y="62"/>
                </a:cubicBezTo>
                <a:cubicBezTo>
                  <a:pt x="552" y="41"/>
                  <a:pt x="602" y="26"/>
                  <a:pt x="655" y="16"/>
                </a:cubicBezTo>
                <a:cubicBezTo>
                  <a:pt x="707" y="5"/>
                  <a:pt x="760" y="0"/>
                  <a:pt x="813" y="0"/>
                </a:cubicBezTo>
                <a:cubicBezTo>
                  <a:pt x="866" y="0"/>
                  <a:pt x="919" y="5"/>
                  <a:pt x="972" y="16"/>
                </a:cubicBezTo>
                <a:cubicBezTo>
                  <a:pt x="1024" y="26"/>
                  <a:pt x="1075" y="41"/>
                  <a:pt x="1124" y="62"/>
                </a:cubicBezTo>
                <a:cubicBezTo>
                  <a:pt x="1173" y="82"/>
                  <a:pt x="1220" y="107"/>
                  <a:pt x="1265" y="137"/>
                </a:cubicBezTo>
                <a:cubicBezTo>
                  <a:pt x="1309" y="167"/>
                  <a:pt x="1350" y="200"/>
                  <a:pt x="1388" y="238"/>
                </a:cubicBezTo>
                <a:cubicBezTo>
                  <a:pt x="1425" y="276"/>
                  <a:pt x="1459" y="317"/>
                  <a:pt x="1489" y="361"/>
                </a:cubicBezTo>
                <a:cubicBezTo>
                  <a:pt x="1518" y="406"/>
                  <a:pt x="1543" y="452"/>
                  <a:pt x="1564" y="502"/>
                </a:cubicBezTo>
                <a:cubicBezTo>
                  <a:pt x="1584" y="551"/>
                  <a:pt x="1600" y="602"/>
                  <a:pt x="1610" y="654"/>
                </a:cubicBezTo>
                <a:cubicBezTo>
                  <a:pt x="1620" y="706"/>
                  <a:pt x="1626" y="759"/>
                  <a:pt x="1626" y="813"/>
                </a:cubicBezTo>
                <a:cubicBezTo>
                  <a:pt x="1626" y="866"/>
                  <a:pt x="1620" y="919"/>
                  <a:pt x="1610" y="971"/>
                </a:cubicBezTo>
                <a:cubicBezTo>
                  <a:pt x="1600" y="1023"/>
                  <a:pt x="1584" y="1074"/>
                  <a:pt x="1564" y="1123"/>
                </a:cubicBezTo>
                <a:cubicBezTo>
                  <a:pt x="1543" y="1173"/>
                  <a:pt x="1518" y="1220"/>
                  <a:pt x="1489" y="1264"/>
                </a:cubicBezTo>
                <a:cubicBezTo>
                  <a:pt x="1459" y="1309"/>
                  <a:pt x="1425" y="1350"/>
                  <a:pt x="1388" y="1388"/>
                </a:cubicBezTo>
                <a:cubicBezTo>
                  <a:pt x="1350" y="1426"/>
                  <a:pt x="1309" y="1459"/>
                  <a:pt x="1265" y="1489"/>
                </a:cubicBezTo>
                <a:cubicBezTo>
                  <a:pt x="1220" y="1519"/>
                  <a:pt x="1173" y="1544"/>
                  <a:pt x="1124" y="1564"/>
                </a:cubicBezTo>
                <a:cubicBezTo>
                  <a:pt x="1075" y="1585"/>
                  <a:pt x="1024" y="1600"/>
                  <a:pt x="972" y="1610"/>
                </a:cubicBezTo>
                <a:cubicBezTo>
                  <a:pt x="919" y="1621"/>
                  <a:pt x="866" y="1626"/>
                  <a:pt x="813" y="1626"/>
                </a:cubicBezTo>
                <a:cubicBezTo>
                  <a:pt x="760" y="1626"/>
                  <a:pt x="707" y="1621"/>
                  <a:pt x="655" y="1610"/>
                </a:cubicBezTo>
                <a:cubicBezTo>
                  <a:pt x="602" y="1600"/>
                  <a:pt x="552" y="1585"/>
                  <a:pt x="502" y="1564"/>
                </a:cubicBezTo>
                <a:cubicBezTo>
                  <a:pt x="453" y="1544"/>
                  <a:pt x="406" y="1519"/>
                  <a:pt x="362" y="1489"/>
                </a:cubicBezTo>
                <a:cubicBezTo>
                  <a:pt x="316" y="1459"/>
                  <a:pt x="275" y="1426"/>
                  <a:pt x="238" y="1388"/>
                </a:cubicBezTo>
                <a:cubicBezTo>
                  <a:pt x="200" y="1350"/>
                  <a:pt x="166" y="1309"/>
                  <a:pt x="137" y="1264"/>
                </a:cubicBezTo>
                <a:cubicBezTo>
                  <a:pt x="107" y="1220"/>
                  <a:pt x="82" y="1173"/>
                  <a:pt x="62" y="1123"/>
                </a:cubicBezTo>
                <a:cubicBezTo>
                  <a:pt x="41" y="1074"/>
                  <a:pt x="26" y="1023"/>
                  <a:pt x="15" y="971"/>
                </a:cubicBezTo>
                <a:cubicBezTo>
                  <a:pt x="5" y="919"/>
                  <a:pt x="0" y="866"/>
                  <a:pt x="0" y="813"/>
                </a:cubicBezTo>
                <a:moveTo>
                  <a:pt x="813" y="46"/>
                </a:moveTo>
                <a:cubicBezTo>
                  <a:pt x="788" y="46"/>
                  <a:pt x="763" y="48"/>
                  <a:pt x="738" y="50"/>
                </a:cubicBezTo>
                <a:cubicBezTo>
                  <a:pt x="713" y="53"/>
                  <a:pt x="688" y="56"/>
                  <a:pt x="664" y="61"/>
                </a:cubicBezTo>
                <a:cubicBezTo>
                  <a:pt x="639" y="66"/>
                  <a:pt x="615" y="72"/>
                  <a:pt x="591" y="79"/>
                </a:cubicBezTo>
                <a:cubicBezTo>
                  <a:pt x="567" y="87"/>
                  <a:pt x="543" y="95"/>
                  <a:pt x="520" y="105"/>
                </a:cubicBezTo>
                <a:cubicBezTo>
                  <a:pt x="497" y="114"/>
                  <a:pt x="474" y="125"/>
                  <a:pt x="452" y="137"/>
                </a:cubicBezTo>
                <a:cubicBezTo>
                  <a:pt x="430" y="149"/>
                  <a:pt x="408" y="162"/>
                  <a:pt x="388" y="176"/>
                </a:cubicBezTo>
                <a:cubicBezTo>
                  <a:pt x="367" y="190"/>
                  <a:pt x="346" y="204"/>
                  <a:pt x="326" y="220"/>
                </a:cubicBezTo>
                <a:cubicBezTo>
                  <a:pt x="307" y="236"/>
                  <a:pt x="288" y="253"/>
                  <a:pt x="270" y="271"/>
                </a:cubicBezTo>
                <a:cubicBezTo>
                  <a:pt x="253" y="289"/>
                  <a:pt x="236" y="307"/>
                  <a:pt x="220" y="327"/>
                </a:cubicBezTo>
                <a:cubicBezTo>
                  <a:pt x="204" y="346"/>
                  <a:pt x="189" y="366"/>
                  <a:pt x="175" y="387"/>
                </a:cubicBezTo>
                <a:cubicBezTo>
                  <a:pt x="161" y="408"/>
                  <a:pt x="148" y="429"/>
                  <a:pt x="137" y="451"/>
                </a:cubicBezTo>
                <a:cubicBezTo>
                  <a:pt x="125" y="474"/>
                  <a:pt x="114" y="496"/>
                  <a:pt x="104" y="519"/>
                </a:cubicBezTo>
                <a:cubicBezTo>
                  <a:pt x="95" y="543"/>
                  <a:pt x="86" y="566"/>
                  <a:pt x="79" y="590"/>
                </a:cubicBezTo>
                <a:cubicBezTo>
                  <a:pt x="72" y="614"/>
                  <a:pt x="66" y="638"/>
                  <a:pt x="61" y="663"/>
                </a:cubicBezTo>
                <a:cubicBezTo>
                  <a:pt x="56" y="688"/>
                  <a:pt x="52" y="712"/>
                  <a:pt x="50" y="737"/>
                </a:cubicBezTo>
                <a:cubicBezTo>
                  <a:pt x="47" y="762"/>
                  <a:pt x="46" y="787"/>
                  <a:pt x="46" y="813"/>
                </a:cubicBezTo>
                <a:cubicBezTo>
                  <a:pt x="46" y="838"/>
                  <a:pt x="47" y="863"/>
                  <a:pt x="50" y="888"/>
                </a:cubicBezTo>
                <a:cubicBezTo>
                  <a:pt x="52" y="913"/>
                  <a:pt x="56" y="937"/>
                  <a:pt x="61" y="962"/>
                </a:cubicBezTo>
                <a:cubicBezTo>
                  <a:pt x="66" y="987"/>
                  <a:pt x="72" y="1011"/>
                  <a:pt x="79" y="1035"/>
                </a:cubicBezTo>
                <a:cubicBezTo>
                  <a:pt x="86" y="1059"/>
                  <a:pt x="95" y="1082"/>
                  <a:pt x="104" y="1106"/>
                </a:cubicBezTo>
                <a:cubicBezTo>
                  <a:pt x="114" y="1129"/>
                  <a:pt x="125" y="1152"/>
                  <a:pt x="137" y="1174"/>
                </a:cubicBezTo>
                <a:cubicBezTo>
                  <a:pt x="148" y="1196"/>
                  <a:pt x="161" y="1217"/>
                  <a:pt x="175" y="1238"/>
                </a:cubicBezTo>
                <a:cubicBezTo>
                  <a:pt x="189" y="1259"/>
                  <a:pt x="204" y="1280"/>
                  <a:pt x="220" y="1299"/>
                </a:cubicBezTo>
                <a:cubicBezTo>
                  <a:pt x="236" y="1319"/>
                  <a:pt x="253" y="1337"/>
                  <a:pt x="270" y="1355"/>
                </a:cubicBezTo>
                <a:cubicBezTo>
                  <a:pt x="288" y="1373"/>
                  <a:pt x="307" y="1390"/>
                  <a:pt x="326" y="1406"/>
                </a:cubicBezTo>
                <a:cubicBezTo>
                  <a:pt x="346" y="1422"/>
                  <a:pt x="367" y="1437"/>
                  <a:pt x="388" y="1450"/>
                </a:cubicBezTo>
                <a:cubicBezTo>
                  <a:pt x="408" y="1464"/>
                  <a:pt x="430" y="1477"/>
                  <a:pt x="452" y="1489"/>
                </a:cubicBezTo>
                <a:cubicBezTo>
                  <a:pt x="474" y="1501"/>
                  <a:pt x="497" y="1512"/>
                  <a:pt x="520" y="1521"/>
                </a:cubicBezTo>
                <a:cubicBezTo>
                  <a:pt x="543" y="1531"/>
                  <a:pt x="567" y="1539"/>
                  <a:pt x="591" y="1547"/>
                </a:cubicBezTo>
                <a:cubicBezTo>
                  <a:pt x="615" y="1554"/>
                  <a:pt x="639" y="1560"/>
                  <a:pt x="664" y="1565"/>
                </a:cubicBezTo>
                <a:cubicBezTo>
                  <a:pt x="688" y="1570"/>
                  <a:pt x="713" y="1573"/>
                  <a:pt x="738" y="1576"/>
                </a:cubicBezTo>
                <a:cubicBezTo>
                  <a:pt x="763" y="1578"/>
                  <a:pt x="788" y="1580"/>
                  <a:pt x="813" y="1580"/>
                </a:cubicBezTo>
                <a:cubicBezTo>
                  <a:pt x="838" y="1580"/>
                  <a:pt x="863" y="1578"/>
                  <a:pt x="888" y="1576"/>
                </a:cubicBezTo>
                <a:cubicBezTo>
                  <a:pt x="913" y="1573"/>
                  <a:pt x="938" y="1570"/>
                  <a:pt x="963" y="1565"/>
                </a:cubicBezTo>
                <a:cubicBezTo>
                  <a:pt x="987" y="1560"/>
                  <a:pt x="1011" y="1554"/>
                  <a:pt x="1035" y="1547"/>
                </a:cubicBezTo>
                <a:cubicBezTo>
                  <a:pt x="1060" y="1539"/>
                  <a:pt x="1083" y="1531"/>
                  <a:pt x="1106" y="1521"/>
                </a:cubicBezTo>
                <a:cubicBezTo>
                  <a:pt x="1129" y="1512"/>
                  <a:pt x="1152" y="1501"/>
                  <a:pt x="1174" y="1489"/>
                </a:cubicBezTo>
                <a:cubicBezTo>
                  <a:pt x="1196" y="1477"/>
                  <a:pt x="1218" y="1464"/>
                  <a:pt x="1239" y="1450"/>
                </a:cubicBezTo>
                <a:cubicBezTo>
                  <a:pt x="1260" y="1437"/>
                  <a:pt x="1280" y="1422"/>
                  <a:pt x="1299" y="1406"/>
                </a:cubicBezTo>
                <a:cubicBezTo>
                  <a:pt x="1318" y="1390"/>
                  <a:pt x="1337" y="1373"/>
                  <a:pt x="1355" y="1355"/>
                </a:cubicBezTo>
                <a:cubicBezTo>
                  <a:pt x="1373" y="1337"/>
                  <a:pt x="1389" y="1319"/>
                  <a:pt x="1405" y="1299"/>
                </a:cubicBezTo>
                <a:cubicBezTo>
                  <a:pt x="1421" y="1280"/>
                  <a:pt x="1436" y="1259"/>
                  <a:pt x="1450" y="1238"/>
                </a:cubicBezTo>
                <a:cubicBezTo>
                  <a:pt x="1464" y="1217"/>
                  <a:pt x="1477" y="1196"/>
                  <a:pt x="1489" y="1174"/>
                </a:cubicBezTo>
                <a:cubicBezTo>
                  <a:pt x="1501" y="1152"/>
                  <a:pt x="1511" y="1129"/>
                  <a:pt x="1521" y="1106"/>
                </a:cubicBezTo>
                <a:cubicBezTo>
                  <a:pt x="1530" y="1082"/>
                  <a:pt x="1539" y="1059"/>
                  <a:pt x="1546" y="1035"/>
                </a:cubicBezTo>
                <a:cubicBezTo>
                  <a:pt x="1553" y="1011"/>
                  <a:pt x="1560" y="987"/>
                  <a:pt x="1564" y="962"/>
                </a:cubicBezTo>
                <a:cubicBezTo>
                  <a:pt x="1569" y="937"/>
                  <a:pt x="1573" y="913"/>
                  <a:pt x="1575" y="888"/>
                </a:cubicBezTo>
                <a:cubicBezTo>
                  <a:pt x="1578" y="863"/>
                  <a:pt x="1579" y="838"/>
                  <a:pt x="1579" y="813"/>
                </a:cubicBezTo>
                <a:cubicBezTo>
                  <a:pt x="1579" y="787"/>
                  <a:pt x="1578" y="762"/>
                  <a:pt x="1575" y="737"/>
                </a:cubicBezTo>
                <a:cubicBezTo>
                  <a:pt x="1573" y="712"/>
                  <a:pt x="1569" y="688"/>
                  <a:pt x="1564" y="663"/>
                </a:cubicBezTo>
                <a:cubicBezTo>
                  <a:pt x="1560" y="638"/>
                  <a:pt x="1553" y="614"/>
                  <a:pt x="1546" y="590"/>
                </a:cubicBezTo>
                <a:cubicBezTo>
                  <a:pt x="1539" y="566"/>
                  <a:pt x="1530" y="543"/>
                  <a:pt x="1521" y="519"/>
                </a:cubicBezTo>
                <a:cubicBezTo>
                  <a:pt x="1511" y="496"/>
                  <a:pt x="1501" y="474"/>
                  <a:pt x="1489" y="451"/>
                </a:cubicBezTo>
                <a:cubicBezTo>
                  <a:pt x="1477" y="429"/>
                  <a:pt x="1464" y="408"/>
                  <a:pt x="1450" y="387"/>
                </a:cubicBezTo>
                <a:cubicBezTo>
                  <a:pt x="1436" y="366"/>
                  <a:pt x="1421" y="346"/>
                  <a:pt x="1405" y="327"/>
                </a:cubicBezTo>
                <a:cubicBezTo>
                  <a:pt x="1389" y="307"/>
                  <a:pt x="1373" y="289"/>
                  <a:pt x="1355" y="271"/>
                </a:cubicBezTo>
                <a:cubicBezTo>
                  <a:pt x="1337" y="253"/>
                  <a:pt x="1318" y="236"/>
                  <a:pt x="1299" y="220"/>
                </a:cubicBezTo>
                <a:cubicBezTo>
                  <a:pt x="1280" y="204"/>
                  <a:pt x="1260" y="190"/>
                  <a:pt x="1239" y="176"/>
                </a:cubicBezTo>
                <a:cubicBezTo>
                  <a:pt x="1218" y="162"/>
                  <a:pt x="1196" y="149"/>
                  <a:pt x="1174" y="137"/>
                </a:cubicBezTo>
                <a:cubicBezTo>
                  <a:pt x="1152" y="125"/>
                  <a:pt x="1129" y="114"/>
                  <a:pt x="1106" y="105"/>
                </a:cubicBezTo>
                <a:cubicBezTo>
                  <a:pt x="1083" y="95"/>
                  <a:pt x="1060" y="87"/>
                  <a:pt x="1035" y="79"/>
                </a:cubicBezTo>
                <a:cubicBezTo>
                  <a:pt x="1011" y="72"/>
                  <a:pt x="987" y="66"/>
                  <a:pt x="963" y="61"/>
                </a:cubicBezTo>
                <a:cubicBezTo>
                  <a:pt x="938" y="56"/>
                  <a:pt x="913" y="53"/>
                  <a:pt x="888" y="50"/>
                </a:cubicBezTo>
                <a:cubicBezTo>
                  <a:pt x="863" y="48"/>
                  <a:pt x="838" y="46"/>
                  <a:pt x="813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5"/>
          <a:stretch/>
        </p:blipFill>
        <p:spPr>
          <a:xfrm>
            <a:off x="860760" y="114480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1" name=""/>
          <p:cNvSpPr txBox="1"/>
          <p:nvPr/>
        </p:nvSpPr>
        <p:spPr>
          <a:xfrm>
            <a:off x="1470600" y="1092600"/>
            <a:ext cx="561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2030400" y="1085400"/>
            <a:ext cx="80532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订阅模式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470600" y="1362240"/>
            <a:ext cx="1281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Semrush, Ahrefs, Moz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6"/>
          <a:stretch/>
        </p:blipFill>
        <p:spPr>
          <a:xfrm>
            <a:off x="752040" y="17632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"/>
          <p:cNvSpPr txBox="1"/>
          <p:nvPr/>
        </p:nvSpPr>
        <p:spPr>
          <a:xfrm>
            <a:off x="2745000" y="135828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等工具提供商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969480" y="17438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核心特征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952560" y="2035800"/>
            <a:ext cx="3889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提供基于云的软件服务，用户按月或按年支付订阅费获取工具使用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7"/>
          <a:stretch/>
        </p:blipFill>
        <p:spPr>
          <a:xfrm>
            <a:off x="752040" y="259884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952560" y="2236320"/>
            <a:ext cx="2951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权。设有不同套餐等级，满足不同规模用户需求。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969480" y="257940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盈利来源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8"/>
          <a:stretch/>
        </p:blipFill>
        <p:spPr>
          <a:xfrm>
            <a:off x="752040" y="32338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"/>
          <p:cNvSpPr txBox="1"/>
          <p:nvPr/>
        </p:nvSpPr>
        <p:spPr>
          <a:xfrm>
            <a:off x="952560" y="2871360"/>
            <a:ext cx="2683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持续的订阅收入、增值服务和高级功能付费。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952560" y="3526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32" y="258"/>
                </a:moveTo>
                <a:cubicBezTo>
                  <a:pt x="53" y="207"/>
                  <a:pt x="83" y="162"/>
                  <a:pt x="122" y="123"/>
                </a:cubicBezTo>
                <a:cubicBezTo>
                  <a:pt x="161" y="84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4"/>
                  <a:pt x="714" y="123"/>
                </a:cubicBezTo>
                <a:cubicBezTo>
                  <a:pt x="753" y="162"/>
                  <a:pt x="783" y="207"/>
                  <a:pt x="805" y="258"/>
                </a:cubicBezTo>
                <a:cubicBezTo>
                  <a:pt x="826" y="310"/>
                  <a:pt x="836" y="363"/>
                  <a:pt x="836" y="418"/>
                </a:cubicBezTo>
                <a:cubicBezTo>
                  <a:pt x="836" y="474"/>
                  <a:pt x="826" y="527"/>
                  <a:pt x="805" y="578"/>
                </a:cubicBezTo>
                <a:cubicBezTo>
                  <a:pt x="783" y="629"/>
                  <a:pt x="753" y="676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6"/>
                  <a:pt x="53" y="629"/>
                  <a:pt x="32" y="578"/>
                </a:cubicBezTo>
                <a:cubicBezTo>
                  <a:pt x="10" y="527"/>
                  <a:pt x="0" y="474"/>
                  <a:pt x="0" y="418"/>
                </a:cubicBezTo>
                <a:cubicBezTo>
                  <a:pt x="0" y="363"/>
                  <a:pt x="10" y="310"/>
                  <a:pt x="32" y="258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52560" y="3526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0" y="418"/>
                </a:moveTo>
                <a:cubicBezTo>
                  <a:pt x="0" y="363"/>
                  <a:pt x="10" y="310"/>
                  <a:pt x="32" y="258"/>
                </a:cubicBezTo>
                <a:cubicBezTo>
                  <a:pt x="53" y="207"/>
                  <a:pt x="83" y="162"/>
                  <a:pt x="122" y="123"/>
                </a:cubicBezTo>
                <a:cubicBezTo>
                  <a:pt x="161" y="84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4"/>
                  <a:pt x="714" y="123"/>
                </a:cubicBezTo>
                <a:cubicBezTo>
                  <a:pt x="753" y="162"/>
                  <a:pt x="783" y="207"/>
                  <a:pt x="805" y="258"/>
                </a:cubicBezTo>
                <a:cubicBezTo>
                  <a:pt x="826" y="310"/>
                  <a:pt x="836" y="363"/>
                  <a:pt x="836" y="418"/>
                </a:cubicBezTo>
                <a:cubicBezTo>
                  <a:pt x="836" y="474"/>
                  <a:pt x="826" y="527"/>
                  <a:pt x="805" y="578"/>
                </a:cubicBezTo>
                <a:cubicBezTo>
                  <a:pt x="783" y="629"/>
                  <a:pt x="753" y="676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6"/>
                  <a:pt x="53" y="629"/>
                  <a:pt x="32" y="578"/>
                </a:cubicBezTo>
                <a:cubicBezTo>
                  <a:pt x="10" y="527"/>
                  <a:pt x="0" y="474"/>
                  <a:pt x="0" y="418"/>
                </a:cubicBezTo>
                <a:moveTo>
                  <a:pt x="419" y="24"/>
                </a:moveTo>
                <a:cubicBezTo>
                  <a:pt x="393" y="24"/>
                  <a:pt x="367" y="26"/>
                  <a:pt x="342" y="31"/>
                </a:cubicBezTo>
                <a:cubicBezTo>
                  <a:pt x="316" y="36"/>
                  <a:pt x="292" y="44"/>
                  <a:pt x="267" y="54"/>
                </a:cubicBezTo>
                <a:cubicBezTo>
                  <a:pt x="243" y="64"/>
                  <a:pt x="220" y="76"/>
                  <a:pt x="198" y="90"/>
                </a:cubicBezTo>
                <a:cubicBezTo>
                  <a:pt x="177" y="105"/>
                  <a:pt x="157" y="121"/>
                  <a:pt x="139" y="139"/>
                </a:cubicBezTo>
                <a:cubicBezTo>
                  <a:pt x="120" y="158"/>
                  <a:pt x="104" y="177"/>
                  <a:pt x="90" y="199"/>
                </a:cubicBezTo>
                <a:cubicBezTo>
                  <a:pt x="75" y="221"/>
                  <a:pt x="63" y="243"/>
                  <a:pt x="53" y="267"/>
                </a:cubicBezTo>
                <a:cubicBezTo>
                  <a:pt x="43" y="291"/>
                  <a:pt x="36" y="316"/>
                  <a:pt x="31" y="341"/>
                </a:cubicBezTo>
                <a:cubicBezTo>
                  <a:pt x="26" y="367"/>
                  <a:pt x="23" y="392"/>
                  <a:pt x="23" y="418"/>
                </a:cubicBezTo>
                <a:cubicBezTo>
                  <a:pt x="23" y="444"/>
                  <a:pt x="26" y="470"/>
                  <a:pt x="31" y="495"/>
                </a:cubicBezTo>
                <a:cubicBezTo>
                  <a:pt x="36" y="521"/>
                  <a:pt x="43" y="545"/>
                  <a:pt x="53" y="569"/>
                </a:cubicBezTo>
                <a:cubicBezTo>
                  <a:pt x="63" y="593"/>
                  <a:pt x="75" y="616"/>
                  <a:pt x="90" y="637"/>
                </a:cubicBezTo>
                <a:cubicBezTo>
                  <a:pt x="104" y="660"/>
                  <a:pt x="120" y="680"/>
                  <a:pt x="139" y="698"/>
                </a:cubicBezTo>
                <a:cubicBezTo>
                  <a:pt x="157" y="717"/>
                  <a:pt x="177" y="733"/>
                  <a:pt x="198" y="747"/>
                </a:cubicBezTo>
                <a:cubicBezTo>
                  <a:pt x="220" y="762"/>
                  <a:pt x="243" y="774"/>
                  <a:pt x="267" y="784"/>
                </a:cubicBezTo>
                <a:cubicBezTo>
                  <a:pt x="292" y="794"/>
                  <a:pt x="316" y="801"/>
                  <a:pt x="342" y="806"/>
                </a:cubicBezTo>
                <a:cubicBezTo>
                  <a:pt x="367" y="811"/>
                  <a:pt x="393" y="814"/>
                  <a:pt x="419" y="814"/>
                </a:cubicBezTo>
                <a:cubicBezTo>
                  <a:pt x="445" y="814"/>
                  <a:pt x="470" y="811"/>
                  <a:pt x="496" y="806"/>
                </a:cubicBezTo>
                <a:cubicBezTo>
                  <a:pt x="521" y="801"/>
                  <a:pt x="546" y="794"/>
                  <a:pt x="570" y="784"/>
                </a:cubicBezTo>
                <a:cubicBezTo>
                  <a:pt x="594" y="774"/>
                  <a:pt x="616" y="762"/>
                  <a:pt x="638" y="747"/>
                </a:cubicBezTo>
                <a:cubicBezTo>
                  <a:pt x="659" y="733"/>
                  <a:pt x="679" y="717"/>
                  <a:pt x="698" y="698"/>
                </a:cubicBezTo>
                <a:cubicBezTo>
                  <a:pt x="716" y="680"/>
                  <a:pt x="732" y="660"/>
                  <a:pt x="747" y="637"/>
                </a:cubicBezTo>
                <a:cubicBezTo>
                  <a:pt x="761" y="616"/>
                  <a:pt x="773" y="593"/>
                  <a:pt x="783" y="569"/>
                </a:cubicBezTo>
                <a:cubicBezTo>
                  <a:pt x="793" y="545"/>
                  <a:pt x="801" y="521"/>
                  <a:pt x="806" y="495"/>
                </a:cubicBezTo>
                <a:cubicBezTo>
                  <a:pt x="811" y="470"/>
                  <a:pt x="813" y="444"/>
                  <a:pt x="813" y="418"/>
                </a:cubicBezTo>
                <a:cubicBezTo>
                  <a:pt x="813" y="392"/>
                  <a:pt x="811" y="367"/>
                  <a:pt x="806" y="341"/>
                </a:cubicBezTo>
                <a:cubicBezTo>
                  <a:pt x="801" y="316"/>
                  <a:pt x="793" y="291"/>
                  <a:pt x="783" y="267"/>
                </a:cubicBezTo>
                <a:cubicBezTo>
                  <a:pt x="773" y="243"/>
                  <a:pt x="761" y="221"/>
                  <a:pt x="747" y="199"/>
                </a:cubicBezTo>
                <a:cubicBezTo>
                  <a:pt x="732" y="177"/>
                  <a:pt x="716" y="158"/>
                  <a:pt x="698" y="139"/>
                </a:cubicBezTo>
                <a:cubicBezTo>
                  <a:pt x="679" y="121"/>
                  <a:pt x="659" y="105"/>
                  <a:pt x="638" y="90"/>
                </a:cubicBezTo>
                <a:cubicBezTo>
                  <a:pt x="616" y="76"/>
                  <a:pt x="594" y="64"/>
                  <a:pt x="570" y="54"/>
                </a:cubicBezTo>
                <a:cubicBezTo>
                  <a:pt x="546" y="44"/>
                  <a:pt x="521" y="36"/>
                  <a:pt x="496" y="31"/>
                </a:cubicBezTo>
                <a:cubicBezTo>
                  <a:pt x="470" y="26"/>
                  <a:pt x="445" y="24"/>
                  <a:pt x="419" y="24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9"/>
          <a:stretch/>
        </p:blipFill>
        <p:spPr>
          <a:xfrm>
            <a:off x="1044720" y="36100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969480" y="32144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成功要素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353960" y="353988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强大的技术和数据壁垒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952560" y="3994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32" y="259"/>
                </a:moveTo>
                <a:cubicBezTo>
                  <a:pt x="53" y="208"/>
                  <a:pt x="83" y="162"/>
                  <a:pt x="122" y="123"/>
                </a:cubicBezTo>
                <a:cubicBezTo>
                  <a:pt x="161" y="84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4"/>
                  <a:pt x="714" y="123"/>
                </a:cubicBezTo>
                <a:cubicBezTo>
                  <a:pt x="753" y="162"/>
                  <a:pt x="783" y="208"/>
                  <a:pt x="805" y="259"/>
                </a:cubicBezTo>
                <a:cubicBezTo>
                  <a:pt x="826" y="310"/>
                  <a:pt x="836" y="364"/>
                  <a:pt x="836" y="419"/>
                </a:cubicBezTo>
                <a:cubicBezTo>
                  <a:pt x="836" y="475"/>
                  <a:pt x="826" y="528"/>
                  <a:pt x="805" y="579"/>
                </a:cubicBezTo>
                <a:cubicBezTo>
                  <a:pt x="783" y="630"/>
                  <a:pt x="753" y="675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5"/>
                  <a:pt x="53" y="630"/>
                  <a:pt x="32" y="579"/>
                </a:cubicBezTo>
                <a:cubicBezTo>
                  <a:pt x="10" y="528"/>
                  <a:pt x="0" y="475"/>
                  <a:pt x="0" y="419"/>
                </a:cubicBezTo>
                <a:cubicBezTo>
                  <a:pt x="0" y="364"/>
                  <a:pt x="10" y="310"/>
                  <a:pt x="32" y="259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952560" y="3994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0" y="419"/>
                </a:moveTo>
                <a:cubicBezTo>
                  <a:pt x="0" y="364"/>
                  <a:pt x="10" y="310"/>
                  <a:pt x="32" y="259"/>
                </a:cubicBezTo>
                <a:cubicBezTo>
                  <a:pt x="53" y="208"/>
                  <a:pt x="83" y="162"/>
                  <a:pt x="122" y="123"/>
                </a:cubicBezTo>
                <a:cubicBezTo>
                  <a:pt x="161" y="84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4"/>
                  <a:pt x="714" y="123"/>
                </a:cubicBezTo>
                <a:cubicBezTo>
                  <a:pt x="753" y="162"/>
                  <a:pt x="783" y="208"/>
                  <a:pt x="805" y="259"/>
                </a:cubicBezTo>
                <a:cubicBezTo>
                  <a:pt x="826" y="310"/>
                  <a:pt x="836" y="364"/>
                  <a:pt x="836" y="419"/>
                </a:cubicBezTo>
                <a:cubicBezTo>
                  <a:pt x="836" y="475"/>
                  <a:pt x="826" y="528"/>
                  <a:pt x="805" y="579"/>
                </a:cubicBezTo>
                <a:cubicBezTo>
                  <a:pt x="783" y="630"/>
                  <a:pt x="753" y="675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5"/>
                  <a:pt x="53" y="630"/>
                  <a:pt x="32" y="579"/>
                </a:cubicBezTo>
                <a:cubicBezTo>
                  <a:pt x="10" y="528"/>
                  <a:pt x="0" y="475"/>
                  <a:pt x="0" y="419"/>
                </a:cubicBezTo>
                <a:moveTo>
                  <a:pt x="419" y="24"/>
                </a:moveTo>
                <a:cubicBezTo>
                  <a:pt x="393" y="24"/>
                  <a:pt x="367" y="26"/>
                  <a:pt x="342" y="31"/>
                </a:cubicBezTo>
                <a:cubicBezTo>
                  <a:pt x="316" y="36"/>
                  <a:pt x="292" y="44"/>
                  <a:pt x="267" y="54"/>
                </a:cubicBezTo>
                <a:cubicBezTo>
                  <a:pt x="243" y="64"/>
                  <a:pt x="220" y="76"/>
                  <a:pt x="198" y="90"/>
                </a:cubicBezTo>
                <a:cubicBezTo>
                  <a:pt x="177" y="104"/>
                  <a:pt x="157" y="121"/>
                  <a:pt x="139" y="139"/>
                </a:cubicBezTo>
                <a:cubicBezTo>
                  <a:pt x="120" y="157"/>
                  <a:pt x="104" y="177"/>
                  <a:pt x="90" y="200"/>
                </a:cubicBezTo>
                <a:cubicBezTo>
                  <a:pt x="75" y="221"/>
                  <a:pt x="63" y="244"/>
                  <a:pt x="53" y="268"/>
                </a:cubicBezTo>
                <a:cubicBezTo>
                  <a:pt x="43" y="292"/>
                  <a:pt x="36" y="317"/>
                  <a:pt x="31" y="342"/>
                </a:cubicBezTo>
                <a:cubicBezTo>
                  <a:pt x="26" y="368"/>
                  <a:pt x="23" y="393"/>
                  <a:pt x="23" y="419"/>
                </a:cubicBezTo>
                <a:cubicBezTo>
                  <a:pt x="23" y="445"/>
                  <a:pt x="26" y="471"/>
                  <a:pt x="31" y="496"/>
                </a:cubicBezTo>
                <a:cubicBezTo>
                  <a:pt x="36" y="522"/>
                  <a:pt x="43" y="546"/>
                  <a:pt x="53" y="570"/>
                </a:cubicBezTo>
                <a:cubicBezTo>
                  <a:pt x="63" y="594"/>
                  <a:pt x="75" y="617"/>
                  <a:pt x="90" y="638"/>
                </a:cubicBezTo>
                <a:cubicBezTo>
                  <a:pt x="104" y="660"/>
                  <a:pt x="120" y="680"/>
                  <a:pt x="139" y="698"/>
                </a:cubicBezTo>
                <a:cubicBezTo>
                  <a:pt x="157" y="717"/>
                  <a:pt x="177" y="733"/>
                  <a:pt x="198" y="747"/>
                </a:cubicBezTo>
                <a:cubicBezTo>
                  <a:pt x="220" y="762"/>
                  <a:pt x="243" y="774"/>
                  <a:pt x="267" y="784"/>
                </a:cubicBezTo>
                <a:cubicBezTo>
                  <a:pt x="292" y="794"/>
                  <a:pt x="316" y="801"/>
                  <a:pt x="342" y="806"/>
                </a:cubicBezTo>
                <a:cubicBezTo>
                  <a:pt x="367" y="811"/>
                  <a:pt x="393" y="814"/>
                  <a:pt x="419" y="814"/>
                </a:cubicBezTo>
                <a:cubicBezTo>
                  <a:pt x="445" y="814"/>
                  <a:pt x="470" y="811"/>
                  <a:pt x="496" y="806"/>
                </a:cubicBezTo>
                <a:cubicBezTo>
                  <a:pt x="521" y="801"/>
                  <a:pt x="546" y="794"/>
                  <a:pt x="570" y="784"/>
                </a:cubicBezTo>
                <a:cubicBezTo>
                  <a:pt x="594" y="774"/>
                  <a:pt x="616" y="762"/>
                  <a:pt x="638" y="747"/>
                </a:cubicBezTo>
                <a:cubicBezTo>
                  <a:pt x="659" y="733"/>
                  <a:pt x="679" y="717"/>
                  <a:pt x="698" y="698"/>
                </a:cubicBezTo>
                <a:cubicBezTo>
                  <a:pt x="716" y="680"/>
                  <a:pt x="732" y="660"/>
                  <a:pt x="747" y="638"/>
                </a:cubicBezTo>
                <a:cubicBezTo>
                  <a:pt x="761" y="617"/>
                  <a:pt x="773" y="594"/>
                  <a:pt x="783" y="570"/>
                </a:cubicBezTo>
                <a:cubicBezTo>
                  <a:pt x="793" y="546"/>
                  <a:pt x="801" y="522"/>
                  <a:pt x="806" y="496"/>
                </a:cubicBezTo>
                <a:cubicBezTo>
                  <a:pt x="811" y="471"/>
                  <a:pt x="813" y="445"/>
                  <a:pt x="813" y="419"/>
                </a:cubicBezTo>
                <a:cubicBezTo>
                  <a:pt x="813" y="393"/>
                  <a:pt x="811" y="368"/>
                  <a:pt x="806" y="342"/>
                </a:cubicBezTo>
                <a:cubicBezTo>
                  <a:pt x="801" y="317"/>
                  <a:pt x="793" y="292"/>
                  <a:pt x="783" y="268"/>
                </a:cubicBezTo>
                <a:cubicBezTo>
                  <a:pt x="773" y="244"/>
                  <a:pt x="761" y="221"/>
                  <a:pt x="747" y="200"/>
                </a:cubicBezTo>
                <a:cubicBezTo>
                  <a:pt x="732" y="177"/>
                  <a:pt x="716" y="157"/>
                  <a:pt x="698" y="139"/>
                </a:cubicBezTo>
                <a:cubicBezTo>
                  <a:pt x="679" y="121"/>
                  <a:pt x="659" y="104"/>
                  <a:pt x="638" y="90"/>
                </a:cubicBezTo>
                <a:cubicBezTo>
                  <a:pt x="616" y="76"/>
                  <a:pt x="594" y="64"/>
                  <a:pt x="570" y="54"/>
                </a:cubicBezTo>
                <a:cubicBezTo>
                  <a:pt x="546" y="44"/>
                  <a:pt x="521" y="36"/>
                  <a:pt x="496" y="31"/>
                </a:cubicBezTo>
                <a:cubicBezTo>
                  <a:pt x="470" y="26"/>
                  <a:pt x="445" y="24"/>
                  <a:pt x="419" y="24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0"/>
          <a:stretch/>
        </p:blipFill>
        <p:spPr>
          <a:xfrm>
            <a:off x="1036080" y="4078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1" name=""/>
          <p:cNvSpPr txBox="1"/>
          <p:nvPr/>
        </p:nvSpPr>
        <p:spPr>
          <a:xfrm>
            <a:off x="1353960" y="3739680"/>
            <a:ext cx="3169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海量、高质量的数据（关键词、链接、流量）和先进分析算法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353960" y="4007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全面的功能套件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353960" y="420768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提供一站式解决方案，覆盖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2757600" y="421200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952560" y="4462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32" y="258"/>
                </a:moveTo>
                <a:cubicBezTo>
                  <a:pt x="53" y="207"/>
                  <a:pt x="83" y="162"/>
                  <a:pt x="122" y="123"/>
                </a:cubicBezTo>
                <a:cubicBezTo>
                  <a:pt x="161" y="83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3"/>
                  <a:pt x="714" y="123"/>
                </a:cubicBezTo>
                <a:cubicBezTo>
                  <a:pt x="753" y="162"/>
                  <a:pt x="783" y="207"/>
                  <a:pt x="805" y="258"/>
                </a:cubicBezTo>
                <a:cubicBezTo>
                  <a:pt x="826" y="309"/>
                  <a:pt x="836" y="363"/>
                  <a:pt x="836" y="418"/>
                </a:cubicBezTo>
                <a:cubicBezTo>
                  <a:pt x="836" y="474"/>
                  <a:pt x="826" y="527"/>
                  <a:pt x="805" y="579"/>
                </a:cubicBezTo>
                <a:cubicBezTo>
                  <a:pt x="783" y="630"/>
                  <a:pt x="753" y="675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5"/>
                  <a:pt x="53" y="630"/>
                  <a:pt x="32" y="579"/>
                </a:cubicBezTo>
                <a:cubicBezTo>
                  <a:pt x="10" y="527"/>
                  <a:pt x="0" y="474"/>
                  <a:pt x="0" y="418"/>
                </a:cubicBezTo>
                <a:cubicBezTo>
                  <a:pt x="0" y="363"/>
                  <a:pt x="10" y="309"/>
                  <a:pt x="32" y="258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952560" y="4462200"/>
            <a:ext cx="300960" cy="301320"/>
          </a:xfrm>
          <a:custGeom>
            <a:avLst/>
            <a:gdLst/>
            <a:ahLst/>
            <a:rect l="0" t="0" r="r" b="b"/>
            <a:pathLst>
              <a:path w="836" h="837">
                <a:moveTo>
                  <a:pt x="0" y="418"/>
                </a:moveTo>
                <a:cubicBezTo>
                  <a:pt x="0" y="363"/>
                  <a:pt x="10" y="309"/>
                  <a:pt x="32" y="258"/>
                </a:cubicBezTo>
                <a:cubicBezTo>
                  <a:pt x="53" y="207"/>
                  <a:pt x="83" y="162"/>
                  <a:pt x="122" y="123"/>
                </a:cubicBezTo>
                <a:cubicBezTo>
                  <a:pt x="161" y="83"/>
                  <a:pt x="207" y="53"/>
                  <a:pt x="258" y="32"/>
                </a:cubicBezTo>
                <a:cubicBezTo>
                  <a:pt x="310" y="11"/>
                  <a:pt x="363" y="0"/>
                  <a:pt x="419" y="0"/>
                </a:cubicBezTo>
                <a:cubicBezTo>
                  <a:pt x="474" y="0"/>
                  <a:pt x="527" y="11"/>
                  <a:pt x="579" y="32"/>
                </a:cubicBezTo>
                <a:cubicBezTo>
                  <a:pt x="630" y="53"/>
                  <a:pt x="675" y="83"/>
                  <a:pt x="714" y="123"/>
                </a:cubicBezTo>
                <a:cubicBezTo>
                  <a:pt x="753" y="162"/>
                  <a:pt x="783" y="207"/>
                  <a:pt x="805" y="258"/>
                </a:cubicBezTo>
                <a:cubicBezTo>
                  <a:pt x="826" y="309"/>
                  <a:pt x="836" y="363"/>
                  <a:pt x="836" y="418"/>
                </a:cubicBezTo>
                <a:cubicBezTo>
                  <a:pt x="836" y="474"/>
                  <a:pt x="826" y="527"/>
                  <a:pt x="805" y="579"/>
                </a:cubicBezTo>
                <a:cubicBezTo>
                  <a:pt x="783" y="630"/>
                  <a:pt x="753" y="675"/>
                  <a:pt x="714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7" y="826"/>
                  <a:pt x="474" y="837"/>
                  <a:pt x="419" y="837"/>
                </a:cubicBezTo>
                <a:cubicBezTo>
                  <a:pt x="363" y="837"/>
                  <a:pt x="310" y="826"/>
                  <a:pt x="258" y="805"/>
                </a:cubicBezTo>
                <a:cubicBezTo>
                  <a:pt x="207" y="784"/>
                  <a:pt x="161" y="754"/>
                  <a:pt x="122" y="715"/>
                </a:cubicBezTo>
                <a:cubicBezTo>
                  <a:pt x="83" y="675"/>
                  <a:pt x="53" y="630"/>
                  <a:pt x="32" y="579"/>
                </a:cubicBezTo>
                <a:cubicBezTo>
                  <a:pt x="10" y="527"/>
                  <a:pt x="0" y="474"/>
                  <a:pt x="0" y="418"/>
                </a:cubicBezTo>
                <a:moveTo>
                  <a:pt x="419" y="23"/>
                </a:moveTo>
                <a:cubicBezTo>
                  <a:pt x="393" y="23"/>
                  <a:pt x="367" y="26"/>
                  <a:pt x="342" y="31"/>
                </a:cubicBezTo>
                <a:cubicBezTo>
                  <a:pt x="316" y="36"/>
                  <a:pt x="292" y="44"/>
                  <a:pt x="267" y="54"/>
                </a:cubicBezTo>
                <a:cubicBezTo>
                  <a:pt x="243" y="63"/>
                  <a:pt x="220" y="76"/>
                  <a:pt x="198" y="90"/>
                </a:cubicBezTo>
                <a:cubicBezTo>
                  <a:pt x="177" y="104"/>
                  <a:pt x="157" y="121"/>
                  <a:pt x="139" y="139"/>
                </a:cubicBezTo>
                <a:cubicBezTo>
                  <a:pt x="120" y="157"/>
                  <a:pt x="104" y="177"/>
                  <a:pt x="90" y="199"/>
                </a:cubicBezTo>
                <a:cubicBezTo>
                  <a:pt x="75" y="220"/>
                  <a:pt x="63" y="243"/>
                  <a:pt x="53" y="267"/>
                </a:cubicBezTo>
                <a:cubicBezTo>
                  <a:pt x="43" y="291"/>
                  <a:pt x="36" y="316"/>
                  <a:pt x="31" y="341"/>
                </a:cubicBezTo>
                <a:cubicBezTo>
                  <a:pt x="26" y="367"/>
                  <a:pt x="23" y="392"/>
                  <a:pt x="23" y="418"/>
                </a:cubicBezTo>
                <a:cubicBezTo>
                  <a:pt x="23" y="444"/>
                  <a:pt x="26" y="470"/>
                  <a:pt x="31" y="495"/>
                </a:cubicBezTo>
                <a:cubicBezTo>
                  <a:pt x="36" y="521"/>
                  <a:pt x="43" y="545"/>
                  <a:pt x="53" y="570"/>
                </a:cubicBezTo>
                <a:cubicBezTo>
                  <a:pt x="63" y="594"/>
                  <a:pt x="75" y="617"/>
                  <a:pt x="90" y="638"/>
                </a:cubicBezTo>
                <a:cubicBezTo>
                  <a:pt x="104" y="660"/>
                  <a:pt x="120" y="680"/>
                  <a:pt x="139" y="698"/>
                </a:cubicBezTo>
                <a:cubicBezTo>
                  <a:pt x="157" y="716"/>
                  <a:pt x="177" y="733"/>
                  <a:pt x="198" y="747"/>
                </a:cubicBezTo>
                <a:cubicBezTo>
                  <a:pt x="220" y="762"/>
                  <a:pt x="243" y="774"/>
                  <a:pt x="267" y="784"/>
                </a:cubicBezTo>
                <a:cubicBezTo>
                  <a:pt x="292" y="794"/>
                  <a:pt x="316" y="801"/>
                  <a:pt x="342" y="806"/>
                </a:cubicBezTo>
                <a:cubicBezTo>
                  <a:pt x="367" y="811"/>
                  <a:pt x="393" y="814"/>
                  <a:pt x="419" y="814"/>
                </a:cubicBezTo>
                <a:cubicBezTo>
                  <a:pt x="445" y="814"/>
                  <a:pt x="470" y="811"/>
                  <a:pt x="496" y="806"/>
                </a:cubicBezTo>
                <a:cubicBezTo>
                  <a:pt x="521" y="801"/>
                  <a:pt x="546" y="794"/>
                  <a:pt x="570" y="784"/>
                </a:cubicBezTo>
                <a:cubicBezTo>
                  <a:pt x="594" y="774"/>
                  <a:pt x="616" y="762"/>
                  <a:pt x="638" y="747"/>
                </a:cubicBezTo>
                <a:cubicBezTo>
                  <a:pt x="659" y="733"/>
                  <a:pt x="679" y="716"/>
                  <a:pt x="698" y="698"/>
                </a:cubicBezTo>
                <a:cubicBezTo>
                  <a:pt x="716" y="680"/>
                  <a:pt x="732" y="660"/>
                  <a:pt x="747" y="638"/>
                </a:cubicBezTo>
                <a:cubicBezTo>
                  <a:pt x="761" y="617"/>
                  <a:pt x="773" y="594"/>
                  <a:pt x="783" y="570"/>
                </a:cubicBezTo>
                <a:cubicBezTo>
                  <a:pt x="793" y="545"/>
                  <a:pt x="801" y="521"/>
                  <a:pt x="806" y="495"/>
                </a:cubicBezTo>
                <a:cubicBezTo>
                  <a:pt x="811" y="470"/>
                  <a:pt x="813" y="444"/>
                  <a:pt x="813" y="418"/>
                </a:cubicBezTo>
                <a:cubicBezTo>
                  <a:pt x="813" y="392"/>
                  <a:pt x="811" y="367"/>
                  <a:pt x="806" y="341"/>
                </a:cubicBezTo>
                <a:cubicBezTo>
                  <a:pt x="801" y="316"/>
                  <a:pt x="793" y="291"/>
                  <a:pt x="783" y="267"/>
                </a:cubicBezTo>
                <a:cubicBezTo>
                  <a:pt x="773" y="243"/>
                  <a:pt x="761" y="220"/>
                  <a:pt x="747" y="199"/>
                </a:cubicBezTo>
                <a:cubicBezTo>
                  <a:pt x="732" y="177"/>
                  <a:pt x="716" y="157"/>
                  <a:pt x="698" y="139"/>
                </a:cubicBezTo>
                <a:cubicBezTo>
                  <a:pt x="679" y="121"/>
                  <a:pt x="659" y="104"/>
                  <a:pt x="638" y="90"/>
                </a:cubicBezTo>
                <a:cubicBezTo>
                  <a:pt x="616" y="76"/>
                  <a:pt x="594" y="63"/>
                  <a:pt x="570" y="54"/>
                </a:cubicBezTo>
                <a:cubicBezTo>
                  <a:pt x="546" y="44"/>
                  <a:pt x="521" y="36"/>
                  <a:pt x="496" y="31"/>
                </a:cubicBezTo>
                <a:cubicBezTo>
                  <a:pt x="470" y="26"/>
                  <a:pt x="445" y="23"/>
                  <a:pt x="419" y="23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1"/>
          <a:stretch/>
        </p:blipFill>
        <p:spPr>
          <a:xfrm>
            <a:off x="1053000" y="45460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"/>
          <p:cNvSpPr txBox="1"/>
          <p:nvPr/>
        </p:nvSpPr>
        <p:spPr>
          <a:xfrm>
            <a:off x="2998080" y="420768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、内容营销、社交媒体等多领域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353960" y="447588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持续创新与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022480" y="448056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153160" y="447588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整合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353960" y="467568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不断推出新功能，融合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2523600" y="46796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5623920" y="793800"/>
            <a:ext cx="4546440" cy="4412520"/>
          </a:xfrm>
          <a:custGeom>
            <a:avLst/>
            <a:gdLst/>
            <a:ahLst/>
            <a:rect l="0" t="0" r="r" b="b"/>
            <a:pathLst>
              <a:path w="12629" h="12257">
                <a:moveTo>
                  <a:pt x="21" y="172"/>
                </a:moveTo>
                <a:cubicBezTo>
                  <a:pt x="35" y="138"/>
                  <a:pt x="55" y="107"/>
                  <a:pt x="81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7"/>
                  <a:pt x="12457" y="21"/>
                </a:cubicBezTo>
                <a:cubicBezTo>
                  <a:pt x="12491" y="35"/>
                  <a:pt x="12521" y="55"/>
                  <a:pt x="12547" y="81"/>
                </a:cubicBezTo>
                <a:cubicBezTo>
                  <a:pt x="12573" y="107"/>
                  <a:pt x="12593" y="138"/>
                  <a:pt x="12608" y="172"/>
                </a:cubicBezTo>
                <a:cubicBezTo>
                  <a:pt x="12622" y="206"/>
                  <a:pt x="12629" y="241"/>
                  <a:pt x="12629" y="278"/>
                </a:cubicBezTo>
                <a:lnTo>
                  <a:pt x="12629" y="11979"/>
                </a:lnTo>
                <a:cubicBezTo>
                  <a:pt x="12629" y="12016"/>
                  <a:pt x="12622" y="12051"/>
                  <a:pt x="12608" y="12085"/>
                </a:cubicBezTo>
                <a:cubicBezTo>
                  <a:pt x="12593" y="12119"/>
                  <a:pt x="12573" y="12150"/>
                  <a:pt x="12547" y="12176"/>
                </a:cubicBezTo>
                <a:cubicBezTo>
                  <a:pt x="12521" y="12202"/>
                  <a:pt x="12491" y="12222"/>
                  <a:pt x="12457" y="12236"/>
                </a:cubicBezTo>
                <a:cubicBezTo>
                  <a:pt x="12423" y="12250"/>
                  <a:pt x="12387" y="12257"/>
                  <a:pt x="12350" y="12257"/>
                </a:cubicBezTo>
                <a:lnTo>
                  <a:pt x="278" y="12257"/>
                </a:lnTo>
                <a:cubicBezTo>
                  <a:pt x="242" y="12257"/>
                  <a:pt x="206" y="12250"/>
                  <a:pt x="172" y="12236"/>
                </a:cubicBezTo>
                <a:cubicBezTo>
                  <a:pt x="138" y="12222"/>
                  <a:pt x="108" y="12202"/>
                  <a:pt x="81" y="12176"/>
                </a:cubicBezTo>
                <a:cubicBezTo>
                  <a:pt x="55" y="12150"/>
                  <a:pt x="35" y="12119"/>
                  <a:pt x="21" y="12085"/>
                </a:cubicBezTo>
                <a:cubicBezTo>
                  <a:pt x="7" y="12051"/>
                  <a:pt x="0" y="12016"/>
                  <a:pt x="0" y="11979"/>
                </a:cubicBez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5623920" y="793800"/>
            <a:ext cx="4546440" cy="4412520"/>
          </a:xfrm>
          <a:custGeom>
            <a:avLst/>
            <a:gdLst/>
            <a:ahLst/>
            <a:rect l="0" t="0" r="r" b="b"/>
            <a:pathLst>
              <a:path w="12629" h="12257">
                <a:moveTo>
                  <a:pt x="0" y="11979"/>
                </a:moveTo>
                <a:lnTo>
                  <a:pt x="0" y="278"/>
                </a:lnTo>
                <a:cubicBezTo>
                  <a:pt x="0" y="241"/>
                  <a:pt x="7" y="206"/>
                  <a:pt x="21" y="172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7"/>
                  <a:pt x="12457" y="21"/>
                </a:cubicBezTo>
                <a:cubicBezTo>
                  <a:pt x="12491" y="35"/>
                  <a:pt x="12521" y="55"/>
                  <a:pt x="12547" y="81"/>
                </a:cubicBezTo>
                <a:cubicBezTo>
                  <a:pt x="12573" y="107"/>
                  <a:pt x="12593" y="138"/>
                  <a:pt x="12608" y="172"/>
                </a:cubicBezTo>
                <a:cubicBezTo>
                  <a:pt x="12622" y="206"/>
                  <a:pt x="12629" y="241"/>
                  <a:pt x="12629" y="278"/>
                </a:cubicBezTo>
                <a:lnTo>
                  <a:pt x="12629" y="11979"/>
                </a:lnTo>
                <a:cubicBezTo>
                  <a:pt x="12629" y="12016"/>
                  <a:pt x="12622" y="12051"/>
                  <a:pt x="12608" y="12085"/>
                </a:cubicBezTo>
                <a:cubicBezTo>
                  <a:pt x="12593" y="12119"/>
                  <a:pt x="12573" y="12150"/>
                  <a:pt x="12547" y="12176"/>
                </a:cubicBezTo>
                <a:cubicBezTo>
                  <a:pt x="12521" y="12202"/>
                  <a:pt x="12491" y="12222"/>
                  <a:pt x="12457" y="12236"/>
                </a:cubicBezTo>
                <a:cubicBezTo>
                  <a:pt x="12423" y="12250"/>
                  <a:pt x="12387" y="12257"/>
                  <a:pt x="12350" y="12257"/>
                </a:cubicBezTo>
                <a:lnTo>
                  <a:pt x="278" y="12257"/>
                </a:lnTo>
                <a:cubicBezTo>
                  <a:pt x="242" y="12257"/>
                  <a:pt x="206" y="12250"/>
                  <a:pt x="172" y="12236"/>
                </a:cubicBezTo>
                <a:cubicBezTo>
                  <a:pt x="138" y="12222"/>
                  <a:pt x="108" y="12202"/>
                  <a:pt x="81" y="12176"/>
                </a:cubicBezTo>
                <a:cubicBezTo>
                  <a:pt x="55" y="12150"/>
                  <a:pt x="35" y="12119"/>
                  <a:pt x="21" y="12085"/>
                </a:cubicBezTo>
                <a:cubicBezTo>
                  <a:pt x="7" y="12051"/>
                  <a:pt x="0" y="12016"/>
                  <a:pt x="0" y="11979"/>
                </a:cubicBezTo>
                <a:moveTo>
                  <a:pt x="23" y="278"/>
                </a:moveTo>
                <a:lnTo>
                  <a:pt x="23" y="11979"/>
                </a:lnTo>
                <a:cubicBezTo>
                  <a:pt x="23" y="11995"/>
                  <a:pt x="25" y="12012"/>
                  <a:pt x="28" y="12028"/>
                </a:cubicBezTo>
                <a:cubicBezTo>
                  <a:pt x="31" y="12045"/>
                  <a:pt x="36" y="12061"/>
                  <a:pt x="43" y="12076"/>
                </a:cubicBezTo>
                <a:cubicBezTo>
                  <a:pt x="49" y="12092"/>
                  <a:pt x="57" y="12107"/>
                  <a:pt x="66" y="12121"/>
                </a:cubicBezTo>
                <a:cubicBezTo>
                  <a:pt x="75" y="12134"/>
                  <a:pt x="86" y="12147"/>
                  <a:pt x="98" y="12159"/>
                </a:cubicBezTo>
                <a:cubicBezTo>
                  <a:pt x="110" y="12171"/>
                  <a:pt x="123" y="12182"/>
                  <a:pt x="137" y="12191"/>
                </a:cubicBezTo>
                <a:cubicBezTo>
                  <a:pt x="151" y="12200"/>
                  <a:pt x="165" y="12208"/>
                  <a:pt x="181" y="12215"/>
                </a:cubicBezTo>
                <a:cubicBezTo>
                  <a:pt x="196" y="12221"/>
                  <a:pt x="212" y="12226"/>
                  <a:pt x="229" y="12229"/>
                </a:cubicBezTo>
                <a:cubicBezTo>
                  <a:pt x="245" y="12232"/>
                  <a:pt x="262" y="12234"/>
                  <a:pt x="278" y="12234"/>
                </a:cubicBezTo>
                <a:lnTo>
                  <a:pt x="12350" y="12234"/>
                </a:lnTo>
                <a:cubicBezTo>
                  <a:pt x="12367" y="12234"/>
                  <a:pt x="12384" y="12232"/>
                  <a:pt x="12400" y="12229"/>
                </a:cubicBezTo>
                <a:cubicBezTo>
                  <a:pt x="12416" y="12226"/>
                  <a:pt x="12432" y="12221"/>
                  <a:pt x="12448" y="12215"/>
                </a:cubicBezTo>
                <a:cubicBezTo>
                  <a:pt x="12463" y="12208"/>
                  <a:pt x="12478" y="12200"/>
                  <a:pt x="12492" y="12191"/>
                </a:cubicBezTo>
                <a:cubicBezTo>
                  <a:pt x="12506" y="12182"/>
                  <a:pt x="12519" y="12171"/>
                  <a:pt x="12531" y="12159"/>
                </a:cubicBezTo>
                <a:cubicBezTo>
                  <a:pt x="12543" y="12147"/>
                  <a:pt x="12553" y="12134"/>
                  <a:pt x="12563" y="12121"/>
                </a:cubicBezTo>
                <a:cubicBezTo>
                  <a:pt x="12572" y="12107"/>
                  <a:pt x="12580" y="12092"/>
                  <a:pt x="12586" y="12076"/>
                </a:cubicBezTo>
                <a:cubicBezTo>
                  <a:pt x="12593" y="12061"/>
                  <a:pt x="12597" y="12045"/>
                  <a:pt x="12601" y="12028"/>
                </a:cubicBezTo>
                <a:cubicBezTo>
                  <a:pt x="12604" y="12012"/>
                  <a:pt x="12606" y="11995"/>
                  <a:pt x="12606" y="11979"/>
                </a:cubicBezTo>
                <a:lnTo>
                  <a:pt x="12606" y="278"/>
                </a:lnTo>
                <a:cubicBezTo>
                  <a:pt x="12606" y="262"/>
                  <a:pt x="12604" y="245"/>
                  <a:pt x="12601" y="228"/>
                </a:cubicBezTo>
                <a:cubicBezTo>
                  <a:pt x="12597" y="212"/>
                  <a:pt x="12593" y="196"/>
                  <a:pt x="12586" y="181"/>
                </a:cubicBezTo>
                <a:cubicBezTo>
                  <a:pt x="12580" y="165"/>
                  <a:pt x="12572" y="150"/>
                  <a:pt x="12563" y="136"/>
                </a:cubicBezTo>
                <a:cubicBezTo>
                  <a:pt x="12553" y="122"/>
                  <a:pt x="12543" y="110"/>
                  <a:pt x="12531" y="98"/>
                </a:cubicBezTo>
                <a:cubicBezTo>
                  <a:pt x="12519" y="86"/>
                  <a:pt x="12506" y="75"/>
                  <a:pt x="12492" y="66"/>
                </a:cubicBezTo>
                <a:cubicBezTo>
                  <a:pt x="12478" y="57"/>
                  <a:pt x="12463" y="49"/>
                  <a:pt x="12448" y="42"/>
                </a:cubicBezTo>
                <a:cubicBezTo>
                  <a:pt x="12432" y="36"/>
                  <a:pt x="12416" y="31"/>
                  <a:pt x="12400" y="28"/>
                </a:cubicBezTo>
                <a:cubicBezTo>
                  <a:pt x="12384" y="25"/>
                  <a:pt x="12367" y="23"/>
                  <a:pt x="12350" y="23"/>
                </a:cubicBezTo>
                <a:lnTo>
                  <a:pt x="278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2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5"/>
                  <a:pt x="110" y="86"/>
                  <a:pt x="98" y="98"/>
                </a:cubicBezTo>
                <a:cubicBezTo>
                  <a:pt x="86" y="110"/>
                  <a:pt x="75" y="122"/>
                  <a:pt x="66" y="136"/>
                </a:cubicBezTo>
                <a:cubicBezTo>
                  <a:pt x="57" y="150"/>
                  <a:pt x="49" y="165"/>
                  <a:pt x="43" y="181"/>
                </a:cubicBezTo>
                <a:cubicBezTo>
                  <a:pt x="36" y="196"/>
                  <a:pt x="31" y="212"/>
                  <a:pt x="28" y="228"/>
                </a:cubicBezTo>
                <a:cubicBezTo>
                  <a:pt x="25" y="245"/>
                  <a:pt x="23" y="262"/>
                  <a:pt x="23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5832720" y="1002600"/>
            <a:ext cx="585360" cy="585360"/>
          </a:xfrm>
          <a:custGeom>
            <a:avLst/>
            <a:gdLst/>
            <a:ahLst/>
            <a:rect l="0" t="0" r="r" b="b"/>
            <a:pathLst>
              <a:path w="1626" h="1626">
                <a:moveTo>
                  <a:pt x="16" y="654"/>
                </a:moveTo>
                <a:cubicBezTo>
                  <a:pt x="26" y="602"/>
                  <a:pt x="42" y="551"/>
                  <a:pt x="62" y="502"/>
                </a:cubicBezTo>
                <a:cubicBezTo>
                  <a:pt x="82" y="452"/>
                  <a:pt x="107" y="406"/>
                  <a:pt x="137" y="361"/>
                </a:cubicBezTo>
                <a:cubicBezTo>
                  <a:pt x="167" y="317"/>
                  <a:pt x="200" y="276"/>
                  <a:pt x="238" y="238"/>
                </a:cubicBezTo>
                <a:cubicBezTo>
                  <a:pt x="276" y="200"/>
                  <a:pt x="317" y="167"/>
                  <a:pt x="361" y="137"/>
                </a:cubicBezTo>
                <a:cubicBezTo>
                  <a:pt x="406" y="107"/>
                  <a:pt x="452" y="82"/>
                  <a:pt x="502" y="62"/>
                </a:cubicBezTo>
                <a:cubicBezTo>
                  <a:pt x="551" y="41"/>
                  <a:pt x="602" y="26"/>
                  <a:pt x="654" y="16"/>
                </a:cubicBezTo>
                <a:cubicBezTo>
                  <a:pt x="706" y="5"/>
                  <a:pt x="759" y="0"/>
                  <a:pt x="813" y="0"/>
                </a:cubicBezTo>
                <a:cubicBezTo>
                  <a:pt x="867" y="0"/>
                  <a:pt x="920" y="5"/>
                  <a:pt x="972" y="16"/>
                </a:cubicBezTo>
                <a:cubicBezTo>
                  <a:pt x="1024" y="26"/>
                  <a:pt x="1075" y="41"/>
                  <a:pt x="1125" y="62"/>
                </a:cubicBezTo>
                <a:cubicBezTo>
                  <a:pt x="1174" y="82"/>
                  <a:pt x="1221" y="107"/>
                  <a:pt x="1265" y="137"/>
                </a:cubicBezTo>
                <a:cubicBezTo>
                  <a:pt x="1309" y="167"/>
                  <a:pt x="1350" y="200"/>
                  <a:pt x="1388" y="238"/>
                </a:cubicBezTo>
                <a:cubicBezTo>
                  <a:pt x="1426" y="276"/>
                  <a:pt x="1460" y="317"/>
                  <a:pt x="1489" y="361"/>
                </a:cubicBezTo>
                <a:cubicBezTo>
                  <a:pt x="1519" y="406"/>
                  <a:pt x="1544" y="452"/>
                  <a:pt x="1564" y="502"/>
                </a:cubicBezTo>
                <a:cubicBezTo>
                  <a:pt x="1585" y="551"/>
                  <a:pt x="1600" y="602"/>
                  <a:pt x="1611" y="654"/>
                </a:cubicBezTo>
                <a:cubicBezTo>
                  <a:pt x="1621" y="706"/>
                  <a:pt x="1626" y="759"/>
                  <a:pt x="1626" y="812"/>
                </a:cubicBezTo>
                <a:lnTo>
                  <a:pt x="1626" y="813"/>
                </a:lnTo>
                <a:cubicBezTo>
                  <a:pt x="1626" y="866"/>
                  <a:pt x="1621" y="919"/>
                  <a:pt x="1611" y="971"/>
                </a:cubicBezTo>
                <a:cubicBezTo>
                  <a:pt x="1600" y="1023"/>
                  <a:pt x="1585" y="1074"/>
                  <a:pt x="1564" y="1123"/>
                </a:cubicBezTo>
                <a:cubicBezTo>
                  <a:pt x="1544" y="1173"/>
                  <a:pt x="1519" y="1220"/>
                  <a:pt x="1489" y="1264"/>
                </a:cubicBezTo>
                <a:cubicBezTo>
                  <a:pt x="1460" y="1309"/>
                  <a:pt x="1426" y="1350"/>
                  <a:pt x="1388" y="1388"/>
                </a:cubicBezTo>
                <a:cubicBezTo>
                  <a:pt x="1350" y="1426"/>
                  <a:pt x="1309" y="1459"/>
                  <a:pt x="1265" y="1489"/>
                </a:cubicBezTo>
                <a:cubicBezTo>
                  <a:pt x="1221" y="1519"/>
                  <a:pt x="1174" y="1544"/>
                  <a:pt x="1125" y="1564"/>
                </a:cubicBezTo>
                <a:cubicBezTo>
                  <a:pt x="1075" y="1585"/>
                  <a:pt x="1024" y="1600"/>
                  <a:pt x="972" y="1610"/>
                </a:cubicBezTo>
                <a:cubicBezTo>
                  <a:pt x="920" y="1621"/>
                  <a:pt x="867" y="1626"/>
                  <a:pt x="813" y="1626"/>
                </a:cubicBezTo>
                <a:cubicBezTo>
                  <a:pt x="759" y="1626"/>
                  <a:pt x="706" y="1621"/>
                  <a:pt x="654" y="1610"/>
                </a:cubicBezTo>
                <a:cubicBezTo>
                  <a:pt x="602" y="1600"/>
                  <a:pt x="551" y="1585"/>
                  <a:pt x="502" y="1564"/>
                </a:cubicBezTo>
                <a:cubicBezTo>
                  <a:pt x="452" y="1544"/>
                  <a:pt x="406" y="1519"/>
                  <a:pt x="361" y="1489"/>
                </a:cubicBezTo>
                <a:cubicBezTo>
                  <a:pt x="317" y="1459"/>
                  <a:pt x="276" y="1426"/>
                  <a:pt x="238" y="1388"/>
                </a:cubicBezTo>
                <a:cubicBezTo>
                  <a:pt x="200" y="1350"/>
                  <a:pt x="167" y="1309"/>
                  <a:pt x="137" y="1264"/>
                </a:cubicBezTo>
                <a:cubicBezTo>
                  <a:pt x="107" y="1220"/>
                  <a:pt x="82" y="1173"/>
                  <a:pt x="62" y="1123"/>
                </a:cubicBezTo>
                <a:cubicBezTo>
                  <a:pt x="42" y="1074"/>
                  <a:pt x="26" y="1023"/>
                  <a:pt x="16" y="971"/>
                </a:cubicBezTo>
                <a:cubicBezTo>
                  <a:pt x="5" y="919"/>
                  <a:pt x="0" y="866"/>
                  <a:pt x="0" y="813"/>
                </a:cubicBezTo>
                <a:lnTo>
                  <a:pt x="0" y="812"/>
                </a:lnTo>
                <a:cubicBezTo>
                  <a:pt x="0" y="759"/>
                  <a:pt x="5" y="706"/>
                  <a:pt x="16" y="65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5832720" y="1002600"/>
            <a:ext cx="585360" cy="585360"/>
          </a:xfrm>
          <a:custGeom>
            <a:avLst/>
            <a:gdLst/>
            <a:ahLst/>
            <a:rect l="0" t="0" r="r" b="b"/>
            <a:pathLst>
              <a:path w="1626" h="1626">
                <a:moveTo>
                  <a:pt x="0" y="813"/>
                </a:moveTo>
                <a:cubicBezTo>
                  <a:pt x="0" y="759"/>
                  <a:pt x="5" y="706"/>
                  <a:pt x="16" y="654"/>
                </a:cubicBezTo>
                <a:cubicBezTo>
                  <a:pt x="26" y="602"/>
                  <a:pt x="42" y="551"/>
                  <a:pt x="62" y="502"/>
                </a:cubicBezTo>
                <a:cubicBezTo>
                  <a:pt x="82" y="452"/>
                  <a:pt x="107" y="406"/>
                  <a:pt x="137" y="361"/>
                </a:cubicBezTo>
                <a:cubicBezTo>
                  <a:pt x="167" y="317"/>
                  <a:pt x="200" y="276"/>
                  <a:pt x="238" y="238"/>
                </a:cubicBezTo>
                <a:cubicBezTo>
                  <a:pt x="276" y="200"/>
                  <a:pt x="317" y="167"/>
                  <a:pt x="361" y="137"/>
                </a:cubicBezTo>
                <a:cubicBezTo>
                  <a:pt x="406" y="107"/>
                  <a:pt x="452" y="82"/>
                  <a:pt x="502" y="62"/>
                </a:cubicBezTo>
                <a:cubicBezTo>
                  <a:pt x="551" y="41"/>
                  <a:pt x="602" y="26"/>
                  <a:pt x="654" y="16"/>
                </a:cubicBezTo>
                <a:cubicBezTo>
                  <a:pt x="706" y="5"/>
                  <a:pt x="759" y="0"/>
                  <a:pt x="813" y="0"/>
                </a:cubicBezTo>
                <a:cubicBezTo>
                  <a:pt x="867" y="0"/>
                  <a:pt x="920" y="5"/>
                  <a:pt x="972" y="16"/>
                </a:cubicBezTo>
                <a:cubicBezTo>
                  <a:pt x="1024" y="26"/>
                  <a:pt x="1075" y="41"/>
                  <a:pt x="1125" y="62"/>
                </a:cubicBezTo>
                <a:cubicBezTo>
                  <a:pt x="1174" y="82"/>
                  <a:pt x="1221" y="107"/>
                  <a:pt x="1265" y="137"/>
                </a:cubicBezTo>
                <a:cubicBezTo>
                  <a:pt x="1309" y="167"/>
                  <a:pt x="1350" y="200"/>
                  <a:pt x="1388" y="238"/>
                </a:cubicBezTo>
                <a:cubicBezTo>
                  <a:pt x="1426" y="276"/>
                  <a:pt x="1460" y="317"/>
                  <a:pt x="1489" y="361"/>
                </a:cubicBezTo>
                <a:cubicBezTo>
                  <a:pt x="1519" y="406"/>
                  <a:pt x="1544" y="452"/>
                  <a:pt x="1564" y="502"/>
                </a:cubicBezTo>
                <a:cubicBezTo>
                  <a:pt x="1585" y="551"/>
                  <a:pt x="1600" y="602"/>
                  <a:pt x="1611" y="654"/>
                </a:cubicBezTo>
                <a:cubicBezTo>
                  <a:pt x="1621" y="706"/>
                  <a:pt x="1626" y="759"/>
                  <a:pt x="1626" y="813"/>
                </a:cubicBezTo>
                <a:cubicBezTo>
                  <a:pt x="1626" y="866"/>
                  <a:pt x="1621" y="919"/>
                  <a:pt x="1611" y="971"/>
                </a:cubicBezTo>
                <a:cubicBezTo>
                  <a:pt x="1600" y="1023"/>
                  <a:pt x="1585" y="1074"/>
                  <a:pt x="1564" y="1123"/>
                </a:cubicBezTo>
                <a:cubicBezTo>
                  <a:pt x="1544" y="1173"/>
                  <a:pt x="1519" y="1220"/>
                  <a:pt x="1489" y="1264"/>
                </a:cubicBezTo>
                <a:cubicBezTo>
                  <a:pt x="1460" y="1309"/>
                  <a:pt x="1426" y="1350"/>
                  <a:pt x="1388" y="1388"/>
                </a:cubicBezTo>
                <a:cubicBezTo>
                  <a:pt x="1350" y="1426"/>
                  <a:pt x="1309" y="1459"/>
                  <a:pt x="1265" y="1489"/>
                </a:cubicBezTo>
                <a:cubicBezTo>
                  <a:pt x="1221" y="1519"/>
                  <a:pt x="1174" y="1544"/>
                  <a:pt x="1125" y="1564"/>
                </a:cubicBezTo>
                <a:cubicBezTo>
                  <a:pt x="1075" y="1585"/>
                  <a:pt x="1024" y="1600"/>
                  <a:pt x="972" y="1610"/>
                </a:cubicBezTo>
                <a:cubicBezTo>
                  <a:pt x="920" y="1621"/>
                  <a:pt x="867" y="1626"/>
                  <a:pt x="813" y="1626"/>
                </a:cubicBezTo>
                <a:cubicBezTo>
                  <a:pt x="759" y="1626"/>
                  <a:pt x="706" y="1621"/>
                  <a:pt x="654" y="1610"/>
                </a:cubicBezTo>
                <a:cubicBezTo>
                  <a:pt x="602" y="1600"/>
                  <a:pt x="551" y="1585"/>
                  <a:pt x="502" y="1564"/>
                </a:cubicBezTo>
                <a:cubicBezTo>
                  <a:pt x="452" y="1544"/>
                  <a:pt x="406" y="1519"/>
                  <a:pt x="361" y="1489"/>
                </a:cubicBezTo>
                <a:cubicBezTo>
                  <a:pt x="317" y="1459"/>
                  <a:pt x="276" y="1426"/>
                  <a:pt x="238" y="1388"/>
                </a:cubicBezTo>
                <a:cubicBezTo>
                  <a:pt x="200" y="1350"/>
                  <a:pt x="167" y="1309"/>
                  <a:pt x="137" y="1264"/>
                </a:cubicBezTo>
                <a:cubicBezTo>
                  <a:pt x="107" y="1220"/>
                  <a:pt x="82" y="1173"/>
                  <a:pt x="62" y="1123"/>
                </a:cubicBezTo>
                <a:cubicBezTo>
                  <a:pt x="42" y="1074"/>
                  <a:pt x="26" y="1023"/>
                  <a:pt x="16" y="971"/>
                </a:cubicBezTo>
                <a:cubicBezTo>
                  <a:pt x="5" y="919"/>
                  <a:pt x="0" y="866"/>
                  <a:pt x="0" y="813"/>
                </a:cubicBezTo>
                <a:moveTo>
                  <a:pt x="813" y="46"/>
                </a:moveTo>
                <a:cubicBezTo>
                  <a:pt x="788" y="46"/>
                  <a:pt x="763" y="48"/>
                  <a:pt x="738" y="50"/>
                </a:cubicBezTo>
                <a:cubicBezTo>
                  <a:pt x="713" y="53"/>
                  <a:pt x="688" y="56"/>
                  <a:pt x="663" y="61"/>
                </a:cubicBezTo>
                <a:cubicBezTo>
                  <a:pt x="639" y="66"/>
                  <a:pt x="614" y="72"/>
                  <a:pt x="590" y="79"/>
                </a:cubicBezTo>
                <a:cubicBezTo>
                  <a:pt x="566" y="87"/>
                  <a:pt x="543" y="95"/>
                  <a:pt x="520" y="105"/>
                </a:cubicBezTo>
                <a:cubicBezTo>
                  <a:pt x="496" y="114"/>
                  <a:pt x="474" y="125"/>
                  <a:pt x="452" y="137"/>
                </a:cubicBezTo>
                <a:cubicBezTo>
                  <a:pt x="429" y="149"/>
                  <a:pt x="408" y="162"/>
                  <a:pt x="387" y="176"/>
                </a:cubicBezTo>
                <a:cubicBezTo>
                  <a:pt x="366" y="190"/>
                  <a:pt x="346" y="204"/>
                  <a:pt x="327" y="220"/>
                </a:cubicBezTo>
                <a:cubicBezTo>
                  <a:pt x="307" y="236"/>
                  <a:pt x="289" y="253"/>
                  <a:pt x="271" y="271"/>
                </a:cubicBezTo>
                <a:cubicBezTo>
                  <a:pt x="253" y="289"/>
                  <a:pt x="236" y="307"/>
                  <a:pt x="221" y="327"/>
                </a:cubicBezTo>
                <a:cubicBezTo>
                  <a:pt x="205" y="346"/>
                  <a:pt x="190" y="366"/>
                  <a:pt x="176" y="387"/>
                </a:cubicBezTo>
                <a:cubicBezTo>
                  <a:pt x="162" y="408"/>
                  <a:pt x="149" y="429"/>
                  <a:pt x="137" y="451"/>
                </a:cubicBezTo>
                <a:cubicBezTo>
                  <a:pt x="125" y="474"/>
                  <a:pt x="115" y="496"/>
                  <a:pt x="105" y="519"/>
                </a:cubicBezTo>
                <a:cubicBezTo>
                  <a:pt x="95" y="543"/>
                  <a:pt x="87" y="566"/>
                  <a:pt x="80" y="590"/>
                </a:cubicBezTo>
                <a:cubicBezTo>
                  <a:pt x="72" y="614"/>
                  <a:pt x="66" y="638"/>
                  <a:pt x="61" y="663"/>
                </a:cubicBezTo>
                <a:cubicBezTo>
                  <a:pt x="56" y="688"/>
                  <a:pt x="53" y="712"/>
                  <a:pt x="50" y="737"/>
                </a:cubicBezTo>
                <a:cubicBezTo>
                  <a:pt x="48" y="762"/>
                  <a:pt x="47" y="787"/>
                  <a:pt x="47" y="813"/>
                </a:cubicBezTo>
                <a:cubicBezTo>
                  <a:pt x="47" y="838"/>
                  <a:pt x="48" y="863"/>
                  <a:pt x="50" y="888"/>
                </a:cubicBezTo>
                <a:cubicBezTo>
                  <a:pt x="53" y="913"/>
                  <a:pt x="56" y="937"/>
                  <a:pt x="61" y="962"/>
                </a:cubicBezTo>
                <a:cubicBezTo>
                  <a:pt x="66" y="987"/>
                  <a:pt x="72" y="1011"/>
                  <a:pt x="80" y="1035"/>
                </a:cubicBezTo>
                <a:cubicBezTo>
                  <a:pt x="87" y="1059"/>
                  <a:pt x="95" y="1082"/>
                  <a:pt x="105" y="1106"/>
                </a:cubicBezTo>
                <a:cubicBezTo>
                  <a:pt x="115" y="1129"/>
                  <a:pt x="125" y="1152"/>
                  <a:pt x="137" y="1174"/>
                </a:cubicBezTo>
                <a:cubicBezTo>
                  <a:pt x="149" y="1196"/>
                  <a:pt x="162" y="1217"/>
                  <a:pt x="176" y="1238"/>
                </a:cubicBezTo>
                <a:cubicBezTo>
                  <a:pt x="190" y="1259"/>
                  <a:pt x="205" y="1280"/>
                  <a:pt x="221" y="1299"/>
                </a:cubicBezTo>
                <a:cubicBezTo>
                  <a:pt x="236" y="1319"/>
                  <a:pt x="253" y="1337"/>
                  <a:pt x="271" y="1355"/>
                </a:cubicBezTo>
                <a:cubicBezTo>
                  <a:pt x="289" y="1373"/>
                  <a:pt x="307" y="1390"/>
                  <a:pt x="327" y="1406"/>
                </a:cubicBezTo>
                <a:cubicBezTo>
                  <a:pt x="346" y="1422"/>
                  <a:pt x="366" y="1437"/>
                  <a:pt x="387" y="1450"/>
                </a:cubicBezTo>
                <a:cubicBezTo>
                  <a:pt x="408" y="1464"/>
                  <a:pt x="429" y="1477"/>
                  <a:pt x="452" y="1489"/>
                </a:cubicBezTo>
                <a:cubicBezTo>
                  <a:pt x="474" y="1501"/>
                  <a:pt x="496" y="1512"/>
                  <a:pt x="520" y="1521"/>
                </a:cubicBezTo>
                <a:cubicBezTo>
                  <a:pt x="543" y="1531"/>
                  <a:pt x="566" y="1539"/>
                  <a:pt x="590" y="1547"/>
                </a:cubicBezTo>
                <a:cubicBezTo>
                  <a:pt x="614" y="1554"/>
                  <a:pt x="639" y="1560"/>
                  <a:pt x="663" y="1565"/>
                </a:cubicBezTo>
                <a:cubicBezTo>
                  <a:pt x="688" y="1570"/>
                  <a:pt x="713" y="1573"/>
                  <a:pt x="738" y="1576"/>
                </a:cubicBezTo>
                <a:cubicBezTo>
                  <a:pt x="763" y="1578"/>
                  <a:pt x="788" y="1580"/>
                  <a:pt x="813" y="1580"/>
                </a:cubicBezTo>
                <a:cubicBezTo>
                  <a:pt x="838" y="1580"/>
                  <a:pt x="864" y="1578"/>
                  <a:pt x="889" y="1576"/>
                </a:cubicBezTo>
                <a:cubicBezTo>
                  <a:pt x="914" y="1573"/>
                  <a:pt x="939" y="1570"/>
                  <a:pt x="963" y="1565"/>
                </a:cubicBezTo>
                <a:cubicBezTo>
                  <a:pt x="988" y="1560"/>
                  <a:pt x="1012" y="1554"/>
                  <a:pt x="1036" y="1547"/>
                </a:cubicBezTo>
                <a:cubicBezTo>
                  <a:pt x="1060" y="1539"/>
                  <a:pt x="1084" y="1531"/>
                  <a:pt x="1107" y="1521"/>
                </a:cubicBezTo>
                <a:cubicBezTo>
                  <a:pt x="1130" y="1512"/>
                  <a:pt x="1153" y="1501"/>
                  <a:pt x="1175" y="1489"/>
                </a:cubicBezTo>
                <a:cubicBezTo>
                  <a:pt x="1197" y="1477"/>
                  <a:pt x="1218" y="1464"/>
                  <a:pt x="1239" y="1450"/>
                </a:cubicBezTo>
                <a:cubicBezTo>
                  <a:pt x="1260" y="1437"/>
                  <a:pt x="1280" y="1422"/>
                  <a:pt x="1300" y="1406"/>
                </a:cubicBezTo>
                <a:cubicBezTo>
                  <a:pt x="1319" y="1390"/>
                  <a:pt x="1338" y="1373"/>
                  <a:pt x="1355" y="1355"/>
                </a:cubicBezTo>
                <a:cubicBezTo>
                  <a:pt x="1373" y="1337"/>
                  <a:pt x="1390" y="1319"/>
                  <a:pt x="1406" y="1299"/>
                </a:cubicBezTo>
                <a:cubicBezTo>
                  <a:pt x="1422" y="1280"/>
                  <a:pt x="1437" y="1259"/>
                  <a:pt x="1451" y="1238"/>
                </a:cubicBezTo>
                <a:cubicBezTo>
                  <a:pt x="1465" y="1217"/>
                  <a:pt x="1477" y="1196"/>
                  <a:pt x="1489" y="1174"/>
                </a:cubicBezTo>
                <a:cubicBezTo>
                  <a:pt x="1501" y="1152"/>
                  <a:pt x="1512" y="1129"/>
                  <a:pt x="1521" y="1106"/>
                </a:cubicBezTo>
                <a:cubicBezTo>
                  <a:pt x="1531" y="1082"/>
                  <a:pt x="1539" y="1059"/>
                  <a:pt x="1547" y="1035"/>
                </a:cubicBezTo>
                <a:cubicBezTo>
                  <a:pt x="1554" y="1011"/>
                  <a:pt x="1560" y="987"/>
                  <a:pt x="1565" y="962"/>
                </a:cubicBezTo>
                <a:cubicBezTo>
                  <a:pt x="1570" y="937"/>
                  <a:pt x="1574" y="913"/>
                  <a:pt x="1576" y="888"/>
                </a:cubicBezTo>
                <a:cubicBezTo>
                  <a:pt x="1578" y="863"/>
                  <a:pt x="1580" y="838"/>
                  <a:pt x="1580" y="813"/>
                </a:cubicBezTo>
                <a:cubicBezTo>
                  <a:pt x="1580" y="787"/>
                  <a:pt x="1578" y="762"/>
                  <a:pt x="1576" y="737"/>
                </a:cubicBezTo>
                <a:cubicBezTo>
                  <a:pt x="1574" y="712"/>
                  <a:pt x="1570" y="688"/>
                  <a:pt x="1565" y="663"/>
                </a:cubicBezTo>
                <a:cubicBezTo>
                  <a:pt x="1560" y="638"/>
                  <a:pt x="1554" y="614"/>
                  <a:pt x="1547" y="590"/>
                </a:cubicBezTo>
                <a:cubicBezTo>
                  <a:pt x="1539" y="566"/>
                  <a:pt x="1531" y="543"/>
                  <a:pt x="1521" y="519"/>
                </a:cubicBezTo>
                <a:cubicBezTo>
                  <a:pt x="1512" y="496"/>
                  <a:pt x="1501" y="474"/>
                  <a:pt x="1489" y="451"/>
                </a:cubicBezTo>
                <a:cubicBezTo>
                  <a:pt x="1477" y="429"/>
                  <a:pt x="1465" y="408"/>
                  <a:pt x="1451" y="387"/>
                </a:cubicBezTo>
                <a:cubicBezTo>
                  <a:pt x="1437" y="366"/>
                  <a:pt x="1422" y="346"/>
                  <a:pt x="1406" y="327"/>
                </a:cubicBezTo>
                <a:cubicBezTo>
                  <a:pt x="1390" y="307"/>
                  <a:pt x="1373" y="289"/>
                  <a:pt x="1355" y="271"/>
                </a:cubicBezTo>
                <a:cubicBezTo>
                  <a:pt x="1338" y="253"/>
                  <a:pt x="1319" y="236"/>
                  <a:pt x="1300" y="220"/>
                </a:cubicBezTo>
                <a:cubicBezTo>
                  <a:pt x="1280" y="204"/>
                  <a:pt x="1260" y="190"/>
                  <a:pt x="1239" y="176"/>
                </a:cubicBezTo>
                <a:cubicBezTo>
                  <a:pt x="1218" y="162"/>
                  <a:pt x="1197" y="149"/>
                  <a:pt x="1175" y="137"/>
                </a:cubicBezTo>
                <a:cubicBezTo>
                  <a:pt x="1153" y="125"/>
                  <a:pt x="1130" y="114"/>
                  <a:pt x="1107" y="105"/>
                </a:cubicBezTo>
                <a:cubicBezTo>
                  <a:pt x="1084" y="95"/>
                  <a:pt x="1060" y="87"/>
                  <a:pt x="1036" y="79"/>
                </a:cubicBezTo>
                <a:cubicBezTo>
                  <a:pt x="1012" y="72"/>
                  <a:pt x="988" y="66"/>
                  <a:pt x="963" y="61"/>
                </a:cubicBezTo>
                <a:cubicBezTo>
                  <a:pt x="939" y="56"/>
                  <a:pt x="914" y="53"/>
                  <a:pt x="889" y="50"/>
                </a:cubicBezTo>
                <a:cubicBezTo>
                  <a:pt x="864" y="48"/>
                  <a:pt x="838" y="46"/>
                  <a:pt x="813" y="46"/>
                </a:cubicBezTo>
                <a:close/>
              </a:path>
            </a:pathLst>
          </a:custGeom>
          <a:solidFill>
            <a:srgbClr val="ff6b35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2"/>
          <a:stretch/>
        </p:blipFill>
        <p:spPr>
          <a:xfrm>
            <a:off x="5941440" y="114480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9" name=""/>
          <p:cNvSpPr txBox="1"/>
          <p:nvPr/>
        </p:nvSpPr>
        <p:spPr>
          <a:xfrm>
            <a:off x="2638440" y="467568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和机器学习技术提升分析深度和效率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6551640" y="1085400"/>
            <a:ext cx="10065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服务型模式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6551640" y="1362240"/>
            <a:ext cx="159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EWR Digital, Straight North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8144640" y="13582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8261640" y="136224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3"/>
          <a:stretch/>
        </p:blipFill>
        <p:spPr>
          <a:xfrm>
            <a:off x="5833080" y="17632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5" name=""/>
          <p:cNvSpPr txBox="1"/>
          <p:nvPr/>
        </p:nvSpPr>
        <p:spPr>
          <a:xfrm>
            <a:off x="8501760" y="13582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机构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6050160" y="17438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核心特征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6033600" y="203580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为客户提供专业的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7103160" y="204048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7377840" y="203580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咨询、策略制定、执行和效果评估服务。合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6033600" y="22363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作模式包括按项目收费、按月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7771680" y="2241000"/>
            <a:ext cx="53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retainer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4"/>
          <a:stretch/>
        </p:blipFill>
        <p:spPr>
          <a:xfrm>
            <a:off x="5833080" y="259884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"/>
          <p:cNvSpPr txBox="1"/>
          <p:nvPr/>
        </p:nvSpPr>
        <p:spPr>
          <a:xfrm>
            <a:off x="8299440" y="223632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收费、基于绩效收费等。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6050160" y="257940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盈利来源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5"/>
          <a:stretch/>
        </p:blipFill>
        <p:spPr>
          <a:xfrm>
            <a:off x="5833080" y="323388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6" name=""/>
          <p:cNvSpPr txBox="1"/>
          <p:nvPr/>
        </p:nvSpPr>
        <p:spPr>
          <a:xfrm>
            <a:off x="6033600" y="2871360"/>
            <a:ext cx="187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服务费、咨询费、项目管理费。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6033240" y="3526200"/>
            <a:ext cx="301320" cy="301320"/>
          </a:xfrm>
          <a:custGeom>
            <a:avLst/>
            <a:gdLst/>
            <a:ahLst/>
            <a:rect l="0" t="0" r="r" b="b"/>
            <a:pathLst>
              <a:path w="837" h="837">
                <a:moveTo>
                  <a:pt x="32" y="258"/>
                </a:moveTo>
                <a:cubicBezTo>
                  <a:pt x="53" y="207"/>
                  <a:pt x="84" y="162"/>
                  <a:pt x="123" y="123"/>
                </a:cubicBezTo>
                <a:cubicBezTo>
                  <a:pt x="162" y="84"/>
                  <a:pt x="207" y="53"/>
                  <a:pt x="258" y="32"/>
                </a:cubicBezTo>
                <a:cubicBezTo>
                  <a:pt x="309" y="11"/>
                  <a:pt x="364" y="0"/>
                  <a:pt x="419" y="0"/>
                </a:cubicBezTo>
                <a:cubicBezTo>
                  <a:pt x="475" y="0"/>
                  <a:pt x="528" y="11"/>
                  <a:pt x="579" y="32"/>
                </a:cubicBezTo>
                <a:cubicBezTo>
                  <a:pt x="630" y="53"/>
                  <a:pt x="675" y="84"/>
                  <a:pt x="715" y="123"/>
                </a:cubicBezTo>
                <a:cubicBezTo>
                  <a:pt x="754" y="162"/>
                  <a:pt x="784" y="207"/>
                  <a:pt x="805" y="258"/>
                </a:cubicBezTo>
                <a:cubicBezTo>
                  <a:pt x="826" y="310"/>
                  <a:pt x="837" y="363"/>
                  <a:pt x="837" y="418"/>
                </a:cubicBezTo>
                <a:cubicBezTo>
                  <a:pt x="837" y="474"/>
                  <a:pt x="826" y="527"/>
                  <a:pt x="805" y="578"/>
                </a:cubicBezTo>
                <a:cubicBezTo>
                  <a:pt x="784" y="629"/>
                  <a:pt x="754" y="676"/>
                  <a:pt x="715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8" y="826"/>
                  <a:pt x="475" y="837"/>
                  <a:pt x="419" y="837"/>
                </a:cubicBezTo>
                <a:cubicBezTo>
                  <a:pt x="364" y="837"/>
                  <a:pt x="309" y="826"/>
                  <a:pt x="258" y="805"/>
                </a:cubicBezTo>
                <a:cubicBezTo>
                  <a:pt x="207" y="784"/>
                  <a:pt x="162" y="754"/>
                  <a:pt x="123" y="715"/>
                </a:cubicBezTo>
                <a:cubicBezTo>
                  <a:pt x="84" y="676"/>
                  <a:pt x="53" y="629"/>
                  <a:pt x="32" y="578"/>
                </a:cubicBezTo>
                <a:cubicBezTo>
                  <a:pt x="11" y="527"/>
                  <a:pt x="0" y="474"/>
                  <a:pt x="0" y="418"/>
                </a:cubicBezTo>
                <a:cubicBezTo>
                  <a:pt x="0" y="363"/>
                  <a:pt x="11" y="309"/>
                  <a:pt x="32" y="258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6033240" y="3526200"/>
            <a:ext cx="301320" cy="301320"/>
          </a:xfrm>
          <a:custGeom>
            <a:avLst/>
            <a:gdLst/>
            <a:ahLst/>
            <a:rect l="0" t="0" r="r" b="b"/>
            <a:pathLst>
              <a:path w="837" h="837">
                <a:moveTo>
                  <a:pt x="0" y="418"/>
                </a:moveTo>
                <a:cubicBezTo>
                  <a:pt x="0" y="363"/>
                  <a:pt x="11" y="310"/>
                  <a:pt x="32" y="258"/>
                </a:cubicBezTo>
                <a:cubicBezTo>
                  <a:pt x="53" y="207"/>
                  <a:pt x="84" y="162"/>
                  <a:pt x="123" y="123"/>
                </a:cubicBezTo>
                <a:cubicBezTo>
                  <a:pt x="162" y="84"/>
                  <a:pt x="207" y="53"/>
                  <a:pt x="258" y="32"/>
                </a:cubicBezTo>
                <a:cubicBezTo>
                  <a:pt x="309" y="11"/>
                  <a:pt x="364" y="0"/>
                  <a:pt x="419" y="0"/>
                </a:cubicBezTo>
                <a:cubicBezTo>
                  <a:pt x="475" y="0"/>
                  <a:pt x="528" y="11"/>
                  <a:pt x="579" y="32"/>
                </a:cubicBezTo>
                <a:cubicBezTo>
                  <a:pt x="630" y="53"/>
                  <a:pt x="675" y="84"/>
                  <a:pt x="715" y="123"/>
                </a:cubicBezTo>
                <a:cubicBezTo>
                  <a:pt x="754" y="162"/>
                  <a:pt x="784" y="207"/>
                  <a:pt x="805" y="258"/>
                </a:cubicBezTo>
                <a:cubicBezTo>
                  <a:pt x="826" y="310"/>
                  <a:pt x="837" y="363"/>
                  <a:pt x="837" y="418"/>
                </a:cubicBezTo>
                <a:cubicBezTo>
                  <a:pt x="837" y="474"/>
                  <a:pt x="826" y="527"/>
                  <a:pt x="805" y="578"/>
                </a:cubicBezTo>
                <a:cubicBezTo>
                  <a:pt x="784" y="629"/>
                  <a:pt x="754" y="676"/>
                  <a:pt x="715" y="715"/>
                </a:cubicBezTo>
                <a:cubicBezTo>
                  <a:pt x="675" y="754"/>
                  <a:pt x="630" y="784"/>
                  <a:pt x="579" y="805"/>
                </a:cubicBezTo>
                <a:cubicBezTo>
                  <a:pt x="528" y="826"/>
                  <a:pt x="475" y="837"/>
                  <a:pt x="419" y="837"/>
                </a:cubicBezTo>
                <a:cubicBezTo>
                  <a:pt x="364" y="837"/>
                  <a:pt x="309" y="826"/>
                  <a:pt x="258" y="805"/>
                </a:cubicBezTo>
                <a:cubicBezTo>
                  <a:pt x="207" y="784"/>
                  <a:pt x="162" y="754"/>
                  <a:pt x="123" y="715"/>
                </a:cubicBezTo>
                <a:cubicBezTo>
                  <a:pt x="84" y="676"/>
                  <a:pt x="53" y="629"/>
                  <a:pt x="32" y="578"/>
                </a:cubicBezTo>
                <a:cubicBezTo>
                  <a:pt x="11" y="527"/>
                  <a:pt x="0" y="474"/>
                  <a:pt x="0" y="418"/>
                </a:cubicBezTo>
                <a:moveTo>
                  <a:pt x="419" y="24"/>
                </a:moveTo>
                <a:cubicBezTo>
                  <a:pt x="393" y="24"/>
                  <a:pt x="368" y="26"/>
                  <a:pt x="341" y="31"/>
                </a:cubicBezTo>
                <a:cubicBezTo>
                  <a:pt x="316" y="36"/>
                  <a:pt x="291" y="44"/>
                  <a:pt x="267" y="54"/>
                </a:cubicBezTo>
                <a:cubicBezTo>
                  <a:pt x="243" y="64"/>
                  <a:pt x="220" y="76"/>
                  <a:pt x="199" y="90"/>
                </a:cubicBezTo>
                <a:cubicBezTo>
                  <a:pt x="177" y="105"/>
                  <a:pt x="157" y="121"/>
                  <a:pt x="139" y="139"/>
                </a:cubicBezTo>
                <a:cubicBezTo>
                  <a:pt x="121" y="158"/>
                  <a:pt x="104" y="177"/>
                  <a:pt x="90" y="199"/>
                </a:cubicBezTo>
                <a:cubicBezTo>
                  <a:pt x="76" y="221"/>
                  <a:pt x="63" y="243"/>
                  <a:pt x="54" y="267"/>
                </a:cubicBezTo>
                <a:cubicBezTo>
                  <a:pt x="44" y="291"/>
                  <a:pt x="36" y="316"/>
                  <a:pt x="31" y="341"/>
                </a:cubicBezTo>
                <a:cubicBezTo>
                  <a:pt x="26" y="367"/>
                  <a:pt x="24" y="392"/>
                  <a:pt x="24" y="418"/>
                </a:cubicBezTo>
                <a:cubicBezTo>
                  <a:pt x="24" y="444"/>
                  <a:pt x="26" y="470"/>
                  <a:pt x="31" y="495"/>
                </a:cubicBezTo>
                <a:cubicBezTo>
                  <a:pt x="36" y="521"/>
                  <a:pt x="44" y="545"/>
                  <a:pt x="54" y="569"/>
                </a:cubicBezTo>
                <a:cubicBezTo>
                  <a:pt x="63" y="593"/>
                  <a:pt x="76" y="616"/>
                  <a:pt x="90" y="637"/>
                </a:cubicBezTo>
                <a:cubicBezTo>
                  <a:pt x="104" y="660"/>
                  <a:pt x="121" y="680"/>
                  <a:pt x="139" y="698"/>
                </a:cubicBezTo>
                <a:cubicBezTo>
                  <a:pt x="157" y="717"/>
                  <a:pt x="177" y="733"/>
                  <a:pt x="199" y="747"/>
                </a:cubicBezTo>
                <a:cubicBezTo>
                  <a:pt x="220" y="762"/>
                  <a:pt x="243" y="774"/>
                  <a:pt x="267" y="784"/>
                </a:cubicBezTo>
                <a:cubicBezTo>
                  <a:pt x="291" y="794"/>
                  <a:pt x="316" y="801"/>
                  <a:pt x="341" y="806"/>
                </a:cubicBezTo>
                <a:cubicBezTo>
                  <a:pt x="368" y="811"/>
                  <a:pt x="393" y="814"/>
                  <a:pt x="419" y="814"/>
                </a:cubicBezTo>
                <a:cubicBezTo>
                  <a:pt x="445" y="814"/>
                  <a:pt x="471" y="811"/>
                  <a:pt x="496" y="806"/>
                </a:cubicBezTo>
                <a:cubicBezTo>
                  <a:pt x="522" y="801"/>
                  <a:pt x="546" y="794"/>
                  <a:pt x="570" y="784"/>
                </a:cubicBezTo>
                <a:cubicBezTo>
                  <a:pt x="594" y="774"/>
                  <a:pt x="617" y="762"/>
                  <a:pt x="638" y="747"/>
                </a:cubicBezTo>
                <a:cubicBezTo>
                  <a:pt x="660" y="733"/>
                  <a:pt x="680" y="717"/>
                  <a:pt x="698" y="698"/>
                </a:cubicBezTo>
                <a:cubicBezTo>
                  <a:pt x="717" y="680"/>
                  <a:pt x="733" y="660"/>
                  <a:pt x="747" y="637"/>
                </a:cubicBezTo>
                <a:cubicBezTo>
                  <a:pt x="762" y="616"/>
                  <a:pt x="774" y="593"/>
                  <a:pt x="784" y="569"/>
                </a:cubicBezTo>
                <a:cubicBezTo>
                  <a:pt x="794" y="545"/>
                  <a:pt x="801" y="521"/>
                  <a:pt x="806" y="495"/>
                </a:cubicBezTo>
                <a:cubicBezTo>
                  <a:pt x="811" y="470"/>
                  <a:pt x="814" y="444"/>
                  <a:pt x="814" y="418"/>
                </a:cubicBezTo>
                <a:cubicBezTo>
                  <a:pt x="814" y="392"/>
                  <a:pt x="811" y="367"/>
                  <a:pt x="806" y="341"/>
                </a:cubicBezTo>
                <a:cubicBezTo>
                  <a:pt x="801" y="316"/>
                  <a:pt x="794" y="291"/>
                  <a:pt x="784" y="267"/>
                </a:cubicBezTo>
                <a:cubicBezTo>
                  <a:pt x="774" y="243"/>
                  <a:pt x="762" y="221"/>
                  <a:pt x="747" y="199"/>
                </a:cubicBezTo>
                <a:cubicBezTo>
                  <a:pt x="733" y="177"/>
                  <a:pt x="717" y="158"/>
                  <a:pt x="698" y="139"/>
                </a:cubicBezTo>
                <a:cubicBezTo>
                  <a:pt x="680" y="121"/>
                  <a:pt x="660" y="105"/>
                  <a:pt x="638" y="90"/>
                </a:cubicBezTo>
                <a:cubicBezTo>
                  <a:pt x="617" y="76"/>
                  <a:pt x="594" y="64"/>
                  <a:pt x="570" y="54"/>
                </a:cubicBezTo>
                <a:cubicBezTo>
                  <a:pt x="546" y="44"/>
                  <a:pt x="522" y="36"/>
                  <a:pt x="496" y="31"/>
                </a:cubicBezTo>
                <a:cubicBezTo>
                  <a:pt x="471" y="26"/>
                  <a:pt x="445" y="24"/>
                  <a:pt x="419" y="24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6"/>
          <a:stretch/>
        </p:blipFill>
        <p:spPr>
          <a:xfrm>
            <a:off x="6117120" y="3610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0" name=""/>
          <p:cNvSpPr txBox="1"/>
          <p:nvPr/>
        </p:nvSpPr>
        <p:spPr>
          <a:xfrm>
            <a:off x="6050160" y="321444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成功要素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6434640" y="353988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专业知识和经验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6434640" y="373968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拥有经验丰富的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7253640" y="374400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7493760" y="3739680"/>
            <a:ext cx="2464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专家团队，深刻理解搜索引擎算法和行业最佳实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6033240" y="4161600"/>
            <a:ext cx="301320" cy="300960"/>
          </a:xfrm>
          <a:custGeom>
            <a:avLst/>
            <a:gdLst/>
            <a:ahLst/>
            <a:rect l="0" t="0" r="r" b="b"/>
            <a:pathLst>
              <a:path w="837" h="836">
                <a:moveTo>
                  <a:pt x="32" y="258"/>
                </a:moveTo>
                <a:cubicBezTo>
                  <a:pt x="53" y="206"/>
                  <a:pt x="84" y="161"/>
                  <a:pt x="123" y="122"/>
                </a:cubicBezTo>
                <a:cubicBezTo>
                  <a:pt x="162" y="83"/>
                  <a:pt x="207" y="53"/>
                  <a:pt x="258" y="31"/>
                </a:cubicBezTo>
                <a:cubicBezTo>
                  <a:pt x="309" y="10"/>
                  <a:pt x="364" y="0"/>
                  <a:pt x="419" y="0"/>
                </a:cubicBezTo>
                <a:cubicBezTo>
                  <a:pt x="475" y="0"/>
                  <a:pt x="528" y="10"/>
                  <a:pt x="579" y="31"/>
                </a:cubicBezTo>
                <a:cubicBezTo>
                  <a:pt x="630" y="53"/>
                  <a:pt x="675" y="83"/>
                  <a:pt x="715" y="122"/>
                </a:cubicBezTo>
                <a:cubicBezTo>
                  <a:pt x="754" y="161"/>
                  <a:pt x="784" y="206"/>
                  <a:pt x="805" y="258"/>
                </a:cubicBezTo>
                <a:cubicBezTo>
                  <a:pt x="826" y="309"/>
                  <a:pt x="837" y="362"/>
                  <a:pt x="837" y="417"/>
                </a:cubicBezTo>
                <a:lnTo>
                  <a:pt x="837" y="418"/>
                </a:lnTo>
                <a:cubicBezTo>
                  <a:pt x="837" y="473"/>
                  <a:pt x="826" y="526"/>
                  <a:pt x="805" y="578"/>
                </a:cubicBezTo>
                <a:cubicBezTo>
                  <a:pt x="784" y="630"/>
                  <a:pt x="754" y="675"/>
                  <a:pt x="715" y="714"/>
                </a:cubicBezTo>
                <a:cubicBezTo>
                  <a:pt x="675" y="753"/>
                  <a:pt x="630" y="783"/>
                  <a:pt x="579" y="804"/>
                </a:cubicBezTo>
                <a:cubicBezTo>
                  <a:pt x="528" y="826"/>
                  <a:pt x="475" y="836"/>
                  <a:pt x="419" y="836"/>
                </a:cubicBezTo>
                <a:cubicBezTo>
                  <a:pt x="364" y="836"/>
                  <a:pt x="309" y="826"/>
                  <a:pt x="258" y="804"/>
                </a:cubicBezTo>
                <a:cubicBezTo>
                  <a:pt x="207" y="783"/>
                  <a:pt x="162" y="753"/>
                  <a:pt x="123" y="714"/>
                </a:cubicBezTo>
                <a:cubicBezTo>
                  <a:pt x="84" y="675"/>
                  <a:pt x="53" y="630"/>
                  <a:pt x="32" y="578"/>
                </a:cubicBezTo>
                <a:cubicBezTo>
                  <a:pt x="11" y="526"/>
                  <a:pt x="0" y="473"/>
                  <a:pt x="0" y="418"/>
                </a:cubicBezTo>
                <a:lnTo>
                  <a:pt x="0" y="417"/>
                </a:lnTo>
                <a:cubicBezTo>
                  <a:pt x="0" y="362"/>
                  <a:pt x="11" y="309"/>
                  <a:pt x="32" y="258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6033240" y="4161600"/>
            <a:ext cx="301320" cy="300960"/>
          </a:xfrm>
          <a:custGeom>
            <a:avLst/>
            <a:gdLst/>
            <a:ahLst/>
            <a:rect l="0" t="0" r="r" b="b"/>
            <a:pathLst>
              <a:path w="837" h="836">
                <a:moveTo>
                  <a:pt x="0" y="417"/>
                </a:moveTo>
                <a:cubicBezTo>
                  <a:pt x="0" y="362"/>
                  <a:pt x="11" y="309"/>
                  <a:pt x="32" y="258"/>
                </a:cubicBezTo>
                <a:cubicBezTo>
                  <a:pt x="53" y="206"/>
                  <a:pt x="84" y="161"/>
                  <a:pt x="123" y="122"/>
                </a:cubicBezTo>
                <a:cubicBezTo>
                  <a:pt x="162" y="83"/>
                  <a:pt x="207" y="53"/>
                  <a:pt x="258" y="31"/>
                </a:cubicBezTo>
                <a:cubicBezTo>
                  <a:pt x="309" y="10"/>
                  <a:pt x="364" y="0"/>
                  <a:pt x="419" y="0"/>
                </a:cubicBezTo>
                <a:cubicBezTo>
                  <a:pt x="475" y="0"/>
                  <a:pt x="528" y="10"/>
                  <a:pt x="579" y="31"/>
                </a:cubicBezTo>
                <a:cubicBezTo>
                  <a:pt x="630" y="53"/>
                  <a:pt x="675" y="83"/>
                  <a:pt x="715" y="122"/>
                </a:cubicBezTo>
                <a:cubicBezTo>
                  <a:pt x="754" y="161"/>
                  <a:pt x="784" y="206"/>
                  <a:pt x="805" y="258"/>
                </a:cubicBezTo>
                <a:cubicBezTo>
                  <a:pt x="826" y="309"/>
                  <a:pt x="837" y="362"/>
                  <a:pt x="837" y="417"/>
                </a:cubicBezTo>
                <a:cubicBezTo>
                  <a:pt x="837" y="473"/>
                  <a:pt x="826" y="526"/>
                  <a:pt x="805" y="578"/>
                </a:cubicBezTo>
                <a:cubicBezTo>
                  <a:pt x="784" y="630"/>
                  <a:pt x="754" y="675"/>
                  <a:pt x="715" y="714"/>
                </a:cubicBezTo>
                <a:cubicBezTo>
                  <a:pt x="675" y="753"/>
                  <a:pt x="630" y="783"/>
                  <a:pt x="579" y="804"/>
                </a:cubicBezTo>
                <a:cubicBezTo>
                  <a:pt x="528" y="826"/>
                  <a:pt x="475" y="836"/>
                  <a:pt x="419" y="836"/>
                </a:cubicBezTo>
                <a:cubicBezTo>
                  <a:pt x="364" y="836"/>
                  <a:pt x="309" y="826"/>
                  <a:pt x="258" y="804"/>
                </a:cubicBezTo>
                <a:cubicBezTo>
                  <a:pt x="207" y="783"/>
                  <a:pt x="162" y="753"/>
                  <a:pt x="123" y="714"/>
                </a:cubicBezTo>
                <a:cubicBezTo>
                  <a:pt x="84" y="675"/>
                  <a:pt x="53" y="630"/>
                  <a:pt x="32" y="578"/>
                </a:cubicBezTo>
                <a:cubicBezTo>
                  <a:pt x="11" y="526"/>
                  <a:pt x="0" y="473"/>
                  <a:pt x="0" y="417"/>
                </a:cubicBezTo>
                <a:moveTo>
                  <a:pt x="419" y="23"/>
                </a:moveTo>
                <a:cubicBezTo>
                  <a:pt x="393" y="23"/>
                  <a:pt x="368" y="25"/>
                  <a:pt x="341" y="30"/>
                </a:cubicBezTo>
                <a:cubicBezTo>
                  <a:pt x="316" y="35"/>
                  <a:pt x="291" y="43"/>
                  <a:pt x="267" y="53"/>
                </a:cubicBezTo>
                <a:cubicBezTo>
                  <a:pt x="243" y="63"/>
                  <a:pt x="220" y="75"/>
                  <a:pt x="199" y="89"/>
                </a:cubicBezTo>
                <a:cubicBezTo>
                  <a:pt x="177" y="104"/>
                  <a:pt x="157" y="120"/>
                  <a:pt x="139" y="138"/>
                </a:cubicBezTo>
                <a:cubicBezTo>
                  <a:pt x="121" y="157"/>
                  <a:pt x="104" y="177"/>
                  <a:pt x="90" y="198"/>
                </a:cubicBezTo>
                <a:cubicBezTo>
                  <a:pt x="76" y="220"/>
                  <a:pt x="63" y="242"/>
                  <a:pt x="54" y="266"/>
                </a:cubicBezTo>
                <a:cubicBezTo>
                  <a:pt x="44" y="290"/>
                  <a:pt x="36" y="315"/>
                  <a:pt x="31" y="340"/>
                </a:cubicBezTo>
                <a:cubicBezTo>
                  <a:pt x="26" y="366"/>
                  <a:pt x="24" y="392"/>
                  <a:pt x="24" y="417"/>
                </a:cubicBezTo>
                <a:cubicBezTo>
                  <a:pt x="24" y="443"/>
                  <a:pt x="26" y="469"/>
                  <a:pt x="31" y="494"/>
                </a:cubicBezTo>
                <a:cubicBezTo>
                  <a:pt x="36" y="520"/>
                  <a:pt x="44" y="545"/>
                  <a:pt x="54" y="569"/>
                </a:cubicBezTo>
                <a:cubicBezTo>
                  <a:pt x="63" y="593"/>
                  <a:pt x="76" y="616"/>
                  <a:pt x="90" y="638"/>
                </a:cubicBezTo>
                <a:cubicBezTo>
                  <a:pt x="104" y="659"/>
                  <a:pt x="121" y="679"/>
                  <a:pt x="139" y="697"/>
                </a:cubicBezTo>
                <a:cubicBezTo>
                  <a:pt x="157" y="716"/>
                  <a:pt x="177" y="732"/>
                  <a:pt x="199" y="747"/>
                </a:cubicBezTo>
                <a:cubicBezTo>
                  <a:pt x="220" y="761"/>
                  <a:pt x="243" y="773"/>
                  <a:pt x="267" y="783"/>
                </a:cubicBezTo>
                <a:cubicBezTo>
                  <a:pt x="291" y="793"/>
                  <a:pt x="316" y="800"/>
                  <a:pt x="341" y="805"/>
                </a:cubicBezTo>
                <a:cubicBezTo>
                  <a:pt x="368" y="811"/>
                  <a:pt x="393" y="813"/>
                  <a:pt x="419" y="813"/>
                </a:cubicBezTo>
                <a:cubicBezTo>
                  <a:pt x="445" y="813"/>
                  <a:pt x="471" y="811"/>
                  <a:pt x="496" y="805"/>
                </a:cubicBezTo>
                <a:cubicBezTo>
                  <a:pt x="522" y="800"/>
                  <a:pt x="546" y="793"/>
                  <a:pt x="570" y="783"/>
                </a:cubicBezTo>
                <a:cubicBezTo>
                  <a:pt x="594" y="773"/>
                  <a:pt x="617" y="761"/>
                  <a:pt x="638" y="747"/>
                </a:cubicBezTo>
                <a:cubicBezTo>
                  <a:pt x="660" y="732"/>
                  <a:pt x="680" y="716"/>
                  <a:pt x="698" y="697"/>
                </a:cubicBezTo>
                <a:cubicBezTo>
                  <a:pt x="717" y="679"/>
                  <a:pt x="733" y="659"/>
                  <a:pt x="747" y="638"/>
                </a:cubicBezTo>
                <a:cubicBezTo>
                  <a:pt x="762" y="616"/>
                  <a:pt x="774" y="593"/>
                  <a:pt x="784" y="569"/>
                </a:cubicBezTo>
                <a:cubicBezTo>
                  <a:pt x="794" y="545"/>
                  <a:pt x="801" y="520"/>
                  <a:pt x="806" y="494"/>
                </a:cubicBezTo>
                <a:cubicBezTo>
                  <a:pt x="811" y="469"/>
                  <a:pt x="814" y="443"/>
                  <a:pt x="814" y="417"/>
                </a:cubicBezTo>
                <a:cubicBezTo>
                  <a:pt x="814" y="392"/>
                  <a:pt x="811" y="366"/>
                  <a:pt x="806" y="340"/>
                </a:cubicBezTo>
                <a:cubicBezTo>
                  <a:pt x="801" y="315"/>
                  <a:pt x="794" y="290"/>
                  <a:pt x="784" y="266"/>
                </a:cubicBezTo>
                <a:cubicBezTo>
                  <a:pt x="774" y="242"/>
                  <a:pt x="762" y="220"/>
                  <a:pt x="747" y="198"/>
                </a:cubicBezTo>
                <a:cubicBezTo>
                  <a:pt x="733" y="177"/>
                  <a:pt x="717" y="157"/>
                  <a:pt x="698" y="138"/>
                </a:cubicBezTo>
                <a:cubicBezTo>
                  <a:pt x="680" y="120"/>
                  <a:pt x="660" y="104"/>
                  <a:pt x="638" y="89"/>
                </a:cubicBezTo>
                <a:cubicBezTo>
                  <a:pt x="617" y="75"/>
                  <a:pt x="594" y="63"/>
                  <a:pt x="570" y="53"/>
                </a:cubicBezTo>
                <a:cubicBezTo>
                  <a:pt x="546" y="43"/>
                  <a:pt x="522" y="35"/>
                  <a:pt x="496" y="30"/>
                </a:cubicBezTo>
                <a:cubicBezTo>
                  <a:pt x="471" y="25"/>
                  <a:pt x="445" y="23"/>
                  <a:pt x="419" y="23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7"/>
          <a:stretch/>
        </p:blipFill>
        <p:spPr>
          <a:xfrm>
            <a:off x="6100560" y="424512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8" name=""/>
          <p:cNvSpPr txBox="1"/>
          <p:nvPr/>
        </p:nvSpPr>
        <p:spPr>
          <a:xfrm>
            <a:off x="6434640" y="39070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践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6434640" y="4174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客户定制化策略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6434640" y="4374720"/>
            <a:ext cx="22302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深入了解客户业务和目标，提供量身定制的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8657640" y="4379040"/>
            <a:ext cx="241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6033240" y="4629600"/>
            <a:ext cx="301320" cy="300960"/>
          </a:xfrm>
          <a:custGeom>
            <a:avLst/>
            <a:gdLst/>
            <a:ahLst/>
            <a:rect l="0" t="0" r="r" b="b"/>
            <a:pathLst>
              <a:path w="837" h="836">
                <a:moveTo>
                  <a:pt x="32" y="258"/>
                </a:moveTo>
                <a:cubicBezTo>
                  <a:pt x="53" y="207"/>
                  <a:pt x="84" y="162"/>
                  <a:pt x="123" y="123"/>
                </a:cubicBezTo>
                <a:cubicBezTo>
                  <a:pt x="162" y="84"/>
                  <a:pt x="207" y="53"/>
                  <a:pt x="258" y="31"/>
                </a:cubicBezTo>
                <a:cubicBezTo>
                  <a:pt x="309" y="10"/>
                  <a:pt x="364" y="0"/>
                  <a:pt x="419" y="0"/>
                </a:cubicBezTo>
                <a:cubicBezTo>
                  <a:pt x="475" y="0"/>
                  <a:pt x="528" y="10"/>
                  <a:pt x="579" y="31"/>
                </a:cubicBezTo>
                <a:cubicBezTo>
                  <a:pt x="630" y="53"/>
                  <a:pt x="675" y="84"/>
                  <a:pt x="715" y="123"/>
                </a:cubicBezTo>
                <a:cubicBezTo>
                  <a:pt x="754" y="162"/>
                  <a:pt x="784" y="207"/>
                  <a:pt x="805" y="258"/>
                </a:cubicBezTo>
                <a:cubicBezTo>
                  <a:pt x="826" y="310"/>
                  <a:pt x="837" y="363"/>
                  <a:pt x="837" y="418"/>
                </a:cubicBezTo>
                <a:cubicBezTo>
                  <a:pt x="837" y="474"/>
                  <a:pt x="826" y="527"/>
                  <a:pt x="805" y="578"/>
                </a:cubicBezTo>
                <a:cubicBezTo>
                  <a:pt x="784" y="629"/>
                  <a:pt x="754" y="675"/>
                  <a:pt x="715" y="714"/>
                </a:cubicBezTo>
                <a:cubicBezTo>
                  <a:pt x="675" y="753"/>
                  <a:pt x="630" y="783"/>
                  <a:pt x="579" y="804"/>
                </a:cubicBezTo>
                <a:cubicBezTo>
                  <a:pt x="528" y="826"/>
                  <a:pt x="475" y="836"/>
                  <a:pt x="419" y="836"/>
                </a:cubicBezTo>
                <a:cubicBezTo>
                  <a:pt x="364" y="836"/>
                  <a:pt x="309" y="826"/>
                  <a:pt x="258" y="804"/>
                </a:cubicBezTo>
                <a:cubicBezTo>
                  <a:pt x="207" y="783"/>
                  <a:pt x="162" y="753"/>
                  <a:pt x="123" y="714"/>
                </a:cubicBezTo>
                <a:cubicBezTo>
                  <a:pt x="84" y="675"/>
                  <a:pt x="53" y="629"/>
                  <a:pt x="32" y="578"/>
                </a:cubicBezTo>
                <a:cubicBezTo>
                  <a:pt x="11" y="527"/>
                  <a:pt x="0" y="474"/>
                  <a:pt x="0" y="419"/>
                </a:cubicBezTo>
                <a:lnTo>
                  <a:pt x="0" y="418"/>
                </a:lnTo>
                <a:cubicBezTo>
                  <a:pt x="0" y="363"/>
                  <a:pt x="11" y="310"/>
                  <a:pt x="32" y="258"/>
                </a:cubicBezTo>
                <a:close/>
              </a:path>
            </a:pathLst>
          </a:custGeom>
          <a:solidFill>
            <a:srgbClr val="ff6b35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6033240" y="4629600"/>
            <a:ext cx="301320" cy="300960"/>
          </a:xfrm>
          <a:custGeom>
            <a:avLst/>
            <a:gdLst/>
            <a:ahLst/>
            <a:rect l="0" t="0" r="r" b="b"/>
            <a:pathLst>
              <a:path w="837" h="836">
                <a:moveTo>
                  <a:pt x="0" y="418"/>
                </a:moveTo>
                <a:cubicBezTo>
                  <a:pt x="0" y="363"/>
                  <a:pt x="11" y="310"/>
                  <a:pt x="32" y="258"/>
                </a:cubicBezTo>
                <a:cubicBezTo>
                  <a:pt x="53" y="207"/>
                  <a:pt x="84" y="162"/>
                  <a:pt x="123" y="123"/>
                </a:cubicBezTo>
                <a:cubicBezTo>
                  <a:pt x="162" y="84"/>
                  <a:pt x="207" y="53"/>
                  <a:pt x="258" y="31"/>
                </a:cubicBezTo>
                <a:cubicBezTo>
                  <a:pt x="309" y="10"/>
                  <a:pt x="364" y="0"/>
                  <a:pt x="419" y="0"/>
                </a:cubicBezTo>
                <a:cubicBezTo>
                  <a:pt x="475" y="0"/>
                  <a:pt x="528" y="10"/>
                  <a:pt x="579" y="31"/>
                </a:cubicBezTo>
                <a:cubicBezTo>
                  <a:pt x="630" y="53"/>
                  <a:pt x="675" y="84"/>
                  <a:pt x="715" y="123"/>
                </a:cubicBezTo>
                <a:cubicBezTo>
                  <a:pt x="754" y="162"/>
                  <a:pt x="784" y="207"/>
                  <a:pt x="805" y="258"/>
                </a:cubicBezTo>
                <a:cubicBezTo>
                  <a:pt x="826" y="310"/>
                  <a:pt x="837" y="363"/>
                  <a:pt x="837" y="418"/>
                </a:cubicBezTo>
                <a:cubicBezTo>
                  <a:pt x="837" y="474"/>
                  <a:pt x="826" y="527"/>
                  <a:pt x="805" y="578"/>
                </a:cubicBezTo>
                <a:cubicBezTo>
                  <a:pt x="784" y="629"/>
                  <a:pt x="754" y="675"/>
                  <a:pt x="715" y="714"/>
                </a:cubicBezTo>
                <a:cubicBezTo>
                  <a:pt x="675" y="753"/>
                  <a:pt x="630" y="783"/>
                  <a:pt x="579" y="804"/>
                </a:cubicBezTo>
                <a:cubicBezTo>
                  <a:pt x="528" y="826"/>
                  <a:pt x="475" y="836"/>
                  <a:pt x="419" y="836"/>
                </a:cubicBezTo>
                <a:cubicBezTo>
                  <a:pt x="364" y="836"/>
                  <a:pt x="309" y="826"/>
                  <a:pt x="258" y="804"/>
                </a:cubicBezTo>
                <a:cubicBezTo>
                  <a:pt x="207" y="783"/>
                  <a:pt x="162" y="753"/>
                  <a:pt x="123" y="714"/>
                </a:cubicBezTo>
                <a:cubicBezTo>
                  <a:pt x="84" y="675"/>
                  <a:pt x="53" y="629"/>
                  <a:pt x="32" y="578"/>
                </a:cubicBezTo>
                <a:cubicBezTo>
                  <a:pt x="11" y="527"/>
                  <a:pt x="0" y="474"/>
                  <a:pt x="0" y="418"/>
                </a:cubicBezTo>
                <a:moveTo>
                  <a:pt x="419" y="23"/>
                </a:moveTo>
                <a:cubicBezTo>
                  <a:pt x="393" y="23"/>
                  <a:pt x="368" y="25"/>
                  <a:pt x="341" y="30"/>
                </a:cubicBezTo>
                <a:cubicBezTo>
                  <a:pt x="316" y="35"/>
                  <a:pt x="291" y="43"/>
                  <a:pt x="267" y="53"/>
                </a:cubicBezTo>
                <a:cubicBezTo>
                  <a:pt x="243" y="63"/>
                  <a:pt x="220" y="75"/>
                  <a:pt x="199" y="90"/>
                </a:cubicBezTo>
                <a:cubicBezTo>
                  <a:pt x="177" y="105"/>
                  <a:pt x="157" y="121"/>
                  <a:pt x="139" y="139"/>
                </a:cubicBezTo>
                <a:cubicBezTo>
                  <a:pt x="121" y="158"/>
                  <a:pt x="104" y="178"/>
                  <a:pt x="90" y="199"/>
                </a:cubicBezTo>
                <a:cubicBezTo>
                  <a:pt x="76" y="221"/>
                  <a:pt x="63" y="243"/>
                  <a:pt x="54" y="267"/>
                </a:cubicBezTo>
                <a:cubicBezTo>
                  <a:pt x="44" y="291"/>
                  <a:pt x="36" y="316"/>
                  <a:pt x="31" y="341"/>
                </a:cubicBezTo>
                <a:cubicBezTo>
                  <a:pt x="26" y="367"/>
                  <a:pt x="24" y="392"/>
                  <a:pt x="24" y="418"/>
                </a:cubicBezTo>
                <a:cubicBezTo>
                  <a:pt x="24" y="444"/>
                  <a:pt x="26" y="470"/>
                  <a:pt x="31" y="495"/>
                </a:cubicBezTo>
                <a:cubicBezTo>
                  <a:pt x="36" y="521"/>
                  <a:pt x="44" y="545"/>
                  <a:pt x="54" y="569"/>
                </a:cubicBezTo>
                <a:cubicBezTo>
                  <a:pt x="63" y="593"/>
                  <a:pt x="76" y="616"/>
                  <a:pt x="90" y="638"/>
                </a:cubicBezTo>
                <a:cubicBezTo>
                  <a:pt x="104" y="659"/>
                  <a:pt x="121" y="679"/>
                  <a:pt x="139" y="697"/>
                </a:cubicBezTo>
                <a:cubicBezTo>
                  <a:pt x="157" y="716"/>
                  <a:pt x="177" y="732"/>
                  <a:pt x="199" y="746"/>
                </a:cubicBezTo>
                <a:cubicBezTo>
                  <a:pt x="220" y="761"/>
                  <a:pt x="243" y="773"/>
                  <a:pt x="267" y="783"/>
                </a:cubicBezTo>
                <a:cubicBezTo>
                  <a:pt x="291" y="793"/>
                  <a:pt x="316" y="800"/>
                  <a:pt x="341" y="805"/>
                </a:cubicBezTo>
                <a:cubicBezTo>
                  <a:pt x="368" y="810"/>
                  <a:pt x="393" y="813"/>
                  <a:pt x="419" y="813"/>
                </a:cubicBezTo>
                <a:cubicBezTo>
                  <a:pt x="445" y="813"/>
                  <a:pt x="471" y="810"/>
                  <a:pt x="496" y="805"/>
                </a:cubicBezTo>
                <a:cubicBezTo>
                  <a:pt x="522" y="800"/>
                  <a:pt x="546" y="793"/>
                  <a:pt x="570" y="783"/>
                </a:cubicBezTo>
                <a:cubicBezTo>
                  <a:pt x="594" y="773"/>
                  <a:pt x="617" y="761"/>
                  <a:pt x="638" y="746"/>
                </a:cubicBezTo>
                <a:cubicBezTo>
                  <a:pt x="660" y="732"/>
                  <a:pt x="680" y="716"/>
                  <a:pt x="698" y="697"/>
                </a:cubicBezTo>
                <a:cubicBezTo>
                  <a:pt x="717" y="679"/>
                  <a:pt x="733" y="659"/>
                  <a:pt x="747" y="638"/>
                </a:cubicBezTo>
                <a:cubicBezTo>
                  <a:pt x="762" y="616"/>
                  <a:pt x="774" y="593"/>
                  <a:pt x="784" y="569"/>
                </a:cubicBezTo>
                <a:cubicBezTo>
                  <a:pt x="794" y="545"/>
                  <a:pt x="801" y="521"/>
                  <a:pt x="806" y="495"/>
                </a:cubicBezTo>
                <a:cubicBezTo>
                  <a:pt x="811" y="470"/>
                  <a:pt x="814" y="444"/>
                  <a:pt x="814" y="418"/>
                </a:cubicBezTo>
                <a:cubicBezTo>
                  <a:pt x="814" y="392"/>
                  <a:pt x="811" y="367"/>
                  <a:pt x="806" y="341"/>
                </a:cubicBezTo>
                <a:cubicBezTo>
                  <a:pt x="801" y="316"/>
                  <a:pt x="794" y="291"/>
                  <a:pt x="784" y="267"/>
                </a:cubicBezTo>
                <a:cubicBezTo>
                  <a:pt x="774" y="243"/>
                  <a:pt x="762" y="221"/>
                  <a:pt x="747" y="199"/>
                </a:cubicBezTo>
                <a:cubicBezTo>
                  <a:pt x="733" y="178"/>
                  <a:pt x="717" y="158"/>
                  <a:pt x="698" y="139"/>
                </a:cubicBezTo>
                <a:cubicBezTo>
                  <a:pt x="680" y="121"/>
                  <a:pt x="660" y="105"/>
                  <a:pt x="638" y="90"/>
                </a:cubicBezTo>
                <a:cubicBezTo>
                  <a:pt x="617" y="75"/>
                  <a:pt x="594" y="63"/>
                  <a:pt x="570" y="53"/>
                </a:cubicBezTo>
                <a:cubicBezTo>
                  <a:pt x="546" y="43"/>
                  <a:pt x="522" y="35"/>
                  <a:pt x="496" y="30"/>
                </a:cubicBezTo>
                <a:cubicBezTo>
                  <a:pt x="471" y="25"/>
                  <a:pt x="445" y="23"/>
                  <a:pt x="419" y="23"/>
                </a:cubicBezTo>
                <a:close/>
              </a:path>
            </a:pathLst>
          </a:custGeom>
          <a:solidFill>
            <a:srgbClr val="ff6b35">
              <a:alpha val="4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8"/>
          <a:stretch/>
        </p:blipFill>
        <p:spPr>
          <a:xfrm>
            <a:off x="6117120" y="471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8897760" y="437472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解决方案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6434640" y="4642920"/>
            <a:ext cx="9396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可衡量的成果（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7370640" y="4647600"/>
            <a:ext cx="23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7608240" y="46429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驱动）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542880" y="5406480"/>
            <a:ext cx="9627480" cy="905400"/>
          </a:xfrm>
          <a:custGeom>
            <a:avLst/>
            <a:gdLst/>
            <a:ahLst/>
            <a:rect l="0" t="0" r="r" b="b"/>
            <a:pathLst>
              <a:path w="26743" h="2515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2"/>
                </a:cubicBezTo>
                <a:cubicBezTo>
                  <a:pt x="26605" y="36"/>
                  <a:pt x="26635" y="56"/>
                  <a:pt x="26661" y="82"/>
                </a:cubicBezTo>
                <a:cubicBezTo>
                  <a:pt x="26687" y="108"/>
                  <a:pt x="26707" y="138"/>
                  <a:pt x="26722" y="172"/>
                </a:cubicBezTo>
                <a:cubicBezTo>
                  <a:pt x="26736" y="206"/>
                  <a:pt x="26743" y="242"/>
                  <a:pt x="26743" y="279"/>
                </a:cubicBezTo>
                <a:lnTo>
                  <a:pt x="26743" y="2515"/>
                </a:lnTo>
                <a:lnTo>
                  <a:pt x="0" y="2515"/>
                </a:ln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572400" y="5406480"/>
            <a:ext cx="9568440" cy="35640"/>
          </a:xfrm>
          <a:custGeom>
            <a:avLst/>
            <a:gdLst/>
            <a:ahLst/>
            <a:rect l="0" t="0" r="r" b="b"/>
            <a:pathLst>
              <a:path w="26579" h="99">
                <a:moveTo>
                  <a:pt x="26563" y="99"/>
                </a:moveTo>
                <a:cubicBezTo>
                  <a:pt x="26539" y="75"/>
                  <a:pt x="26511" y="57"/>
                  <a:pt x="26480" y="44"/>
                </a:cubicBezTo>
                <a:cubicBezTo>
                  <a:pt x="26449" y="31"/>
                  <a:pt x="26416" y="24"/>
                  <a:pt x="26382" y="24"/>
                </a:cubicBezTo>
                <a:lnTo>
                  <a:pt x="197" y="24"/>
                </a:lnTo>
                <a:cubicBezTo>
                  <a:pt x="163" y="24"/>
                  <a:pt x="130" y="31"/>
                  <a:pt x="99" y="44"/>
                </a:cubicBezTo>
                <a:cubicBezTo>
                  <a:pt x="68" y="57"/>
                  <a:pt x="40" y="75"/>
                  <a:pt x="16" y="99"/>
                </a:cubicBezTo>
                <a:lnTo>
                  <a:pt x="0" y="83"/>
                </a:lnTo>
                <a:cubicBezTo>
                  <a:pt x="26" y="57"/>
                  <a:pt x="56" y="37"/>
                  <a:pt x="90" y="22"/>
                </a:cubicBezTo>
                <a:cubicBezTo>
                  <a:pt x="124" y="7"/>
                  <a:pt x="160" y="0"/>
                  <a:pt x="197" y="0"/>
                </a:cubicBezTo>
                <a:lnTo>
                  <a:pt x="26382" y="0"/>
                </a:lnTo>
                <a:cubicBezTo>
                  <a:pt x="26419" y="0"/>
                  <a:pt x="26455" y="7"/>
                  <a:pt x="26489" y="22"/>
                </a:cubicBezTo>
                <a:cubicBezTo>
                  <a:pt x="26523" y="37"/>
                  <a:pt x="26553" y="57"/>
                  <a:pt x="26579" y="83"/>
                </a:cubicBezTo>
                <a:lnTo>
                  <a:pt x="26563" y="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10134360" y="5435640"/>
            <a:ext cx="36000" cy="876240"/>
          </a:xfrm>
          <a:custGeom>
            <a:avLst/>
            <a:gdLst/>
            <a:ahLst/>
            <a:rect l="0" t="0" r="r" b="b"/>
            <a:pathLst>
              <a:path w="100" h="2434">
                <a:moveTo>
                  <a:pt x="17" y="0"/>
                </a:moveTo>
                <a:lnTo>
                  <a:pt x="18" y="1"/>
                </a:lnTo>
                <a:cubicBezTo>
                  <a:pt x="44" y="27"/>
                  <a:pt x="64" y="57"/>
                  <a:pt x="79" y="91"/>
                </a:cubicBezTo>
                <a:cubicBezTo>
                  <a:pt x="93" y="125"/>
                  <a:pt x="100" y="161"/>
                  <a:pt x="100" y="198"/>
                </a:cubicBezTo>
                <a:lnTo>
                  <a:pt x="100" y="2434"/>
                </a:lnTo>
                <a:lnTo>
                  <a:pt x="77" y="2434"/>
                </a:lnTo>
                <a:lnTo>
                  <a:pt x="77" y="198"/>
                </a:lnTo>
                <a:cubicBezTo>
                  <a:pt x="77" y="164"/>
                  <a:pt x="70" y="131"/>
                  <a:pt x="57" y="100"/>
                </a:cubicBezTo>
                <a:cubicBezTo>
                  <a:pt x="44" y="69"/>
                  <a:pt x="26" y="41"/>
                  <a:pt x="1" y="17"/>
                </a:cubicBezTo>
                <a:cubicBezTo>
                  <a:pt x="0" y="17"/>
                  <a:pt x="0" y="17"/>
                  <a:pt x="0" y="16"/>
                </a:cubicBezTo>
                <a:lnTo>
                  <a:pt x="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542880" y="5435640"/>
            <a:ext cx="36360" cy="876240"/>
          </a:xfrm>
          <a:custGeom>
            <a:avLst/>
            <a:gdLst/>
            <a:ahLst/>
            <a:rect l="0" t="0" r="r" b="b"/>
            <a:pathLst>
              <a:path w="101" h="2434">
                <a:moveTo>
                  <a:pt x="101" y="16"/>
                </a:moveTo>
                <a:cubicBezTo>
                  <a:pt x="100" y="17"/>
                  <a:pt x="100" y="17"/>
                  <a:pt x="99" y="17"/>
                </a:cubicBezTo>
                <a:cubicBezTo>
                  <a:pt x="75" y="41"/>
                  <a:pt x="57" y="69"/>
                  <a:pt x="44" y="100"/>
                </a:cubicBezTo>
                <a:cubicBezTo>
                  <a:pt x="31" y="131"/>
                  <a:pt x="24" y="164"/>
                  <a:pt x="24" y="198"/>
                </a:cubicBezTo>
                <a:lnTo>
                  <a:pt x="24" y="2434"/>
                </a:lnTo>
                <a:lnTo>
                  <a:pt x="0" y="2434"/>
                </a:lnTo>
                <a:lnTo>
                  <a:pt x="0" y="198"/>
                </a:lnTo>
                <a:cubicBezTo>
                  <a:pt x="0" y="161"/>
                  <a:pt x="7" y="125"/>
                  <a:pt x="22" y="91"/>
                </a:cubicBezTo>
                <a:cubicBezTo>
                  <a:pt x="37" y="57"/>
                  <a:pt x="57" y="27"/>
                  <a:pt x="83" y="1"/>
                </a:cubicBezTo>
                <a:lnTo>
                  <a:pt x="84" y="0"/>
                </a:ln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9"/>
          <a:stretch/>
        </p:blipFill>
        <p:spPr>
          <a:xfrm>
            <a:off x="718560" y="5582160"/>
            <a:ext cx="9275400" cy="23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4" name=""/>
          <p:cNvSpPr txBox="1"/>
          <p:nvPr/>
        </p:nvSpPr>
        <p:spPr>
          <a:xfrm>
            <a:off x="6434640" y="4842720"/>
            <a:ext cx="3521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9ca3af"/>
                </a:solidFill>
                <a:effectLst/>
                <a:uFillTx/>
                <a:latin typeface="WenQuanYiZenHei"/>
                <a:ea typeface="WenQuanYiZenHei"/>
              </a:rPr>
              <a:t>为客户带来实际业务增长，如流量提升、潜在客户增加和销售额增长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0033560" y="60922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5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"/>
          <p:cNvSpPr/>
          <p:nvPr/>
        </p:nvSpPr>
        <p:spPr>
          <a:xfrm>
            <a:off x="0" y="0"/>
            <a:ext cx="10704600" cy="6309360"/>
          </a:xfrm>
          <a:custGeom>
            <a:avLst/>
            <a:gdLst/>
            <a:ahLst/>
            <a:rect l="0" t="0" r="r" b="b"/>
            <a:pathLst>
              <a:path w="29735" h="17526">
                <a:moveTo>
                  <a:pt x="0" y="0"/>
                </a:moveTo>
                <a:lnTo>
                  <a:pt x="29735" y="0"/>
                </a:lnTo>
                <a:lnTo>
                  <a:pt x="29735" y="17526"/>
                </a:lnTo>
                <a:lnTo>
                  <a:pt x="0" y="17526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8280" y="-4320"/>
            <a:ext cx="10696320" cy="14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2"/>
          <a:stretch/>
        </p:blipFill>
        <p:spPr>
          <a:xfrm>
            <a:off x="8280" y="-6459840"/>
            <a:ext cx="10696320" cy="6601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9" name=""/>
          <p:cNvSpPr/>
          <p:nvPr/>
        </p:nvSpPr>
        <p:spPr>
          <a:xfrm>
            <a:off x="542880" y="0"/>
            <a:ext cx="9627480" cy="576720"/>
          </a:xfrm>
          <a:custGeom>
            <a:avLst/>
            <a:gdLst/>
            <a:ahLst/>
            <a:rect l="0" t="0" r="r" b="b"/>
            <a:pathLst>
              <a:path w="26743" h="1602">
                <a:moveTo>
                  <a:pt x="26743" y="0"/>
                </a:moveTo>
                <a:lnTo>
                  <a:pt x="26743" y="1324"/>
                </a:lnTo>
                <a:cubicBezTo>
                  <a:pt x="26743" y="1361"/>
                  <a:pt x="26736" y="1396"/>
                  <a:pt x="26722" y="1430"/>
                </a:cubicBezTo>
                <a:cubicBezTo>
                  <a:pt x="26707" y="1464"/>
                  <a:pt x="26687" y="1494"/>
                  <a:pt x="26661" y="1521"/>
                </a:cubicBezTo>
                <a:cubicBezTo>
                  <a:pt x="26635" y="1547"/>
                  <a:pt x="26605" y="1567"/>
                  <a:pt x="26571" y="1581"/>
                </a:cubicBezTo>
                <a:cubicBezTo>
                  <a:pt x="26537" y="1595"/>
                  <a:pt x="26501" y="1602"/>
                  <a:pt x="26464" y="1602"/>
                </a:cubicBezTo>
                <a:lnTo>
                  <a:pt x="279" y="1602"/>
                </a:lnTo>
                <a:cubicBezTo>
                  <a:pt x="242" y="1602"/>
                  <a:pt x="206" y="1595"/>
                  <a:pt x="172" y="1581"/>
                </a:cubicBezTo>
                <a:cubicBezTo>
                  <a:pt x="138" y="1567"/>
                  <a:pt x="108" y="1547"/>
                  <a:pt x="82" y="1521"/>
                </a:cubicBezTo>
                <a:cubicBezTo>
                  <a:pt x="56" y="1494"/>
                  <a:pt x="36" y="1464"/>
                  <a:pt x="22" y="1430"/>
                </a:cubicBezTo>
                <a:cubicBezTo>
                  <a:pt x="7" y="1396"/>
                  <a:pt x="0" y="1361"/>
                  <a:pt x="0" y="1324"/>
                </a:cubicBezTo>
                <a:lnTo>
                  <a:pt x="0" y="0"/>
                </a:lnTo>
                <a:lnTo>
                  <a:pt x="26743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572400" y="541080"/>
            <a:ext cx="9568440" cy="35640"/>
          </a:xfrm>
          <a:custGeom>
            <a:avLst/>
            <a:gdLst/>
            <a:ahLst/>
            <a:rect l="0" t="0" r="r" b="b"/>
            <a:pathLst>
              <a:path w="26579" h="99">
                <a:moveTo>
                  <a:pt x="16" y="0"/>
                </a:moveTo>
                <a:cubicBezTo>
                  <a:pt x="40" y="25"/>
                  <a:pt x="68" y="44"/>
                  <a:pt x="99" y="57"/>
                </a:cubicBezTo>
                <a:cubicBezTo>
                  <a:pt x="130" y="70"/>
                  <a:pt x="163" y="76"/>
                  <a:pt x="197" y="76"/>
                </a:cubicBezTo>
                <a:lnTo>
                  <a:pt x="26382" y="76"/>
                </a:lnTo>
                <a:cubicBezTo>
                  <a:pt x="26416" y="76"/>
                  <a:pt x="26449" y="70"/>
                  <a:pt x="26480" y="57"/>
                </a:cubicBezTo>
                <a:cubicBezTo>
                  <a:pt x="26511" y="44"/>
                  <a:pt x="26539" y="25"/>
                  <a:pt x="26563" y="0"/>
                </a:cubicBezTo>
                <a:lnTo>
                  <a:pt x="26579" y="18"/>
                </a:lnTo>
                <a:cubicBezTo>
                  <a:pt x="26553" y="44"/>
                  <a:pt x="26523" y="64"/>
                  <a:pt x="26489" y="78"/>
                </a:cubicBezTo>
                <a:cubicBezTo>
                  <a:pt x="26455" y="92"/>
                  <a:pt x="26419" y="99"/>
                  <a:pt x="26382" y="99"/>
                </a:cubicBezTo>
                <a:lnTo>
                  <a:pt x="197" y="99"/>
                </a:lnTo>
                <a:cubicBezTo>
                  <a:pt x="160" y="99"/>
                  <a:pt x="124" y="92"/>
                  <a:pt x="90" y="78"/>
                </a:cubicBezTo>
                <a:cubicBezTo>
                  <a:pt x="56" y="64"/>
                  <a:pt x="26" y="44"/>
                  <a:pt x="0" y="18"/>
                </a:cubicBez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0134360" y="0"/>
            <a:ext cx="36000" cy="547920"/>
          </a:xfrm>
          <a:custGeom>
            <a:avLst/>
            <a:gdLst/>
            <a:ahLst/>
            <a:rect l="0" t="0" r="r" b="b"/>
            <a:pathLst>
              <a:path w="100" h="1522">
                <a:moveTo>
                  <a:pt x="0" y="1505"/>
                </a:moveTo>
                <a:lnTo>
                  <a:pt x="1" y="1504"/>
                </a:lnTo>
                <a:cubicBezTo>
                  <a:pt x="26" y="1480"/>
                  <a:pt x="44" y="1453"/>
                  <a:pt x="57" y="1421"/>
                </a:cubicBezTo>
                <a:cubicBezTo>
                  <a:pt x="70" y="1390"/>
                  <a:pt x="77" y="1358"/>
                  <a:pt x="77" y="1324"/>
                </a:cubicBezTo>
                <a:lnTo>
                  <a:pt x="77" y="0"/>
                </a:lnTo>
                <a:lnTo>
                  <a:pt x="100" y="0"/>
                </a:lnTo>
                <a:lnTo>
                  <a:pt x="100" y="1324"/>
                </a:lnTo>
                <a:cubicBezTo>
                  <a:pt x="100" y="1361"/>
                  <a:pt x="93" y="1396"/>
                  <a:pt x="79" y="1430"/>
                </a:cubicBezTo>
                <a:cubicBezTo>
                  <a:pt x="64" y="1464"/>
                  <a:pt x="44" y="1494"/>
                  <a:pt x="18" y="1521"/>
                </a:cubicBezTo>
                <a:cubicBezTo>
                  <a:pt x="18" y="1521"/>
                  <a:pt x="17" y="1521"/>
                  <a:pt x="17" y="1522"/>
                </a:cubicBezTo>
                <a:lnTo>
                  <a:pt x="0" y="150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542880" y="0"/>
            <a:ext cx="36360" cy="547920"/>
          </a:xfrm>
          <a:custGeom>
            <a:avLst/>
            <a:gdLst/>
            <a:ahLst/>
            <a:rect l="0" t="0" r="r" b="b"/>
            <a:pathLst>
              <a:path w="101" h="1522">
                <a:moveTo>
                  <a:pt x="84" y="1522"/>
                </a:moveTo>
                <a:cubicBezTo>
                  <a:pt x="84" y="1521"/>
                  <a:pt x="83" y="1521"/>
                  <a:pt x="83" y="1521"/>
                </a:cubicBezTo>
                <a:cubicBezTo>
                  <a:pt x="57" y="1494"/>
                  <a:pt x="37" y="1464"/>
                  <a:pt x="22" y="1430"/>
                </a:cubicBezTo>
                <a:cubicBezTo>
                  <a:pt x="7" y="1396"/>
                  <a:pt x="0" y="1361"/>
                  <a:pt x="0" y="1324"/>
                </a:cubicBezTo>
                <a:lnTo>
                  <a:pt x="0" y="0"/>
                </a:lnTo>
                <a:lnTo>
                  <a:pt x="24" y="0"/>
                </a:lnTo>
                <a:lnTo>
                  <a:pt x="24" y="1324"/>
                </a:lnTo>
                <a:cubicBezTo>
                  <a:pt x="24" y="1358"/>
                  <a:pt x="31" y="1390"/>
                  <a:pt x="44" y="1421"/>
                </a:cubicBezTo>
                <a:cubicBezTo>
                  <a:pt x="57" y="1453"/>
                  <a:pt x="75" y="1480"/>
                  <a:pt x="99" y="1504"/>
                </a:cubicBezTo>
                <a:cubicBezTo>
                  <a:pt x="100" y="1505"/>
                  <a:pt x="100" y="1505"/>
                  <a:pt x="101" y="1505"/>
                </a:cubicBezTo>
                <a:lnTo>
                  <a:pt x="84" y="152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718560" y="1332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成功的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119960" y="18000"/>
            <a:ext cx="27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394280" y="133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商业模式为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2062800" y="1800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356200" y="133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提供了宝贵启示：技术驱动的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4094280" y="18000"/>
            <a:ext cx="33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4428000" y="13320"/>
            <a:ext cx="42922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平台、专业化咨询服务、数据驱动与效果衡量、强调内容质量与权威性、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8706600" y="180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8837640" y="1332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技术深度融合和定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718560" y="213840"/>
            <a:ext cx="2548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制化行业解决方案，这些要素将是构建有效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3259080" y="218520"/>
            <a:ext cx="294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3552480" y="21384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e5e7eb"/>
                </a:solidFill>
                <a:effectLst/>
                <a:uFillTx/>
                <a:latin typeface="WenQuanYiZenHei"/>
                <a:ea typeface="WenQuanYiZenHei"/>
              </a:rPr>
              <a:t>商业模式的关键基础。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"/>
          <p:cNvSpPr/>
          <p:nvPr/>
        </p:nvSpPr>
        <p:spPr>
          <a:xfrm>
            <a:off x="0" y="0"/>
            <a:ext cx="10704600" cy="6309360"/>
          </a:xfrm>
          <a:custGeom>
            <a:avLst/>
            <a:gdLst/>
            <a:ahLst/>
            <a:rect l="0" t="0" r="r" b="b"/>
            <a:pathLst>
              <a:path w="29735" h="17526">
                <a:moveTo>
                  <a:pt x="0" y="0"/>
                </a:moveTo>
                <a:lnTo>
                  <a:pt x="29735" y="0"/>
                </a:lnTo>
                <a:lnTo>
                  <a:pt x="29735" y="17526"/>
                </a:lnTo>
                <a:lnTo>
                  <a:pt x="0" y="17526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8280" y="15048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7" name="" descr=""/>
          <p:cNvPicPr/>
          <p:nvPr/>
        </p:nvPicPr>
        <p:blipFill>
          <a:blip r:embed="rId2"/>
          <a:stretch/>
        </p:blipFill>
        <p:spPr>
          <a:xfrm>
            <a:off x="8280" y="15048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8" name="" descr=""/>
          <p:cNvPicPr/>
          <p:nvPr/>
        </p:nvPicPr>
        <p:blipFill>
          <a:blip r:embed="rId3"/>
          <a:stretch/>
        </p:blipFill>
        <p:spPr>
          <a:xfrm>
            <a:off x="543240" y="48456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9" name="" descr=""/>
          <p:cNvPicPr/>
          <p:nvPr/>
        </p:nvPicPr>
        <p:blipFill>
          <a:blip r:embed="rId4"/>
          <a:stretch/>
        </p:blipFill>
        <p:spPr>
          <a:xfrm>
            <a:off x="543240" y="95256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0" name=""/>
          <p:cNvSpPr txBox="1"/>
          <p:nvPr/>
        </p:nvSpPr>
        <p:spPr>
          <a:xfrm>
            <a:off x="543240" y="124236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从成功的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144800" y="1247760"/>
            <a:ext cx="310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SEO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5"/>
          <a:stretch/>
        </p:blipFill>
        <p:spPr>
          <a:xfrm>
            <a:off x="3710520" y="1245240"/>
            <a:ext cx="902160" cy="17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3" name=""/>
          <p:cNvSpPr txBox="1"/>
          <p:nvPr/>
        </p:nvSpPr>
        <p:spPr>
          <a:xfrm>
            <a:off x="1453680" y="1242360"/>
            <a:ext cx="22640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商业模式中，我们可以提炼出以下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4612680" y="124236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，它们可以有效应用于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6116760" y="1247760"/>
            <a:ext cx="33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6446880" y="1242360"/>
            <a:ext cx="25657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（生成式引擎优化）领域，帮助企业在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9003960" y="1247760"/>
            <a:ext cx="150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9151200" y="1242360"/>
            <a:ext cx="90612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驱动的搜索生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54288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3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4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2" y="3927"/>
                  <a:pt x="6248" y="3961"/>
                </a:cubicBezTo>
                <a:cubicBezTo>
                  <a:pt x="6234" y="3995"/>
                  <a:pt x="6213" y="4025"/>
                  <a:pt x="6187" y="4051"/>
                </a:cubicBezTo>
                <a:cubicBezTo>
                  <a:pt x="6161" y="4078"/>
                  <a:pt x="6131" y="4098"/>
                  <a:pt x="6097" y="4112"/>
                </a:cubicBezTo>
                <a:cubicBezTo>
                  <a:pt x="6063" y="4126"/>
                  <a:pt x="6027" y="4133"/>
                  <a:pt x="5990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6" y="4025"/>
                  <a:pt x="36" y="3995"/>
                  <a:pt x="22" y="3961"/>
                </a:cubicBezTo>
                <a:cubicBezTo>
                  <a:pt x="7" y="3927"/>
                  <a:pt x="0" y="3891"/>
                  <a:pt x="0" y="3854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54288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0" y="3854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3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4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2" y="3927"/>
                  <a:pt x="6248" y="3961"/>
                </a:cubicBezTo>
                <a:cubicBezTo>
                  <a:pt x="6234" y="3995"/>
                  <a:pt x="6213" y="4025"/>
                  <a:pt x="6187" y="4051"/>
                </a:cubicBezTo>
                <a:cubicBezTo>
                  <a:pt x="6161" y="4078"/>
                  <a:pt x="6131" y="4098"/>
                  <a:pt x="6097" y="4112"/>
                </a:cubicBezTo>
                <a:cubicBezTo>
                  <a:pt x="6063" y="4126"/>
                  <a:pt x="6027" y="4133"/>
                  <a:pt x="5990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6" y="4025"/>
                  <a:pt x="36" y="3995"/>
                  <a:pt x="22" y="3961"/>
                </a:cubicBezTo>
                <a:cubicBezTo>
                  <a:pt x="7" y="3927"/>
                  <a:pt x="0" y="3891"/>
                  <a:pt x="0" y="3854"/>
                </a:cubicBezTo>
                <a:moveTo>
                  <a:pt x="24" y="279"/>
                </a:moveTo>
                <a:lnTo>
                  <a:pt x="24" y="3854"/>
                </a:lnTo>
                <a:cubicBezTo>
                  <a:pt x="24" y="3871"/>
                  <a:pt x="25" y="3888"/>
                  <a:pt x="28" y="3904"/>
                </a:cubicBezTo>
                <a:cubicBezTo>
                  <a:pt x="32" y="3921"/>
                  <a:pt x="37" y="3937"/>
                  <a:pt x="43" y="3952"/>
                </a:cubicBezTo>
                <a:cubicBezTo>
                  <a:pt x="49" y="3968"/>
                  <a:pt x="57" y="3982"/>
                  <a:pt x="67" y="3996"/>
                </a:cubicBezTo>
                <a:cubicBezTo>
                  <a:pt x="76" y="4010"/>
                  <a:pt x="86" y="4023"/>
                  <a:pt x="98" y="4035"/>
                </a:cubicBezTo>
                <a:cubicBezTo>
                  <a:pt x="110" y="4047"/>
                  <a:pt x="123" y="4057"/>
                  <a:pt x="137" y="4067"/>
                </a:cubicBezTo>
                <a:cubicBezTo>
                  <a:pt x="151" y="4076"/>
                  <a:pt x="166" y="4084"/>
                  <a:pt x="181" y="4090"/>
                </a:cubicBezTo>
                <a:cubicBezTo>
                  <a:pt x="197" y="4097"/>
                  <a:pt x="213" y="4102"/>
                  <a:pt x="229" y="4105"/>
                </a:cubicBezTo>
                <a:cubicBezTo>
                  <a:pt x="246" y="4108"/>
                  <a:pt x="262" y="4110"/>
                  <a:pt x="279" y="4110"/>
                </a:cubicBezTo>
                <a:lnTo>
                  <a:pt x="5990" y="4110"/>
                </a:lnTo>
                <a:cubicBezTo>
                  <a:pt x="6007" y="4110"/>
                  <a:pt x="6024" y="4108"/>
                  <a:pt x="6040" y="4105"/>
                </a:cubicBezTo>
                <a:cubicBezTo>
                  <a:pt x="6057" y="4102"/>
                  <a:pt x="6073" y="4097"/>
                  <a:pt x="6088" y="4090"/>
                </a:cubicBezTo>
                <a:cubicBezTo>
                  <a:pt x="6104" y="4084"/>
                  <a:pt x="6118" y="4076"/>
                  <a:pt x="6132" y="4067"/>
                </a:cubicBezTo>
                <a:cubicBezTo>
                  <a:pt x="6146" y="4057"/>
                  <a:pt x="6159" y="4047"/>
                  <a:pt x="6171" y="4035"/>
                </a:cubicBezTo>
                <a:cubicBezTo>
                  <a:pt x="6183" y="4023"/>
                  <a:pt x="6193" y="4010"/>
                  <a:pt x="6203" y="3996"/>
                </a:cubicBezTo>
                <a:cubicBezTo>
                  <a:pt x="6212" y="3982"/>
                  <a:pt x="6220" y="3968"/>
                  <a:pt x="6226" y="3952"/>
                </a:cubicBezTo>
                <a:cubicBezTo>
                  <a:pt x="6233" y="3937"/>
                  <a:pt x="6237" y="3921"/>
                  <a:pt x="6241" y="3904"/>
                </a:cubicBezTo>
                <a:cubicBezTo>
                  <a:pt x="6244" y="3888"/>
                  <a:pt x="6246" y="3871"/>
                  <a:pt x="6246" y="3854"/>
                </a:cubicBezTo>
                <a:lnTo>
                  <a:pt x="6246" y="279"/>
                </a:lnTo>
                <a:cubicBezTo>
                  <a:pt x="6246" y="262"/>
                  <a:pt x="6244" y="245"/>
                  <a:pt x="6241" y="229"/>
                </a:cubicBezTo>
                <a:cubicBezTo>
                  <a:pt x="6237" y="212"/>
                  <a:pt x="6233" y="196"/>
                  <a:pt x="6226" y="181"/>
                </a:cubicBezTo>
                <a:cubicBezTo>
                  <a:pt x="6220" y="165"/>
                  <a:pt x="6212" y="151"/>
                  <a:pt x="6203" y="137"/>
                </a:cubicBezTo>
                <a:cubicBezTo>
                  <a:pt x="6193" y="123"/>
                  <a:pt x="6183" y="110"/>
                  <a:pt x="6171" y="98"/>
                </a:cubicBezTo>
                <a:cubicBezTo>
                  <a:pt x="6159" y="86"/>
                  <a:pt x="6146" y="76"/>
                  <a:pt x="6132" y="66"/>
                </a:cubicBezTo>
                <a:cubicBezTo>
                  <a:pt x="6118" y="57"/>
                  <a:pt x="6104" y="49"/>
                  <a:pt x="6088" y="43"/>
                </a:cubicBezTo>
                <a:cubicBezTo>
                  <a:pt x="6073" y="36"/>
                  <a:pt x="6057" y="31"/>
                  <a:pt x="6040" y="28"/>
                </a:cubicBezTo>
                <a:cubicBezTo>
                  <a:pt x="6024" y="25"/>
                  <a:pt x="6007" y="23"/>
                  <a:pt x="5990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18560" y="219780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30" y="359"/>
                </a:moveTo>
                <a:cubicBezTo>
                  <a:pt x="50" y="288"/>
                  <a:pt x="78" y="224"/>
                  <a:pt x="115" y="170"/>
                </a:cubicBezTo>
                <a:cubicBezTo>
                  <a:pt x="152" y="115"/>
                  <a:pt x="195" y="73"/>
                  <a:pt x="243" y="44"/>
                </a:cubicBezTo>
                <a:cubicBezTo>
                  <a:pt x="292" y="14"/>
                  <a:pt x="342" y="0"/>
                  <a:pt x="394" y="0"/>
                </a:cubicBezTo>
                <a:cubicBezTo>
                  <a:pt x="447" y="0"/>
                  <a:pt x="497" y="14"/>
                  <a:pt x="545" y="44"/>
                </a:cubicBezTo>
                <a:cubicBezTo>
                  <a:pt x="594" y="73"/>
                  <a:pt x="636" y="115"/>
                  <a:pt x="673" y="170"/>
                </a:cubicBezTo>
                <a:cubicBezTo>
                  <a:pt x="710" y="224"/>
                  <a:pt x="739" y="288"/>
                  <a:pt x="759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59" y="803"/>
                </a:cubicBezTo>
                <a:cubicBezTo>
                  <a:pt x="739" y="874"/>
                  <a:pt x="710" y="937"/>
                  <a:pt x="673" y="991"/>
                </a:cubicBezTo>
                <a:cubicBezTo>
                  <a:pt x="636" y="1046"/>
                  <a:pt x="594" y="1088"/>
                  <a:pt x="545" y="1117"/>
                </a:cubicBezTo>
                <a:cubicBezTo>
                  <a:pt x="497" y="1146"/>
                  <a:pt x="447" y="1161"/>
                  <a:pt x="394" y="1161"/>
                </a:cubicBezTo>
                <a:cubicBezTo>
                  <a:pt x="342" y="1161"/>
                  <a:pt x="292" y="1146"/>
                  <a:pt x="243" y="1117"/>
                </a:cubicBezTo>
                <a:cubicBezTo>
                  <a:pt x="195" y="1088"/>
                  <a:pt x="152" y="1046"/>
                  <a:pt x="115" y="991"/>
                </a:cubicBezTo>
                <a:cubicBezTo>
                  <a:pt x="78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cubicBezTo>
                  <a:pt x="0" y="504"/>
                  <a:pt x="10" y="430"/>
                  <a:pt x="30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718560" y="219780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0" y="581"/>
                </a:moveTo>
                <a:cubicBezTo>
                  <a:pt x="0" y="504"/>
                  <a:pt x="10" y="430"/>
                  <a:pt x="30" y="359"/>
                </a:cubicBezTo>
                <a:cubicBezTo>
                  <a:pt x="50" y="288"/>
                  <a:pt x="78" y="224"/>
                  <a:pt x="115" y="170"/>
                </a:cubicBezTo>
                <a:cubicBezTo>
                  <a:pt x="152" y="115"/>
                  <a:pt x="195" y="73"/>
                  <a:pt x="243" y="44"/>
                </a:cubicBezTo>
                <a:cubicBezTo>
                  <a:pt x="292" y="14"/>
                  <a:pt x="342" y="0"/>
                  <a:pt x="394" y="0"/>
                </a:cubicBezTo>
                <a:cubicBezTo>
                  <a:pt x="447" y="0"/>
                  <a:pt x="497" y="14"/>
                  <a:pt x="545" y="44"/>
                </a:cubicBezTo>
                <a:cubicBezTo>
                  <a:pt x="594" y="73"/>
                  <a:pt x="636" y="115"/>
                  <a:pt x="673" y="170"/>
                </a:cubicBezTo>
                <a:cubicBezTo>
                  <a:pt x="710" y="224"/>
                  <a:pt x="739" y="288"/>
                  <a:pt x="759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59" y="803"/>
                </a:cubicBezTo>
                <a:cubicBezTo>
                  <a:pt x="739" y="874"/>
                  <a:pt x="710" y="937"/>
                  <a:pt x="673" y="991"/>
                </a:cubicBezTo>
                <a:cubicBezTo>
                  <a:pt x="636" y="1046"/>
                  <a:pt x="594" y="1088"/>
                  <a:pt x="545" y="1117"/>
                </a:cubicBezTo>
                <a:cubicBezTo>
                  <a:pt x="497" y="1146"/>
                  <a:pt x="447" y="1161"/>
                  <a:pt x="394" y="1161"/>
                </a:cubicBezTo>
                <a:cubicBezTo>
                  <a:pt x="342" y="1161"/>
                  <a:pt x="292" y="1146"/>
                  <a:pt x="243" y="1117"/>
                </a:cubicBezTo>
                <a:cubicBezTo>
                  <a:pt x="195" y="1088"/>
                  <a:pt x="152" y="1046"/>
                  <a:pt x="115" y="991"/>
                </a:cubicBezTo>
                <a:cubicBezTo>
                  <a:pt x="78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moveTo>
                  <a:pt x="394" y="46"/>
                </a:moveTo>
                <a:cubicBezTo>
                  <a:pt x="372" y="46"/>
                  <a:pt x="349" y="49"/>
                  <a:pt x="327" y="56"/>
                </a:cubicBezTo>
                <a:cubicBezTo>
                  <a:pt x="304" y="63"/>
                  <a:pt x="282" y="73"/>
                  <a:pt x="261" y="87"/>
                </a:cubicBezTo>
                <a:cubicBezTo>
                  <a:pt x="240" y="100"/>
                  <a:pt x="220" y="116"/>
                  <a:pt x="201" y="136"/>
                </a:cubicBezTo>
                <a:cubicBezTo>
                  <a:pt x="182" y="155"/>
                  <a:pt x="164" y="178"/>
                  <a:pt x="148" y="202"/>
                </a:cubicBezTo>
                <a:cubicBezTo>
                  <a:pt x="132" y="227"/>
                  <a:pt x="118" y="254"/>
                  <a:pt x="105" y="284"/>
                </a:cubicBezTo>
                <a:cubicBezTo>
                  <a:pt x="92" y="313"/>
                  <a:pt x="82" y="344"/>
                  <a:pt x="73" y="377"/>
                </a:cubicBezTo>
                <a:cubicBezTo>
                  <a:pt x="64" y="409"/>
                  <a:pt x="57" y="442"/>
                  <a:pt x="53" y="477"/>
                </a:cubicBezTo>
                <a:cubicBezTo>
                  <a:pt x="48" y="511"/>
                  <a:pt x="46" y="546"/>
                  <a:pt x="46" y="581"/>
                </a:cubicBezTo>
                <a:cubicBezTo>
                  <a:pt x="46" y="616"/>
                  <a:pt x="48" y="651"/>
                  <a:pt x="53" y="685"/>
                </a:cubicBezTo>
                <a:cubicBezTo>
                  <a:pt x="57" y="719"/>
                  <a:pt x="64" y="753"/>
                  <a:pt x="73" y="785"/>
                </a:cubicBezTo>
                <a:cubicBezTo>
                  <a:pt x="82" y="818"/>
                  <a:pt x="92" y="848"/>
                  <a:pt x="105" y="877"/>
                </a:cubicBezTo>
                <a:cubicBezTo>
                  <a:pt x="118" y="907"/>
                  <a:pt x="132" y="934"/>
                  <a:pt x="148" y="958"/>
                </a:cubicBezTo>
                <a:cubicBezTo>
                  <a:pt x="164" y="983"/>
                  <a:pt x="182" y="1005"/>
                  <a:pt x="201" y="1025"/>
                </a:cubicBezTo>
                <a:cubicBezTo>
                  <a:pt x="220" y="1044"/>
                  <a:pt x="240" y="1061"/>
                  <a:pt x="261" y="1074"/>
                </a:cubicBezTo>
                <a:cubicBezTo>
                  <a:pt x="282" y="1088"/>
                  <a:pt x="304" y="1098"/>
                  <a:pt x="327" y="1105"/>
                </a:cubicBezTo>
                <a:cubicBezTo>
                  <a:pt x="349" y="1111"/>
                  <a:pt x="372" y="1115"/>
                  <a:pt x="394" y="1115"/>
                </a:cubicBezTo>
                <a:cubicBezTo>
                  <a:pt x="417" y="1115"/>
                  <a:pt x="440" y="1111"/>
                  <a:pt x="462" y="1105"/>
                </a:cubicBezTo>
                <a:cubicBezTo>
                  <a:pt x="485" y="1098"/>
                  <a:pt x="507" y="1088"/>
                  <a:pt x="528" y="1074"/>
                </a:cubicBezTo>
                <a:cubicBezTo>
                  <a:pt x="549" y="1061"/>
                  <a:pt x="569" y="1044"/>
                  <a:pt x="588" y="1025"/>
                </a:cubicBezTo>
                <a:cubicBezTo>
                  <a:pt x="607" y="1005"/>
                  <a:pt x="624" y="983"/>
                  <a:pt x="641" y="958"/>
                </a:cubicBezTo>
                <a:cubicBezTo>
                  <a:pt x="657" y="934"/>
                  <a:pt x="671" y="907"/>
                  <a:pt x="684" y="877"/>
                </a:cubicBezTo>
                <a:cubicBezTo>
                  <a:pt x="697" y="848"/>
                  <a:pt x="707" y="818"/>
                  <a:pt x="716" y="785"/>
                </a:cubicBezTo>
                <a:cubicBezTo>
                  <a:pt x="725" y="753"/>
                  <a:pt x="731" y="719"/>
                  <a:pt x="736" y="685"/>
                </a:cubicBezTo>
                <a:cubicBezTo>
                  <a:pt x="740" y="651"/>
                  <a:pt x="743" y="616"/>
                  <a:pt x="743" y="581"/>
                </a:cubicBezTo>
                <a:cubicBezTo>
                  <a:pt x="743" y="546"/>
                  <a:pt x="740" y="511"/>
                  <a:pt x="736" y="477"/>
                </a:cubicBezTo>
                <a:cubicBezTo>
                  <a:pt x="731" y="442"/>
                  <a:pt x="725" y="409"/>
                  <a:pt x="716" y="377"/>
                </a:cubicBezTo>
                <a:cubicBezTo>
                  <a:pt x="707" y="344"/>
                  <a:pt x="697" y="313"/>
                  <a:pt x="684" y="284"/>
                </a:cubicBezTo>
                <a:cubicBezTo>
                  <a:pt x="671" y="254"/>
                  <a:pt x="657" y="227"/>
                  <a:pt x="641" y="202"/>
                </a:cubicBezTo>
                <a:cubicBezTo>
                  <a:pt x="624" y="178"/>
                  <a:pt x="607" y="155"/>
                  <a:pt x="588" y="136"/>
                </a:cubicBezTo>
                <a:cubicBezTo>
                  <a:pt x="569" y="116"/>
                  <a:pt x="549" y="100"/>
                  <a:pt x="528" y="87"/>
                </a:cubicBezTo>
                <a:cubicBezTo>
                  <a:pt x="507" y="73"/>
                  <a:pt x="485" y="63"/>
                  <a:pt x="462" y="56"/>
                </a:cubicBezTo>
                <a:cubicBezTo>
                  <a:pt x="440" y="49"/>
                  <a:pt x="417" y="46"/>
                  <a:pt x="394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6"/>
          <a:stretch/>
        </p:blipFill>
        <p:spPr>
          <a:xfrm>
            <a:off x="735480" y="2306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4" name=""/>
          <p:cNvSpPr txBox="1"/>
          <p:nvPr/>
        </p:nvSpPr>
        <p:spPr>
          <a:xfrm>
            <a:off x="543240" y="1476360"/>
            <a:ext cx="19620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态中构建可持续的竞争优势。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136520" y="2220120"/>
            <a:ext cx="7552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技术驱动的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1888560" y="2225520"/>
            <a:ext cx="42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SaaS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2308320" y="2220120"/>
            <a:ext cx="30240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平台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1136520" y="25113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开发基于订阅的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1955520" y="25153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2212200" y="251136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分析与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136520" y="26784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优化平台，提供内容结构化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136520" y="28454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分析、知识图谱构建辅助、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136520" y="3016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1251000" y="30128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生成内容引用监测等功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299988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21" y="172"/>
                </a:moveTo>
                <a:cubicBezTo>
                  <a:pt x="35" y="138"/>
                  <a:pt x="55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2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1" y="3927"/>
                  <a:pt x="6247" y="3961"/>
                </a:cubicBezTo>
                <a:cubicBezTo>
                  <a:pt x="6233" y="3995"/>
                  <a:pt x="6213" y="4025"/>
                  <a:pt x="6187" y="4051"/>
                </a:cubicBezTo>
                <a:cubicBezTo>
                  <a:pt x="6161" y="4078"/>
                  <a:pt x="6131" y="4098"/>
                  <a:pt x="6097" y="4112"/>
                </a:cubicBezTo>
                <a:cubicBezTo>
                  <a:pt x="6062" y="4126"/>
                  <a:pt x="6027" y="4133"/>
                  <a:pt x="5990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5" y="4025"/>
                  <a:pt x="35" y="3995"/>
                  <a:pt x="21" y="3961"/>
                </a:cubicBezTo>
                <a:cubicBezTo>
                  <a:pt x="7" y="3927"/>
                  <a:pt x="0" y="3891"/>
                  <a:pt x="0" y="3855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299988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0" y="3854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2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1" y="3927"/>
                  <a:pt x="6247" y="3961"/>
                </a:cubicBezTo>
                <a:cubicBezTo>
                  <a:pt x="6233" y="3995"/>
                  <a:pt x="6213" y="4025"/>
                  <a:pt x="6187" y="4051"/>
                </a:cubicBezTo>
                <a:cubicBezTo>
                  <a:pt x="6161" y="4078"/>
                  <a:pt x="6131" y="4098"/>
                  <a:pt x="6097" y="4112"/>
                </a:cubicBezTo>
                <a:cubicBezTo>
                  <a:pt x="6062" y="4126"/>
                  <a:pt x="6027" y="4133"/>
                  <a:pt x="5990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5" y="4025"/>
                  <a:pt x="35" y="3995"/>
                  <a:pt x="21" y="3961"/>
                </a:cubicBezTo>
                <a:cubicBezTo>
                  <a:pt x="7" y="3927"/>
                  <a:pt x="0" y="3891"/>
                  <a:pt x="0" y="3854"/>
                </a:cubicBezTo>
                <a:moveTo>
                  <a:pt x="23" y="279"/>
                </a:moveTo>
                <a:lnTo>
                  <a:pt x="23" y="3854"/>
                </a:lnTo>
                <a:cubicBezTo>
                  <a:pt x="23" y="3871"/>
                  <a:pt x="25" y="3888"/>
                  <a:pt x="28" y="3904"/>
                </a:cubicBezTo>
                <a:cubicBezTo>
                  <a:pt x="31" y="3921"/>
                  <a:pt x="36" y="3937"/>
                  <a:pt x="43" y="3952"/>
                </a:cubicBezTo>
                <a:cubicBezTo>
                  <a:pt x="49" y="3968"/>
                  <a:pt x="57" y="3982"/>
                  <a:pt x="66" y="3996"/>
                </a:cubicBezTo>
                <a:cubicBezTo>
                  <a:pt x="76" y="4010"/>
                  <a:pt x="86" y="4023"/>
                  <a:pt x="98" y="4035"/>
                </a:cubicBezTo>
                <a:cubicBezTo>
                  <a:pt x="110" y="4047"/>
                  <a:pt x="123" y="4057"/>
                  <a:pt x="137" y="4067"/>
                </a:cubicBezTo>
                <a:cubicBezTo>
                  <a:pt x="151" y="4076"/>
                  <a:pt x="165" y="4084"/>
                  <a:pt x="181" y="4090"/>
                </a:cubicBezTo>
                <a:cubicBezTo>
                  <a:pt x="196" y="4097"/>
                  <a:pt x="212" y="4102"/>
                  <a:pt x="229" y="4105"/>
                </a:cubicBezTo>
                <a:cubicBezTo>
                  <a:pt x="245" y="4108"/>
                  <a:pt x="262" y="4110"/>
                  <a:pt x="279" y="4110"/>
                </a:cubicBezTo>
                <a:lnTo>
                  <a:pt x="5990" y="4110"/>
                </a:lnTo>
                <a:cubicBezTo>
                  <a:pt x="6007" y="4110"/>
                  <a:pt x="6023" y="4108"/>
                  <a:pt x="6040" y="4105"/>
                </a:cubicBezTo>
                <a:cubicBezTo>
                  <a:pt x="6056" y="4102"/>
                  <a:pt x="6072" y="4097"/>
                  <a:pt x="6088" y="4090"/>
                </a:cubicBezTo>
                <a:cubicBezTo>
                  <a:pt x="6103" y="4084"/>
                  <a:pt x="6118" y="4076"/>
                  <a:pt x="6132" y="4067"/>
                </a:cubicBezTo>
                <a:cubicBezTo>
                  <a:pt x="6146" y="4057"/>
                  <a:pt x="6159" y="4047"/>
                  <a:pt x="6171" y="4035"/>
                </a:cubicBezTo>
                <a:cubicBezTo>
                  <a:pt x="6182" y="4023"/>
                  <a:pt x="6193" y="4010"/>
                  <a:pt x="6202" y="3996"/>
                </a:cubicBezTo>
                <a:cubicBezTo>
                  <a:pt x="6212" y="3982"/>
                  <a:pt x="6219" y="3968"/>
                  <a:pt x="6226" y="3952"/>
                </a:cubicBezTo>
                <a:cubicBezTo>
                  <a:pt x="6232" y="3937"/>
                  <a:pt x="6237" y="3921"/>
                  <a:pt x="6240" y="3904"/>
                </a:cubicBezTo>
                <a:cubicBezTo>
                  <a:pt x="6244" y="3888"/>
                  <a:pt x="6245" y="3871"/>
                  <a:pt x="6245" y="3854"/>
                </a:cubicBezTo>
                <a:lnTo>
                  <a:pt x="6245" y="279"/>
                </a:lnTo>
                <a:cubicBezTo>
                  <a:pt x="6245" y="262"/>
                  <a:pt x="6244" y="245"/>
                  <a:pt x="6240" y="229"/>
                </a:cubicBezTo>
                <a:cubicBezTo>
                  <a:pt x="6237" y="212"/>
                  <a:pt x="6232" y="196"/>
                  <a:pt x="6226" y="181"/>
                </a:cubicBezTo>
                <a:cubicBezTo>
                  <a:pt x="6219" y="165"/>
                  <a:pt x="6212" y="151"/>
                  <a:pt x="6202" y="137"/>
                </a:cubicBezTo>
                <a:cubicBezTo>
                  <a:pt x="6193" y="123"/>
                  <a:pt x="6182" y="110"/>
                  <a:pt x="6171" y="98"/>
                </a:cubicBezTo>
                <a:cubicBezTo>
                  <a:pt x="6159" y="86"/>
                  <a:pt x="6146" y="76"/>
                  <a:pt x="6132" y="66"/>
                </a:cubicBezTo>
                <a:cubicBezTo>
                  <a:pt x="6118" y="57"/>
                  <a:pt x="6103" y="49"/>
                  <a:pt x="6088" y="43"/>
                </a:cubicBezTo>
                <a:cubicBezTo>
                  <a:pt x="6072" y="36"/>
                  <a:pt x="6056" y="31"/>
                  <a:pt x="6040" y="28"/>
                </a:cubicBezTo>
                <a:cubicBezTo>
                  <a:pt x="6023" y="25"/>
                  <a:pt x="6007" y="23"/>
                  <a:pt x="5990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3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3175200" y="2197800"/>
            <a:ext cx="284760" cy="417960"/>
          </a:xfrm>
          <a:custGeom>
            <a:avLst/>
            <a:gdLst/>
            <a:ahLst/>
            <a:rect l="0" t="0" r="r" b="b"/>
            <a:pathLst>
              <a:path w="791" h="1161">
                <a:moveTo>
                  <a:pt x="0" y="581"/>
                </a:moveTo>
                <a:cubicBezTo>
                  <a:pt x="0" y="504"/>
                  <a:pt x="10" y="430"/>
                  <a:pt x="30" y="359"/>
                </a:cubicBezTo>
                <a:cubicBezTo>
                  <a:pt x="51" y="288"/>
                  <a:pt x="79" y="224"/>
                  <a:pt x="116" y="170"/>
                </a:cubicBezTo>
                <a:cubicBezTo>
                  <a:pt x="153" y="115"/>
                  <a:pt x="196" y="73"/>
                  <a:pt x="244" y="44"/>
                </a:cubicBezTo>
                <a:cubicBezTo>
                  <a:pt x="293" y="14"/>
                  <a:pt x="344" y="0"/>
                  <a:pt x="396" y="0"/>
                </a:cubicBezTo>
                <a:cubicBezTo>
                  <a:pt x="448" y="0"/>
                  <a:pt x="499" y="14"/>
                  <a:pt x="547" y="44"/>
                </a:cubicBezTo>
                <a:cubicBezTo>
                  <a:pt x="595" y="73"/>
                  <a:pt x="638" y="115"/>
                  <a:pt x="675" y="170"/>
                </a:cubicBezTo>
                <a:cubicBezTo>
                  <a:pt x="712" y="224"/>
                  <a:pt x="741" y="288"/>
                  <a:pt x="761" y="359"/>
                </a:cubicBezTo>
                <a:cubicBezTo>
                  <a:pt x="781" y="430"/>
                  <a:pt x="791" y="504"/>
                  <a:pt x="791" y="581"/>
                </a:cubicBezTo>
                <a:cubicBezTo>
                  <a:pt x="791" y="658"/>
                  <a:pt x="781" y="732"/>
                  <a:pt x="761" y="803"/>
                </a:cubicBezTo>
                <a:cubicBezTo>
                  <a:pt x="741" y="874"/>
                  <a:pt x="712" y="937"/>
                  <a:pt x="675" y="991"/>
                </a:cubicBezTo>
                <a:cubicBezTo>
                  <a:pt x="638" y="1046"/>
                  <a:pt x="595" y="1088"/>
                  <a:pt x="547" y="1117"/>
                </a:cubicBezTo>
                <a:cubicBezTo>
                  <a:pt x="499" y="1146"/>
                  <a:pt x="448" y="1161"/>
                  <a:pt x="396" y="1161"/>
                </a:cubicBezTo>
                <a:cubicBezTo>
                  <a:pt x="344" y="1161"/>
                  <a:pt x="293" y="1146"/>
                  <a:pt x="244" y="1117"/>
                </a:cubicBezTo>
                <a:cubicBezTo>
                  <a:pt x="196" y="1088"/>
                  <a:pt x="153" y="1046"/>
                  <a:pt x="116" y="991"/>
                </a:cubicBezTo>
                <a:cubicBezTo>
                  <a:pt x="79" y="937"/>
                  <a:pt x="51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3175200" y="2197800"/>
            <a:ext cx="284760" cy="417960"/>
          </a:xfrm>
          <a:custGeom>
            <a:avLst/>
            <a:gdLst/>
            <a:ahLst/>
            <a:rect l="0" t="0" r="r" b="b"/>
            <a:pathLst>
              <a:path w="791" h="1161">
                <a:moveTo>
                  <a:pt x="0" y="581"/>
                </a:moveTo>
                <a:cubicBezTo>
                  <a:pt x="0" y="504"/>
                  <a:pt x="10" y="430"/>
                  <a:pt x="30" y="359"/>
                </a:cubicBezTo>
                <a:cubicBezTo>
                  <a:pt x="51" y="288"/>
                  <a:pt x="79" y="224"/>
                  <a:pt x="116" y="170"/>
                </a:cubicBezTo>
                <a:cubicBezTo>
                  <a:pt x="153" y="115"/>
                  <a:pt x="196" y="73"/>
                  <a:pt x="244" y="44"/>
                </a:cubicBezTo>
                <a:cubicBezTo>
                  <a:pt x="293" y="14"/>
                  <a:pt x="344" y="0"/>
                  <a:pt x="396" y="0"/>
                </a:cubicBezTo>
                <a:cubicBezTo>
                  <a:pt x="448" y="0"/>
                  <a:pt x="499" y="14"/>
                  <a:pt x="547" y="44"/>
                </a:cubicBezTo>
                <a:cubicBezTo>
                  <a:pt x="595" y="73"/>
                  <a:pt x="638" y="115"/>
                  <a:pt x="675" y="170"/>
                </a:cubicBezTo>
                <a:cubicBezTo>
                  <a:pt x="712" y="224"/>
                  <a:pt x="741" y="288"/>
                  <a:pt x="761" y="359"/>
                </a:cubicBezTo>
                <a:cubicBezTo>
                  <a:pt x="781" y="430"/>
                  <a:pt x="791" y="504"/>
                  <a:pt x="791" y="581"/>
                </a:cubicBezTo>
                <a:cubicBezTo>
                  <a:pt x="791" y="658"/>
                  <a:pt x="781" y="732"/>
                  <a:pt x="761" y="803"/>
                </a:cubicBezTo>
                <a:cubicBezTo>
                  <a:pt x="741" y="874"/>
                  <a:pt x="712" y="937"/>
                  <a:pt x="675" y="991"/>
                </a:cubicBezTo>
                <a:cubicBezTo>
                  <a:pt x="638" y="1046"/>
                  <a:pt x="595" y="1088"/>
                  <a:pt x="547" y="1117"/>
                </a:cubicBezTo>
                <a:cubicBezTo>
                  <a:pt x="499" y="1146"/>
                  <a:pt x="448" y="1161"/>
                  <a:pt x="396" y="1161"/>
                </a:cubicBezTo>
                <a:cubicBezTo>
                  <a:pt x="344" y="1161"/>
                  <a:pt x="293" y="1146"/>
                  <a:pt x="244" y="1117"/>
                </a:cubicBezTo>
                <a:cubicBezTo>
                  <a:pt x="196" y="1088"/>
                  <a:pt x="153" y="1046"/>
                  <a:pt x="116" y="991"/>
                </a:cubicBezTo>
                <a:cubicBezTo>
                  <a:pt x="79" y="937"/>
                  <a:pt x="51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moveTo>
                  <a:pt x="396" y="46"/>
                </a:moveTo>
                <a:cubicBezTo>
                  <a:pt x="373" y="46"/>
                  <a:pt x="351" y="49"/>
                  <a:pt x="328" y="56"/>
                </a:cubicBezTo>
                <a:cubicBezTo>
                  <a:pt x="306" y="63"/>
                  <a:pt x="284" y="73"/>
                  <a:pt x="263" y="87"/>
                </a:cubicBezTo>
                <a:cubicBezTo>
                  <a:pt x="241" y="100"/>
                  <a:pt x="221" y="116"/>
                  <a:pt x="202" y="136"/>
                </a:cubicBezTo>
                <a:cubicBezTo>
                  <a:pt x="183" y="155"/>
                  <a:pt x="165" y="178"/>
                  <a:pt x="149" y="202"/>
                </a:cubicBezTo>
                <a:cubicBezTo>
                  <a:pt x="133" y="227"/>
                  <a:pt x="118" y="254"/>
                  <a:pt x="106" y="284"/>
                </a:cubicBezTo>
                <a:cubicBezTo>
                  <a:pt x="93" y="313"/>
                  <a:pt x="82" y="344"/>
                  <a:pt x="73" y="377"/>
                </a:cubicBezTo>
                <a:cubicBezTo>
                  <a:pt x="65" y="409"/>
                  <a:pt x="58" y="442"/>
                  <a:pt x="54" y="477"/>
                </a:cubicBezTo>
                <a:cubicBezTo>
                  <a:pt x="49" y="511"/>
                  <a:pt x="47" y="546"/>
                  <a:pt x="47" y="581"/>
                </a:cubicBezTo>
                <a:cubicBezTo>
                  <a:pt x="47" y="616"/>
                  <a:pt x="49" y="651"/>
                  <a:pt x="54" y="685"/>
                </a:cubicBezTo>
                <a:cubicBezTo>
                  <a:pt x="58" y="719"/>
                  <a:pt x="65" y="753"/>
                  <a:pt x="73" y="785"/>
                </a:cubicBezTo>
                <a:cubicBezTo>
                  <a:pt x="82" y="818"/>
                  <a:pt x="93" y="848"/>
                  <a:pt x="106" y="877"/>
                </a:cubicBezTo>
                <a:cubicBezTo>
                  <a:pt x="118" y="907"/>
                  <a:pt x="133" y="934"/>
                  <a:pt x="149" y="958"/>
                </a:cubicBezTo>
                <a:cubicBezTo>
                  <a:pt x="165" y="983"/>
                  <a:pt x="183" y="1005"/>
                  <a:pt x="202" y="1025"/>
                </a:cubicBezTo>
                <a:cubicBezTo>
                  <a:pt x="221" y="1044"/>
                  <a:pt x="241" y="1061"/>
                  <a:pt x="263" y="1074"/>
                </a:cubicBezTo>
                <a:cubicBezTo>
                  <a:pt x="284" y="1088"/>
                  <a:pt x="306" y="1098"/>
                  <a:pt x="328" y="1105"/>
                </a:cubicBezTo>
                <a:cubicBezTo>
                  <a:pt x="351" y="1111"/>
                  <a:pt x="373" y="1115"/>
                  <a:pt x="396" y="1115"/>
                </a:cubicBezTo>
                <a:cubicBezTo>
                  <a:pt x="419" y="1115"/>
                  <a:pt x="442" y="1111"/>
                  <a:pt x="464" y="1105"/>
                </a:cubicBezTo>
                <a:cubicBezTo>
                  <a:pt x="486" y="1098"/>
                  <a:pt x="508" y="1088"/>
                  <a:pt x="529" y="1074"/>
                </a:cubicBezTo>
                <a:cubicBezTo>
                  <a:pt x="550" y="1061"/>
                  <a:pt x="571" y="1044"/>
                  <a:pt x="590" y="1025"/>
                </a:cubicBezTo>
                <a:cubicBezTo>
                  <a:pt x="609" y="1005"/>
                  <a:pt x="626" y="983"/>
                  <a:pt x="642" y="958"/>
                </a:cubicBezTo>
                <a:cubicBezTo>
                  <a:pt x="658" y="934"/>
                  <a:pt x="673" y="907"/>
                  <a:pt x="686" y="877"/>
                </a:cubicBezTo>
                <a:cubicBezTo>
                  <a:pt x="698" y="848"/>
                  <a:pt x="709" y="818"/>
                  <a:pt x="718" y="785"/>
                </a:cubicBezTo>
                <a:cubicBezTo>
                  <a:pt x="727" y="753"/>
                  <a:pt x="733" y="719"/>
                  <a:pt x="738" y="685"/>
                </a:cubicBezTo>
                <a:cubicBezTo>
                  <a:pt x="742" y="651"/>
                  <a:pt x="744" y="616"/>
                  <a:pt x="744" y="581"/>
                </a:cubicBezTo>
                <a:cubicBezTo>
                  <a:pt x="744" y="546"/>
                  <a:pt x="742" y="511"/>
                  <a:pt x="738" y="477"/>
                </a:cubicBezTo>
                <a:cubicBezTo>
                  <a:pt x="733" y="442"/>
                  <a:pt x="727" y="409"/>
                  <a:pt x="718" y="377"/>
                </a:cubicBezTo>
                <a:cubicBezTo>
                  <a:pt x="709" y="344"/>
                  <a:pt x="698" y="313"/>
                  <a:pt x="686" y="284"/>
                </a:cubicBezTo>
                <a:cubicBezTo>
                  <a:pt x="673" y="254"/>
                  <a:pt x="658" y="227"/>
                  <a:pt x="642" y="202"/>
                </a:cubicBezTo>
                <a:cubicBezTo>
                  <a:pt x="626" y="178"/>
                  <a:pt x="609" y="155"/>
                  <a:pt x="590" y="136"/>
                </a:cubicBezTo>
                <a:cubicBezTo>
                  <a:pt x="571" y="116"/>
                  <a:pt x="550" y="100"/>
                  <a:pt x="529" y="87"/>
                </a:cubicBezTo>
                <a:cubicBezTo>
                  <a:pt x="508" y="73"/>
                  <a:pt x="486" y="63"/>
                  <a:pt x="464" y="56"/>
                </a:cubicBezTo>
                <a:cubicBezTo>
                  <a:pt x="442" y="49"/>
                  <a:pt x="419" y="46"/>
                  <a:pt x="39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7"/>
          <a:stretch/>
        </p:blipFill>
        <p:spPr>
          <a:xfrm>
            <a:off x="3192120" y="23065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0" name=""/>
          <p:cNvSpPr txBox="1"/>
          <p:nvPr/>
        </p:nvSpPr>
        <p:spPr>
          <a:xfrm>
            <a:off x="1136520" y="31798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能。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3593520" y="2220120"/>
            <a:ext cx="1056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专业化咨询服务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3593520" y="2511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提供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3827520" y="25153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4084200" y="251136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策略咨询、内容优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3593520" y="267840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化服务、企业知识图谱构建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3593520" y="2845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3710520" y="28497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3967200" y="28454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结合等专业服务，帮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3593520" y="30128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助企业制定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4178520" y="3016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4293000" y="301284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时代的信息传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5456880" y="2022120"/>
            <a:ext cx="2256480" cy="1487880"/>
          </a:xfrm>
          <a:custGeom>
            <a:avLst/>
            <a:gdLst/>
            <a:ahLst/>
            <a:rect l="0" t="0" r="r" b="b"/>
            <a:pathLst>
              <a:path w="6268" h="4133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5990" y="0"/>
                </a:lnTo>
                <a:cubicBezTo>
                  <a:pt x="6027" y="0"/>
                  <a:pt x="6062" y="7"/>
                  <a:pt x="6096" y="21"/>
                </a:cubicBezTo>
                <a:cubicBezTo>
                  <a:pt x="6130" y="35"/>
                  <a:pt x="6160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8" y="242"/>
                  <a:pt x="6268" y="279"/>
                </a:cubicBezTo>
                <a:lnTo>
                  <a:pt x="6268" y="3854"/>
                </a:lnTo>
                <a:cubicBezTo>
                  <a:pt x="6268" y="3891"/>
                  <a:pt x="6261" y="3927"/>
                  <a:pt x="6247" y="3961"/>
                </a:cubicBezTo>
                <a:cubicBezTo>
                  <a:pt x="6233" y="3995"/>
                  <a:pt x="6213" y="4025"/>
                  <a:pt x="6187" y="4051"/>
                </a:cubicBezTo>
                <a:cubicBezTo>
                  <a:pt x="6160" y="4078"/>
                  <a:pt x="6130" y="4098"/>
                  <a:pt x="6096" y="4112"/>
                </a:cubicBezTo>
                <a:cubicBezTo>
                  <a:pt x="6062" y="4126"/>
                  <a:pt x="6027" y="4133"/>
                  <a:pt x="5990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1"/>
                </a:cubicBezTo>
                <a:cubicBezTo>
                  <a:pt x="55" y="4025"/>
                  <a:pt x="35" y="3995"/>
                  <a:pt x="21" y="3961"/>
                </a:cubicBezTo>
                <a:cubicBezTo>
                  <a:pt x="7" y="3927"/>
                  <a:pt x="0" y="3891"/>
                  <a:pt x="0" y="3855"/>
                </a:cubicBezTo>
                <a:lnTo>
                  <a:pt x="0" y="278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5456880" y="2022120"/>
            <a:ext cx="2256480" cy="1487880"/>
          </a:xfrm>
          <a:custGeom>
            <a:avLst/>
            <a:gdLst/>
            <a:ahLst/>
            <a:rect l="0" t="0" r="r" b="b"/>
            <a:pathLst>
              <a:path w="6268" h="4133">
                <a:moveTo>
                  <a:pt x="0" y="3854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5990" y="0"/>
                </a:lnTo>
                <a:cubicBezTo>
                  <a:pt x="6027" y="0"/>
                  <a:pt x="6062" y="7"/>
                  <a:pt x="6096" y="21"/>
                </a:cubicBezTo>
                <a:cubicBezTo>
                  <a:pt x="6130" y="35"/>
                  <a:pt x="6160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8" y="242"/>
                  <a:pt x="6268" y="279"/>
                </a:cubicBezTo>
                <a:lnTo>
                  <a:pt x="6268" y="3854"/>
                </a:lnTo>
                <a:cubicBezTo>
                  <a:pt x="6268" y="3891"/>
                  <a:pt x="6261" y="3927"/>
                  <a:pt x="6247" y="3961"/>
                </a:cubicBezTo>
                <a:cubicBezTo>
                  <a:pt x="6233" y="3995"/>
                  <a:pt x="6213" y="4025"/>
                  <a:pt x="6187" y="4051"/>
                </a:cubicBezTo>
                <a:cubicBezTo>
                  <a:pt x="6160" y="4078"/>
                  <a:pt x="6130" y="4098"/>
                  <a:pt x="6096" y="4112"/>
                </a:cubicBezTo>
                <a:cubicBezTo>
                  <a:pt x="6062" y="4126"/>
                  <a:pt x="6027" y="4133"/>
                  <a:pt x="5990" y="4133"/>
                </a:cubicBezTo>
                <a:lnTo>
                  <a:pt x="278" y="4133"/>
                </a:lnTo>
                <a:cubicBezTo>
                  <a:pt x="241" y="4133"/>
                  <a:pt x="206" y="4126"/>
                  <a:pt x="172" y="4112"/>
                </a:cubicBezTo>
                <a:cubicBezTo>
                  <a:pt x="137" y="4098"/>
                  <a:pt x="107" y="4078"/>
                  <a:pt x="81" y="4051"/>
                </a:cubicBezTo>
                <a:cubicBezTo>
                  <a:pt x="55" y="4025"/>
                  <a:pt x="35" y="3995"/>
                  <a:pt x="21" y="3961"/>
                </a:cubicBezTo>
                <a:cubicBezTo>
                  <a:pt x="7" y="3927"/>
                  <a:pt x="0" y="3891"/>
                  <a:pt x="0" y="3854"/>
                </a:cubicBezTo>
                <a:moveTo>
                  <a:pt x="23" y="279"/>
                </a:moveTo>
                <a:lnTo>
                  <a:pt x="23" y="3854"/>
                </a:lnTo>
                <a:cubicBezTo>
                  <a:pt x="23" y="3871"/>
                  <a:pt x="24" y="3888"/>
                  <a:pt x="28" y="3904"/>
                </a:cubicBezTo>
                <a:cubicBezTo>
                  <a:pt x="31" y="3921"/>
                  <a:pt x="36" y="3937"/>
                  <a:pt x="42" y="3952"/>
                </a:cubicBezTo>
                <a:cubicBezTo>
                  <a:pt x="49" y="3968"/>
                  <a:pt x="57" y="3982"/>
                  <a:pt x="66" y="3996"/>
                </a:cubicBezTo>
                <a:cubicBezTo>
                  <a:pt x="75" y="4010"/>
                  <a:pt x="86" y="4023"/>
                  <a:pt x="98" y="4035"/>
                </a:cubicBezTo>
                <a:cubicBezTo>
                  <a:pt x="109" y="4047"/>
                  <a:pt x="122" y="4057"/>
                  <a:pt x="136" y="4067"/>
                </a:cubicBezTo>
                <a:cubicBezTo>
                  <a:pt x="150" y="4076"/>
                  <a:pt x="165" y="4084"/>
                  <a:pt x="180" y="4090"/>
                </a:cubicBezTo>
                <a:cubicBezTo>
                  <a:pt x="196" y="4097"/>
                  <a:pt x="212" y="4102"/>
                  <a:pt x="228" y="4105"/>
                </a:cubicBezTo>
                <a:cubicBezTo>
                  <a:pt x="245" y="4108"/>
                  <a:pt x="261" y="4110"/>
                  <a:pt x="278" y="4110"/>
                </a:cubicBezTo>
                <a:lnTo>
                  <a:pt x="5990" y="4110"/>
                </a:lnTo>
                <a:cubicBezTo>
                  <a:pt x="6006" y="4110"/>
                  <a:pt x="6023" y="4108"/>
                  <a:pt x="6039" y="4105"/>
                </a:cubicBezTo>
                <a:cubicBezTo>
                  <a:pt x="6056" y="4102"/>
                  <a:pt x="6072" y="4097"/>
                  <a:pt x="6087" y="4090"/>
                </a:cubicBezTo>
                <a:cubicBezTo>
                  <a:pt x="6103" y="4084"/>
                  <a:pt x="6118" y="4076"/>
                  <a:pt x="6131" y="4067"/>
                </a:cubicBezTo>
                <a:cubicBezTo>
                  <a:pt x="6145" y="4057"/>
                  <a:pt x="6158" y="4047"/>
                  <a:pt x="6170" y="4035"/>
                </a:cubicBezTo>
                <a:cubicBezTo>
                  <a:pt x="6182" y="4023"/>
                  <a:pt x="6193" y="4010"/>
                  <a:pt x="6202" y="3996"/>
                </a:cubicBezTo>
                <a:cubicBezTo>
                  <a:pt x="6211" y="3982"/>
                  <a:pt x="6219" y="3968"/>
                  <a:pt x="6225" y="3952"/>
                </a:cubicBezTo>
                <a:cubicBezTo>
                  <a:pt x="6232" y="3937"/>
                  <a:pt x="6237" y="3921"/>
                  <a:pt x="6240" y="3904"/>
                </a:cubicBezTo>
                <a:cubicBezTo>
                  <a:pt x="6243" y="3888"/>
                  <a:pt x="6245" y="3871"/>
                  <a:pt x="6245" y="3854"/>
                </a:cubicBezTo>
                <a:lnTo>
                  <a:pt x="6245" y="279"/>
                </a:lnTo>
                <a:cubicBezTo>
                  <a:pt x="6245" y="262"/>
                  <a:pt x="6243" y="245"/>
                  <a:pt x="6240" y="229"/>
                </a:cubicBezTo>
                <a:cubicBezTo>
                  <a:pt x="6237" y="212"/>
                  <a:pt x="6232" y="196"/>
                  <a:pt x="6225" y="181"/>
                </a:cubicBezTo>
                <a:cubicBezTo>
                  <a:pt x="6219" y="165"/>
                  <a:pt x="6211" y="151"/>
                  <a:pt x="6202" y="137"/>
                </a:cubicBezTo>
                <a:cubicBezTo>
                  <a:pt x="6193" y="123"/>
                  <a:pt x="6182" y="110"/>
                  <a:pt x="6170" y="98"/>
                </a:cubicBezTo>
                <a:cubicBezTo>
                  <a:pt x="6158" y="86"/>
                  <a:pt x="6145" y="76"/>
                  <a:pt x="6131" y="66"/>
                </a:cubicBezTo>
                <a:cubicBezTo>
                  <a:pt x="6118" y="57"/>
                  <a:pt x="6103" y="49"/>
                  <a:pt x="6087" y="43"/>
                </a:cubicBezTo>
                <a:cubicBezTo>
                  <a:pt x="6072" y="36"/>
                  <a:pt x="6056" y="31"/>
                  <a:pt x="6039" y="28"/>
                </a:cubicBezTo>
                <a:cubicBezTo>
                  <a:pt x="6023" y="25"/>
                  <a:pt x="6006" y="23"/>
                  <a:pt x="5990" y="23"/>
                </a:cubicBezTo>
                <a:lnTo>
                  <a:pt x="278" y="23"/>
                </a:lnTo>
                <a:cubicBezTo>
                  <a:pt x="261" y="23"/>
                  <a:pt x="245" y="25"/>
                  <a:pt x="228" y="28"/>
                </a:cubicBezTo>
                <a:cubicBezTo>
                  <a:pt x="212" y="31"/>
                  <a:pt x="196" y="36"/>
                  <a:pt x="180" y="43"/>
                </a:cubicBezTo>
                <a:cubicBezTo>
                  <a:pt x="165" y="49"/>
                  <a:pt x="150" y="57"/>
                  <a:pt x="136" y="66"/>
                </a:cubicBezTo>
                <a:cubicBezTo>
                  <a:pt x="122" y="76"/>
                  <a:pt x="109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2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4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5632200" y="2197800"/>
            <a:ext cx="234360" cy="417960"/>
          </a:xfrm>
          <a:custGeom>
            <a:avLst/>
            <a:gdLst/>
            <a:ahLst/>
            <a:rect l="0" t="0" r="r" b="b"/>
            <a:pathLst>
              <a:path w="651" h="1161">
                <a:moveTo>
                  <a:pt x="25" y="359"/>
                </a:moveTo>
                <a:cubicBezTo>
                  <a:pt x="41" y="288"/>
                  <a:pt x="65" y="224"/>
                  <a:pt x="95" y="170"/>
                </a:cubicBezTo>
                <a:cubicBezTo>
                  <a:pt x="126" y="115"/>
                  <a:pt x="161" y="73"/>
                  <a:pt x="201" y="44"/>
                </a:cubicBezTo>
                <a:cubicBezTo>
                  <a:pt x="241" y="14"/>
                  <a:pt x="283" y="0"/>
                  <a:pt x="326" y="0"/>
                </a:cubicBezTo>
                <a:cubicBezTo>
                  <a:pt x="369" y="0"/>
                  <a:pt x="411" y="14"/>
                  <a:pt x="450" y="44"/>
                </a:cubicBezTo>
                <a:cubicBezTo>
                  <a:pt x="490" y="73"/>
                  <a:pt x="525" y="115"/>
                  <a:pt x="556" y="170"/>
                </a:cubicBezTo>
                <a:cubicBezTo>
                  <a:pt x="586" y="224"/>
                  <a:pt x="610" y="288"/>
                  <a:pt x="626" y="359"/>
                </a:cubicBezTo>
                <a:cubicBezTo>
                  <a:pt x="643" y="430"/>
                  <a:pt x="651" y="504"/>
                  <a:pt x="651" y="581"/>
                </a:cubicBezTo>
                <a:cubicBezTo>
                  <a:pt x="651" y="658"/>
                  <a:pt x="643" y="732"/>
                  <a:pt x="626" y="803"/>
                </a:cubicBezTo>
                <a:cubicBezTo>
                  <a:pt x="610" y="874"/>
                  <a:pt x="586" y="937"/>
                  <a:pt x="556" y="991"/>
                </a:cubicBezTo>
                <a:cubicBezTo>
                  <a:pt x="525" y="1046"/>
                  <a:pt x="490" y="1088"/>
                  <a:pt x="450" y="1117"/>
                </a:cubicBezTo>
                <a:cubicBezTo>
                  <a:pt x="411" y="1146"/>
                  <a:pt x="369" y="1161"/>
                  <a:pt x="326" y="1161"/>
                </a:cubicBezTo>
                <a:cubicBezTo>
                  <a:pt x="283" y="1161"/>
                  <a:pt x="241" y="1146"/>
                  <a:pt x="201" y="1117"/>
                </a:cubicBezTo>
                <a:cubicBezTo>
                  <a:pt x="161" y="1088"/>
                  <a:pt x="126" y="1046"/>
                  <a:pt x="95" y="991"/>
                </a:cubicBezTo>
                <a:cubicBezTo>
                  <a:pt x="65" y="937"/>
                  <a:pt x="41" y="874"/>
                  <a:pt x="25" y="803"/>
                </a:cubicBezTo>
                <a:cubicBezTo>
                  <a:pt x="8" y="732"/>
                  <a:pt x="0" y="658"/>
                  <a:pt x="0" y="581"/>
                </a:cubicBezTo>
                <a:cubicBezTo>
                  <a:pt x="0" y="504"/>
                  <a:pt x="8" y="430"/>
                  <a:pt x="25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5632200" y="2197800"/>
            <a:ext cx="234360" cy="417960"/>
          </a:xfrm>
          <a:custGeom>
            <a:avLst/>
            <a:gdLst/>
            <a:ahLst/>
            <a:rect l="0" t="0" r="r" b="b"/>
            <a:pathLst>
              <a:path w="651" h="1161">
                <a:moveTo>
                  <a:pt x="0" y="581"/>
                </a:moveTo>
                <a:cubicBezTo>
                  <a:pt x="0" y="504"/>
                  <a:pt x="8" y="430"/>
                  <a:pt x="25" y="359"/>
                </a:cubicBezTo>
                <a:cubicBezTo>
                  <a:pt x="41" y="288"/>
                  <a:pt x="65" y="224"/>
                  <a:pt x="95" y="170"/>
                </a:cubicBezTo>
                <a:cubicBezTo>
                  <a:pt x="126" y="115"/>
                  <a:pt x="161" y="73"/>
                  <a:pt x="201" y="44"/>
                </a:cubicBezTo>
                <a:cubicBezTo>
                  <a:pt x="241" y="14"/>
                  <a:pt x="283" y="0"/>
                  <a:pt x="326" y="0"/>
                </a:cubicBezTo>
                <a:cubicBezTo>
                  <a:pt x="369" y="0"/>
                  <a:pt x="411" y="14"/>
                  <a:pt x="450" y="44"/>
                </a:cubicBezTo>
                <a:cubicBezTo>
                  <a:pt x="490" y="73"/>
                  <a:pt x="525" y="115"/>
                  <a:pt x="556" y="170"/>
                </a:cubicBezTo>
                <a:cubicBezTo>
                  <a:pt x="586" y="224"/>
                  <a:pt x="610" y="288"/>
                  <a:pt x="626" y="359"/>
                </a:cubicBezTo>
                <a:cubicBezTo>
                  <a:pt x="643" y="430"/>
                  <a:pt x="651" y="504"/>
                  <a:pt x="651" y="581"/>
                </a:cubicBezTo>
                <a:cubicBezTo>
                  <a:pt x="651" y="658"/>
                  <a:pt x="643" y="732"/>
                  <a:pt x="626" y="803"/>
                </a:cubicBezTo>
                <a:cubicBezTo>
                  <a:pt x="610" y="874"/>
                  <a:pt x="586" y="937"/>
                  <a:pt x="556" y="991"/>
                </a:cubicBezTo>
                <a:cubicBezTo>
                  <a:pt x="525" y="1046"/>
                  <a:pt x="490" y="1088"/>
                  <a:pt x="450" y="1117"/>
                </a:cubicBezTo>
                <a:cubicBezTo>
                  <a:pt x="411" y="1146"/>
                  <a:pt x="369" y="1161"/>
                  <a:pt x="326" y="1161"/>
                </a:cubicBezTo>
                <a:cubicBezTo>
                  <a:pt x="283" y="1161"/>
                  <a:pt x="241" y="1146"/>
                  <a:pt x="201" y="1117"/>
                </a:cubicBezTo>
                <a:cubicBezTo>
                  <a:pt x="161" y="1088"/>
                  <a:pt x="126" y="1046"/>
                  <a:pt x="95" y="991"/>
                </a:cubicBezTo>
                <a:cubicBezTo>
                  <a:pt x="65" y="937"/>
                  <a:pt x="41" y="874"/>
                  <a:pt x="25" y="803"/>
                </a:cubicBezTo>
                <a:cubicBezTo>
                  <a:pt x="8" y="732"/>
                  <a:pt x="0" y="658"/>
                  <a:pt x="0" y="581"/>
                </a:cubicBezTo>
                <a:moveTo>
                  <a:pt x="326" y="46"/>
                </a:moveTo>
                <a:cubicBezTo>
                  <a:pt x="308" y="46"/>
                  <a:pt x="290" y="49"/>
                  <a:pt x="272" y="56"/>
                </a:cubicBezTo>
                <a:cubicBezTo>
                  <a:pt x="253" y="63"/>
                  <a:pt x="235" y="73"/>
                  <a:pt x="218" y="87"/>
                </a:cubicBezTo>
                <a:cubicBezTo>
                  <a:pt x="202" y="100"/>
                  <a:pt x="186" y="116"/>
                  <a:pt x="170" y="136"/>
                </a:cubicBezTo>
                <a:cubicBezTo>
                  <a:pt x="155" y="155"/>
                  <a:pt x="141" y="178"/>
                  <a:pt x="128" y="202"/>
                </a:cubicBezTo>
                <a:cubicBezTo>
                  <a:pt x="115" y="227"/>
                  <a:pt x="104" y="254"/>
                  <a:pt x="93" y="284"/>
                </a:cubicBezTo>
                <a:cubicBezTo>
                  <a:pt x="83" y="313"/>
                  <a:pt x="75" y="344"/>
                  <a:pt x="68" y="377"/>
                </a:cubicBezTo>
                <a:cubicBezTo>
                  <a:pt x="61" y="409"/>
                  <a:pt x="55" y="442"/>
                  <a:pt x="52" y="477"/>
                </a:cubicBezTo>
                <a:cubicBezTo>
                  <a:pt x="48" y="511"/>
                  <a:pt x="47" y="546"/>
                  <a:pt x="47" y="581"/>
                </a:cubicBezTo>
                <a:cubicBezTo>
                  <a:pt x="47" y="616"/>
                  <a:pt x="48" y="651"/>
                  <a:pt x="52" y="685"/>
                </a:cubicBezTo>
                <a:cubicBezTo>
                  <a:pt x="55" y="719"/>
                  <a:pt x="61" y="753"/>
                  <a:pt x="68" y="785"/>
                </a:cubicBezTo>
                <a:cubicBezTo>
                  <a:pt x="75" y="818"/>
                  <a:pt x="83" y="848"/>
                  <a:pt x="93" y="877"/>
                </a:cubicBezTo>
                <a:cubicBezTo>
                  <a:pt x="104" y="907"/>
                  <a:pt x="115" y="934"/>
                  <a:pt x="128" y="958"/>
                </a:cubicBezTo>
                <a:cubicBezTo>
                  <a:pt x="141" y="983"/>
                  <a:pt x="155" y="1005"/>
                  <a:pt x="170" y="1025"/>
                </a:cubicBezTo>
                <a:cubicBezTo>
                  <a:pt x="186" y="1044"/>
                  <a:pt x="202" y="1061"/>
                  <a:pt x="218" y="1074"/>
                </a:cubicBezTo>
                <a:cubicBezTo>
                  <a:pt x="235" y="1088"/>
                  <a:pt x="253" y="1098"/>
                  <a:pt x="272" y="1105"/>
                </a:cubicBezTo>
                <a:cubicBezTo>
                  <a:pt x="290" y="1111"/>
                  <a:pt x="308" y="1115"/>
                  <a:pt x="326" y="1115"/>
                </a:cubicBezTo>
                <a:cubicBezTo>
                  <a:pt x="344" y="1115"/>
                  <a:pt x="362" y="1111"/>
                  <a:pt x="380" y="1105"/>
                </a:cubicBezTo>
                <a:cubicBezTo>
                  <a:pt x="398" y="1098"/>
                  <a:pt x="416" y="1088"/>
                  <a:pt x="433" y="1074"/>
                </a:cubicBezTo>
                <a:cubicBezTo>
                  <a:pt x="450" y="1061"/>
                  <a:pt x="466" y="1044"/>
                  <a:pt x="481" y="1025"/>
                </a:cubicBezTo>
                <a:cubicBezTo>
                  <a:pt x="496" y="1005"/>
                  <a:pt x="510" y="983"/>
                  <a:pt x="523" y="958"/>
                </a:cubicBezTo>
                <a:cubicBezTo>
                  <a:pt x="536" y="934"/>
                  <a:pt x="548" y="907"/>
                  <a:pt x="558" y="877"/>
                </a:cubicBezTo>
                <a:cubicBezTo>
                  <a:pt x="568" y="848"/>
                  <a:pt x="576" y="818"/>
                  <a:pt x="583" y="785"/>
                </a:cubicBezTo>
                <a:cubicBezTo>
                  <a:pt x="590" y="753"/>
                  <a:pt x="596" y="719"/>
                  <a:pt x="599" y="685"/>
                </a:cubicBezTo>
                <a:cubicBezTo>
                  <a:pt x="603" y="651"/>
                  <a:pt x="605" y="616"/>
                  <a:pt x="605" y="581"/>
                </a:cubicBezTo>
                <a:cubicBezTo>
                  <a:pt x="605" y="546"/>
                  <a:pt x="603" y="511"/>
                  <a:pt x="599" y="477"/>
                </a:cubicBezTo>
                <a:cubicBezTo>
                  <a:pt x="596" y="442"/>
                  <a:pt x="590" y="409"/>
                  <a:pt x="583" y="377"/>
                </a:cubicBezTo>
                <a:cubicBezTo>
                  <a:pt x="576" y="344"/>
                  <a:pt x="568" y="313"/>
                  <a:pt x="558" y="284"/>
                </a:cubicBezTo>
                <a:cubicBezTo>
                  <a:pt x="548" y="254"/>
                  <a:pt x="536" y="227"/>
                  <a:pt x="523" y="202"/>
                </a:cubicBezTo>
                <a:cubicBezTo>
                  <a:pt x="510" y="178"/>
                  <a:pt x="496" y="155"/>
                  <a:pt x="481" y="136"/>
                </a:cubicBezTo>
                <a:cubicBezTo>
                  <a:pt x="466" y="116"/>
                  <a:pt x="450" y="100"/>
                  <a:pt x="433" y="87"/>
                </a:cubicBezTo>
                <a:cubicBezTo>
                  <a:pt x="416" y="73"/>
                  <a:pt x="398" y="63"/>
                  <a:pt x="380" y="56"/>
                </a:cubicBezTo>
                <a:cubicBezTo>
                  <a:pt x="362" y="49"/>
                  <a:pt x="344" y="46"/>
                  <a:pt x="32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8"/>
          <a:stretch/>
        </p:blipFill>
        <p:spPr>
          <a:xfrm>
            <a:off x="5649120" y="2306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7" name=""/>
          <p:cNvSpPr txBox="1"/>
          <p:nvPr/>
        </p:nvSpPr>
        <p:spPr>
          <a:xfrm>
            <a:off x="3593520" y="3179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播战略。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6000120" y="2220120"/>
            <a:ext cx="1358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数据驱动与效果衡量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6000120" y="251136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建立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6234120" y="251532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6490800" y="25113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效果衡量指标体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6000120" y="26784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系，如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6351120" y="26827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6465600" y="26784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答案中的引用率、品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6000120" y="284544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牌信息在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6468120" y="2849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6582600" y="284544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生成内容中的正面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6000120" y="30128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呈现度，向客户清晰展示价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791352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21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89" y="0"/>
                </a:lnTo>
                <a:cubicBezTo>
                  <a:pt x="6026" y="0"/>
                  <a:pt x="6062" y="7"/>
                  <a:pt x="6096" y="21"/>
                </a:cubicBezTo>
                <a:cubicBezTo>
                  <a:pt x="6130" y="35"/>
                  <a:pt x="6160" y="56"/>
                  <a:pt x="6186" y="82"/>
                </a:cubicBezTo>
                <a:cubicBezTo>
                  <a:pt x="6212" y="108"/>
                  <a:pt x="6233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2" y="3927"/>
                  <a:pt x="6248" y="3961"/>
                </a:cubicBezTo>
                <a:cubicBezTo>
                  <a:pt x="6233" y="3995"/>
                  <a:pt x="6212" y="4025"/>
                  <a:pt x="6186" y="4051"/>
                </a:cubicBezTo>
                <a:cubicBezTo>
                  <a:pt x="6160" y="4078"/>
                  <a:pt x="6130" y="4098"/>
                  <a:pt x="6096" y="4112"/>
                </a:cubicBezTo>
                <a:cubicBezTo>
                  <a:pt x="6062" y="4126"/>
                  <a:pt x="6026" y="4133"/>
                  <a:pt x="5989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6" y="4025"/>
                  <a:pt x="36" y="3995"/>
                  <a:pt x="21" y="3961"/>
                </a:cubicBezTo>
                <a:cubicBezTo>
                  <a:pt x="7" y="3927"/>
                  <a:pt x="0" y="3891"/>
                  <a:pt x="0" y="3854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7913520" y="2022120"/>
            <a:ext cx="2256840" cy="1487880"/>
          </a:xfrm>
          <a:custGeom>
            <a:avLst/>
            <a:gdLst/>
            <a:ahLst/>
            <a:rect l="0" t="0" r="r" b="b"/>
            <a:pathLst>
              <a:path w="6269" h="4133">
                <a:moveTo>
                  <a:pt x="0" y="3854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89" y="0"/>
                </a:lnTo>
                <a:cubicBezTo>
                  <a:pt x="6026" y="0"/>
                  <a:pt x="6062" y="7"/>
                  <a:pt x="6096" y="21"/>
                </a:cubicBezTo>
                <a:cubicBezTo>
                  <a:pt x="6130" y="35"/>
                  <a:pt x="6160" y="56"/>
                  <a:pt x="6186" y="82"/>
                </a:cubicBezTo>
                <a:cubicBezTo>
                  <a:pt x="6212" y="108"/>
                  <a:pt x="6233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854"/>
                </a:lnTo>
                <a:cubicBezTo>
                  <a:pt x="6269" y="3891"/>
                  <a:pt x="6262" y="3927"/>
                  <a:pt x="6248" y="3961"/>
                </a:cubicBezTo>
                <a:cubicBezTo>
                  <a:pt x="6233" y="3995"/>
                  <a:pt x="6212" y="4025"/>
                  <a:pt x="6186" y="4051"/>
                </a:cubicBezTo>
                <a:cubicBezTo>
                  <a:pt x="6160" y="4078"/>
                  <a:pt x="6130" y="4098"/>
                  <a:pt x="6096" y="4112"/>
                </a:cubicBezTo>
                <a:cubicBezTo>
                  <a:pt x="6062" y="4126"/>
                  <a:pt x="6026" y="4133"/>
                  <a:pt x="5989" y="4133"/>
                </a:cubicBezTo>
                <a:lnTo>
                  <a:pt x="279" y="4133"/>
                </a:lnTo>
                <a:cubicBezTo>
                  <a:pt x="242" y="4133"/>
                  <a:pt x="206" y="4126"/>
                  <a:pt x="172" y="4112"/>
                </a:cubicBezTo>
                <a:cubicBezTo>
                  <a:pt x="138" y="4098"/>
                  <a:pt x="108" y="4078"/>
                  <a:pt x="82" y="4051"/>
                </a:cubicBezTo>
                <a:cubicBezTo>
                  <a:pt x="56" y="4025"/>
                  <a:pt x="36" y="3995"/>
                  <a:pt x="21" y="3961"/>
                </a:cubicBezTo>
                <a:cubicBezTo>
                  <a:pt x="7" y="3927"/>
                  <a:pt x="0" y="3891"/>
                  <a:pt x="0" y="3854"/>
                </a:cubicBezTo>
                <a:moveTo>
                  <a:pt x="23" y="279"/>
                </a:moveTo>
                <a:lnTo>
                  <a:pt x="23" y="3854"/>
                </a:lnTo>
                <a:cubicBezTo>
                  <a:pt x="23" y="3871"/>
                  <a:pt x="25" y="3888"/>
                  <a:pt x="28" y="3904"/>
                </a:cubicBezTo>
                <a:cubicBezTo>
                  <a:pt x="32" y="3921"/>
                  <a:pt x="36" y="3937"/>
                  <a:pt x="43" y="3952"/>
                </a:cubicBezTo>
                <a:cubicBezTo>
                  <a:pt x="49" y="3968"/>
                  <a:pt x="57" y="3982"/>
                  <a:pt x="67" y="3996"/>
                </a:cubicBezTo>
                <a:cubicBezTo>
                  <a:pt x="76" y="4010"/>
                  <a:pt x="86" y="4023"/>
                  <a:pt x="98" y="4035"/>
                </a:cubicBezTo>
                <a:cubicBezTo>
                  <a:pt x="110" y="4047"/>
                  <a:pt x="123" y="4057"/>
                  <a:pt x="137" y="4067"/>
                </a:cubicBezTo>
                <a:cubicBezTo>
                  <a:pt x="151" y="4076"/>
                  <a:pt x="166" y="4084"/>
                  <a:pt x="181" y="4090"/>
                </a:cubicBezTo>
                <a:cubicBezTo>
                  <a:pt x="197" y="4097"/>
                  <a:pt x="213" y="4102"/>
                  <a:pt x="229" y="4105"/>
                </a:cubicBezTo>
                <a:cubicBezTo>
                  <a:pt x="245" y="4108"/>
                  <a:pt x="262" y="4110"/>
                  <a:pt x="279" y="4110"/>
                </a:cubicBezTo>
                <a:lnTo>
                  <a:pt x="5989" y="4110"/>
                </a:lnTo>
                <a:cubicBezTo>
                  <a:pt x="6006" y="4110"/>
                  <a:pt x="6023" y="4108"/>
                  <a:pt x="6039" y="4105"/>
                </a:cubicBezTo>
                <a:cubicBezTo>
                  <a:pt x="6055" y="4102"/>
                  <a:pt x="6071" y="4097"/>
                  <a:pt x="6087" y="4090"/>
                </a:cubicBezTo>
                <a:cubicBezTo>
                  <a:pt x="6102" y="4084"/>
                  <a:pt x="6117" y="4076"/>
                  <a:pt x="6131" y="4067"/>
                </a:cubicBezTo>
                <a:cubicBezTo>
                  <a:pt x="6145" y="4057"/>
                  <a:pt x="6158" y="4047"/>
                  <a:pt x="6170" y="4035"/>
                </a:cubicBezTo>
                <a:cubicBezTo>
                  <a:pt x="6182" y="4023"/>
                  <a:pt x="6192" y="4010"/>
                  <a:pt x="6202" y="3996"/>
                </a:cubicBezTo>
                <a:cubicBezTo>
                  <a:pt x="6211" y="3982"/>
                  <a:pt x="6219" y="3968"/>
                  <a:pt x="6226" y="3952"/>
                </a:cubicBezTo>
                <a:cubicBezTo>
                  <a:pt x="6233" y="3937"/>
                  <a:pt x="6237" y="3921"/>
                  <a:pt x="6241" y="3904"/>
                </a:cubicBezTo>
                <a:cubicBezTo>
                  <a:pt x="6244" y="3888"/>
                  <a:pt x="6246" y="3871"/>
                  <a:pt x="6246" y="3854"/>
                </a:cubicBezTo>
                <a:lnTo>
                  <a:pt x="6246" y="279"/>
                </a:lnTo>
                <a:cubicBezTo>
                  <a:pt x="6246" y="262"/>
                  <a:pt x="6244" y="245"/>
                  <a:pt x="6241" y="229"/>
                </a:cubicBezTo>
                <a:cubicBezTo>
                  <a:pt x="6237" y="212"/>
                  <a:pt x="6233" y="196"/>
                  <a:pt x="6226" y="181"/>
                </a:cubicBezTo>
                <a:cubicBezTo>
                  <a:pt x="6219" y="165"/>
                  <a:pt x="6211" y="151"/>
                  <a:pt x="6202" y="137"/>
                </a:cubicBezTo>
                <a:cubicBezTo>
                  <a:pt x="6192" y="123"/>
                  <a:pt x="6182" y="110"/>
                  <a:pt x="6170" y="98"/>
                </a:cubicBezTo>
                <a:cubicBezTo>
                  <a:pt x="6158" y="86"/>
                  <a:pt x="6145" y="76"/>
                  <a:pt x="6131" y="66"/>
                </a:cubicBezTo>
                <a:cubicBezTo>
                  <a:pt x="6117" y="57"/>
                  <a:pt x="6102" y="49"/>
                  <a:pt x="6087" y="43"/>
                </a:cubicBezTo>
                <a:cubicBezTo>
                  <a:pt x="6071" y="36"/>
                  <a:pt x="6055" y="31"/>
                  <a:pt x="6039" y="28"/>
                </a:cubicBezTo>
                <a:cubicBezTo>
                  <a:pt x="6023" y="25"/>
                  <a:pt x="6006" y="23"/>
                  <a:pt x="5989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2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8089200" y="2197800"/>
            <a:ext cx="183960" cy="417960"/>
          </a:xfrm>
          <a:custGeom>
            <a:avLst/>
            <a:gdLst/>
            <a:ahLst/>
            <a:rect l="0" t="0" r="r" b="b"/>
            <a:pathLst>
              <a:path w="511" h="1161">
                <a:moveTo>
                  <a:pt x="19" y="359"/>
                </a:moveTo>
                <a:cubicBezTo>
                  <a:pt x="32" y="288"/>
                  <a:pt x="51" y="224"/>
                  <a:pt x="75" y="170"/>
                </a:cubicBezTo>
                <a:cubicBezTo>
                  <a:pt x="98" y="115"/>
                  <a:pt x="126" y="73"/>
                  <a:pt x="157" y="44"/>
                </a:cubicBezTo>
                <a:cubicBezTo>
                  <a:pt x="189" y="14"/>
                  <a:pt x="221" y="0"/>
                  <a:pt x="256" y="0"/>
                </a:cubicBezTo>
                <a:cubicBezTo>
                  <a:pt x="290" y="0"/>
                  <a:pt x="323" y="14"/>
                  <a:pt x="354" y="44"/>
                </a:cubicBezTo>
                <a:cubicBezTo>
                  <a:pt x="385" y="73"/>
                  <a:pt x="413" y="115"/>
                  <a:pt x="437" y="170"/>
                </a:cubicBezTo>
                <a:cubicBezTo>
                  <a:pt x="461" y="224"/>
                  <a:pt x="479" y="288"/>
                  <a:pt x="492" y="359"/>
                </a:cubicBezTo>
                <a:cubicBezTo>
                  <a:pt x="505" y="430"/>
                  <a:pt x="511" y="504"/>
                  <a:pt x="511" y="581"/>
                </a:cubicBezTo>
                <a:cubicBezTo>
                  <a:pt x="511" y="658"/>
                  <a:pt x="505" y="732"/>
                  <a:pt x="492" y="803"/>
                </a:cubicBezTo>
                <a:cubicBezTo>
                  <a:pt x="479" y="874"/>
                  <a:pt x="461" y="937"/>
                  <a:pt x="437" y="991"/>
                </a:cubicBezTo>
                <a:cubicBezTo>
                  <a:pt x="413" y="1046"/>
                  <a:pt x="385" y="1088"/>
                  <a:pt x="354" y="1117"/>
                </a:cubicBezTo>
                <a:cubicBezTo>
                  <a:pt x="323" y="1146"/>
                  <a:pt x="290" y="1161"/>
                  <a:pt x="256" y="1161"/>
                </a:cubicBezTo>
                <a:cubicBezTo>
                  <a:pt x="221" y="1161"/>
                  <a:pt x="189" y="1146"/>
                  <a:pt x="157" y="1117"/>
                </a:cubicBezTo>
                <a:cubicBezTo>
                  <a:pt x="126" y="1088"/>
                  <a:pt x="98" y="1046"/>
                  <a:pt x="75" y="991"/>
                </a:cubicBezTo>
                <a:cubicBezTo>
                  <a:pt x="51" y="937"/>
                  <a:pt x="32" y="874"/>
                  <a:pt x="19" y="803"/>
                </a:cubicBezTo>
                <a:cubicBezTo>
                  <a:pt x="6" y="732"/>
                  <a:pt x="0" y="658"/>
                  <a:pt x="0" y="581"/>
                </a:cubicBezTo>
                <a:cubicBezTo>
                  <a:pt x="0" y="504"/>
                  <a:pt x="6" y="430"/>
                  <a:pt x="19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8089200" y="2197800"/>
            <a:ext cx="183960" cy="417960"/>
          </a:xfrm>
          <a:custGeom>
            <a:avLst/>
            <a:gdLst/>
            <a:ahLst/>
            <a:rect l="0" t="0" r="r" b="b"/>
            <a:pathLst>
              <a:path w="511" h="1161">
                <a:moveTo>
                  <a:pt x="0" y="581"/>
                </a:moveTo>
                <a:cubicBezTo>
                  <a:pt x="0" y="504"/>
                  <a:pt x="6" y="430"/>
                  <a:pt x="19" y="359"/>
                </a:cubicBezTo>
                <a:cubicBezTo>
                  <a:pt x="32" y="288"/>
                  <a:pt x="51" y="224"/>
                  <a:pt x="75" y="170"/>
                </a:cubicBezTo>
                <a:cubicBezTo>
                  <a:pt x="98" y="115"/>
                  <a:pt x="126" y="73"/>
                  <a:pt x="157" y="44"/>
                </a:cubicBezTo>
                <a:cubicBezTo>
                  <a:pt x="189" y="14"/>
                  <a:pt x="221" y="0"/>
                  <a:pt x="256" y="0"/>
                </a:cubicBezTo>
                <a:cubicBezTo>
                  <a:pt x="290" y="0"/>
                  <a:pt x="323" y="14"/>
                  <a:pt x="354" y="44"/>
                </a:cubicBezTo>
                <a:cubicBezTo>
                  <a:pt x="385" y="73"/>
                  <a:pt x="413" y="115"/>
                  <a:pt x="437" y="170"/>
                </a:cubicBezTo>
                <a:cubicBezTo>
                  <a:pt x="461" y="224"/>
                  <a:pt x="479" y="288"/>
                  <a:pt x="492" y="359"/>
                </a:cubicBezTo>
                <a:cubicBezTo>
                  <a:pt x="505" y="430"/>
                  <a:pt x="511" y="504"/>
                  <a:pt x="511" y="581"/>
                </a:cubicBezTo>
                <a:cubicBezTo>
                  <a:pt x="511" y="658"/>
                  <a:pt x="505" y="732"/>
                  <a:pt x="492" y="803"/>
                </a:cubicBezTo>
                <a:cubicBezTo>
                  <a:pt x="479" y="874"/>
                  <a:pt x="461" y="937"/>
                  <a:pt x="437" y="991"/>
                </a:cubicBezTo>
                <a:cubicBezTo>
                  <a:pt x="413" y="1046"/>
                  <a:pt x="385" y="1088"/>
                  <a:pt x="354" y="1117"/>
                </a:cubicBezTo>
                <a:cubicBezTo>
                  <a:pt x="323" y="1146"/>
                  <a:pt x="290" y="1161"/>
                  <a:pt x="256" y="1161"/>
                </a:cubicBezTo>
                <a:cubicBezTo>
                  <a:pt x="221" y="1161"/>
                  <a:pt x="189" y="1146"/>
                  <a:pt x="157" y="1117"/>
                </a:cubicBezTo>
                <a:cubicBezTo>
                  <a:pt x="126" y="1088"/>
                  <a:pt x="98" y="1046"/>
                  <a:pt x="75" y="991"/>
                </a:cubicBezTo>
                <a:cubicBezTo>
                  <a:pt x="51" y="937"/>
                  <a:pt x="32" y="874"/>
                  <a:pt x="19" y="803"/>
                </a:cubicBezTo>
                <a:cubicBezTo>
                  <a:pt x="6" y="732"/>
                  <a:pt x="0" y="658"/>
                  <a:pt x="0" y="581"/>
                </a:cubicBezTo>
                <a:moveTo>
                  <a:pt x="256" y="46"/>
                </a:moveTo>
                <a:cubicBezTo>
                  <a:pt x="242" y="46"/>
                  <a:pt x="229" y="49"/>
                  <a:pt x="214" y="56"/>
                </a:cubicBezTo>
                <a:cubicBezTo>
                  <a:pt x="201" y="63"/>
                  <a:pt x="188" y="73"/>
                  <a:pt x="175" y="87"/>
                </a:cubicBezTo>
                <a:cubicBezTo>
                  <a:pt x="162" y="100"/>
                  <a:pt x="150" y="116"/>
                  <a:pt x="139" y="136"/>
                </a:cubicBezTo>
                <a:cubicBezTo>
                  <a:pt x="128" y="155"/>
                  <a:pt x="117" y="178"/>
                  <a:pt x="107" y="202"/>
                </a:cubicBezTo>
                <a:cubicBezTo>
                  <a:pt x="98" y="227"/>
                  <a:pt x="89" y="254"/>
                  <a:pt x="81" y="284"/>
                </a:cubicBezTo>
                <a:cubicBezTo>
                  <a:pt x="74" y="313"/>
                  <a:pt x="67" y="344"/>
                  <a:pt x="62" y="377"/>
                </a:cubicBezTo>
                <a:cubicBezTo>
                  <a:pt x="57" y="409"/>
                  <a:pt x="53" y="442"/>
                  <a:pt x="50" y="477"/>
                </a:cubicBezTo>
                <a:cubicBezTo>
                  <a:pt x="47" y="511"/>
                  <a:pt x="46" y="546"/>
                  <a:pt x="46" y="581"/>
                </a:cubicBezTo>
                <a:cubicBezTo>
                  <a:pt x="46" y="616"/>
                  <a:pt x="47" y="651"/>
                  <a:pt x="50" y="685"/>
                </a:cubicBezTo>
                <a:cubicBezTo>
                  <a:pt x="53" y="719"/>
                  <a:pt x="57" y="753"/>
                  <a:pt x="62" y="785"/>
                </a:cubicBezTo>
                <a:cubicBezTo>
                  <a:pt x="67" y="818"/>
                  <a:pt x="74" y="848"/>
                  <a:pt x="81" y="877"/>
                </a:cubicBezTo>
                <a:cubicBezTo>
                  <a:pt x="89" y="907"/>
                  <a:pt x="98" y="934"/>
                  <a:pt x="107" y="958"/>
                </a:cubicBezTo>
                <a:cubicBezTo>
                  <a:pt x="117" y="983"/>
                  <a:pt x="128" y="1005"/>
                  <a:pt x="139" y="1025"/>
                </a:cubicBezTo>
                <a:cubicBezTo>
                  <a:pt x="150" y="1044"/>
                  <a:pt x="162" y="1061"/>
                  <a:pt x="175" y="1074"/>
                </a:cubicBezTo>
                <a:cubicBezTo>
                  <a:pt x="188" y="1088"/>
                  <a:pt x="201" y="1098"/>
                  <a:pt x="214" y="1105"/>
                </a:cubicBezTo>
                <a:cubicBezTo>
                  <a:pt x="229" y="1111"/>
                  <a:pt x="242" y="1115"/>
                  <a:pt x="256" y="1115"/>
                </a:cubicBezTo>
                <a:cubicBezTo>
                  <a:pt x="270" y="1115"/>
                  <a:pt x="283" y="1111"/>
                  <a:pt x="297" y="1105"/>
                </a:cubicBezTo>
                <a:cubicBezTo>
                  <a:pt x="310" y="1098"/>
                  <a:pt x="323" y="1088"/>
                  <a:pt x="336" y="1074"/>
                </a:cubicBezTo>
                <a:cubicBezTo>
                  <a:pt x="349" y="1061"/>
                  <a:pt x="361" y="1044"/>
                  <a:pt x="372" y="1025"/>
                </a:cubicBezTo>
                <a:cubicBezTo>
                  <a:pt x="384" y="1005"/>
                  <a:pt x="394" y="983"/>
                  <a:pt x="404" y="958"/>
                </a:cubicBezTo>
                <a:cubicBezTo>
                  <a:pt x="414" y="934"/>
                  <a:pt x="422" y="907"/>
                  <a:pt x="430" y="877"/>
                </a:cubicBezTo>
                <a:cubicBezTo>
                  <a:pt x="437" y="848"/>
                  <a:pt x="444" y="818"/>
                  <a:pt x="449" y="785"/>
                </a:cubicBezTo>
                <a:cubicBezTo>
                  <a:pt x="454" y="753"/>
                  <a:pt x="458" y="719"/>
                  <a:pt x="461" y="685"/>
                </a:cubicBezTo>
                <a:cubicBezTo>
                  <a:pt x="464" y="651"/>
                  <a:pt x="465" y="616"/>
                  <a:pt x="465" y="581"/>
                </a:cubicBezTo>
                <a:cubicBezTo>
                  <a:pt x="465" y="546"/>
                  <a:pt x="464" y="511"/>
                  <a:pt x="461" y="477"/>
                </a:cubicBezTo>
                <a:cubicBezTo>
                  <a:pt x="458" y="442"/>
                  <a:pt x="454" y="409"/>
                  <a:pt x="449" y="377"/>
                </a:cubicBezTo>
                <a:cubicBezTo>
                  <a:pt x="444" y="344"/>
                  <a:pt x="437" y="313"/>
                  <a:pt x="430" y="284"/>
                </a:cubicBezTo>
                <a:cubicBezTo>
                  <a:pt x="422" y="254"/>
                  <a:pt x="414" y="227"/>
                  <a:pt x="404" y="202"/>
                </a:cubicBezTo>
                <a:cubicBezTo>
                  <a:pt x="394" y="178"/>
                  <a:pt x="384" y="155"/>
                  <a:pt x="372" y="136"/>
                </a:cubicBezTo>
                <a:cubicBezTo>
                  <a:pt x="361" y="116"/>
                  <a:pt x="349" y="100"/>
                  <a:pt x="336" y="87"/>
                </a:cubicBezTo>
                <a:cubicBezTo>
                  <a:pt x="323" y="73"/>
                  <a:pt x="310" y="63"/>
                  <a:pt x="297" y="56"/>
                </a:cubicBezTo>
                <a:cubicBezTo>
                  <a:pt x="283" y="49"/>
                  <a:pt x="270" y="46"/>
                  <a:pt x="25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9"/>
          <a:stretch/>
        </p:blipFill>
        <p:spPr>
          <a:xfrm>
            <a:off x="8106120" y="230652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4" name=""/>
          <p:cNvSpPr txBox="1"/>
          <p:nvPr/>
        </p:nvSpPr>
        <p:spPr>
          <a:xfrm>
            <a:off x="6000120" y="317988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值。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8406720" y="222012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强调内容质量与权威性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8406720" y="2511360"/>
            <a:ext cx="822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围绕提升内容的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9225720" y="2515320"/>
            <a:ext cx="169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9394200" y="251136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可读性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9745200" y="2515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9798840" y="25113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8406720" y="26784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可信度展开商业模式，确保高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8406720" y="284544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质量、权威的内容被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9459720" y="2849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9574200" y="284544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优先采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54288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22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3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4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2" y="3463"/>
                  <a:pt x="6248" y="3497"/>
                </a:cubicBezTo>
                <a:cubicBezTo>
                  <a:pt x="6234" y="3531"/>
                  <a:pt x="6213" y="3561"/>
                  <a:pt x="6187" y="3587"/>
                </a:cubicBezTo>
                <a:cubicBezTo>
                  <a:pt x="6161" y="3613"/>
                  <a:pt x="6131" y="3633"/>
                  <a:pt x="6097" y="3648"/>
                </a:cubicBezTo>
                <a:cubicBezTo>
                  <a:pt x="6063" y="3662"/>
                  <a:pt x="6027" y="3669"/>
                  <a:pt x="5990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6" y="3561"/>
                  <a:pt x="36" y="3531"/>
                  <a:pt x="22" y="3497"/>
                </a:cubicBezTo>
                <a:cubicBezTo>
                  <a:pt x="7" y="3463"/>
                  <a:pt x="0" y="3427"/>
                  <a:pt x="0" y="3390"/>
                </a:cubicBez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54288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0" y="3390"/>
                </a:moveTo>
                <a:lnTo>
                  <a:pt x="0" y="279"/>
                </a:lnTo>
                <a:cubicBezTo>
                  <a:pt x="0" y="242"/>
                  <a:pt x="7" y="206"/>
                  <a:pt x="22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3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4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2" y="3463"/>
                  <a:pt x="6248" y="3497"/>
                </a:cubicBezTo>
                <a:cubicBezTo>
                  <a:pt x="6234" y="3531"/>
                  <a:pt x="6213" y="3561"/>
                  <a:pt x="6187" y="3587"/>
                </a:cubicBezTo>
                <a:cubicBezTo>
                  <a:pt x="6161" y="3613"/>
                  <a:pt x="6131" y="3633"/>
                  <a:pt x="6097" y="3648"/>
                </a:cubicBezTo>
                <a:cubicBezTo>
                  <a:pt x="6063" y="3662"/>
                  <a:pt x="6027" y="3669"/>
                  <a:pt x="5990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6" y="3561"/>
                  <a:pt x="36" y="3531"/>
                  <a:pt x="22" y="3497"/>
                </a:cubicBezTo>
                <a:cubicBezTo>
                  <a:pt x="7" y="3463"/>
                  <a:pt x="0" y="3427"/>
                  <a:pt x="0" y="3390"/>
                </a:cubicBezTo>
                <a:moveTo>
                  <a:pt x="24" y="279"/>
                </a:moveTo>
                <a:lnTo>
                  <a:pt x="24" y="3390"/>
                </a:lnTo>
                <a:cubicBezTo>
                  <a:pt x="24" y="3407"/>
                  <a:pt x="25" y="3424"/>
                  <a:pt x="28" y="3440"/>
                </a:cubicBezTo>
                <a:cubicBezTo>
                  <a:pt x="32" y="3456"/>
                  <a:pt x="37" y="3472"/>
                  <a:pt x="43" y="3488"/>
                </a:cubicBezTo>
                <a:cubicBezTo>
                  <a:pt x="49" y="3503"/>
                  <a:pt x="57" y="3518"/>
                  <a:pt x="67" y="3532"/>
                </a:cubicBezTo>
                <a:cubicBezTo>
                  <a:pt x="76" y="3546"/>
                  <a:pt x="86" y="3559"/>
                  <a:pt x="98" y="3571"/>
                </a:cubicBezTo>
                <a:cubicBezTo>
                  <a:pt x="110" y="3583"/>
                  <a:pt x="123" y="3593"/>
                  <a:pt x="137" y="3603"/>
                </a:cubicBezTo>
                <a:cubicBezTo>
                  <a:pt x="151" y="3612"/>
                  <a:pt x="166" y="3620"/>
                  <a:pt x="181" y="3626"/>
                </a:cubicBezTo>
                <a:cubicBezTo>
                  <a:pt x="197" y="3633"/>
                  <a:pt x="213" y="3637"/>
                  <a:pt x="229" y="3641"/>
                </a:cubicBezTo>
                <a:cubicBezTo>
                  <a:pt x="246" y="3644"/>
                  <a:pt x="262" y="3646"/>
                  <a:pt x="279" y="3646"/>
                </a:cubicBezTo>
                <a:lnTo>
                  <a:pt x="5990" y="3646"/>
                </a:lnTo>
                <a:cubicBezTo>
                  <a:pt x="6007" y="3646"/>
                  <a:pt x="6024" y="3644"/>
                  <a:pt x="6040" y="3641"/>
                </a:cubicBezTo>
                <a:cubicBezTo>
                  <a:pt x="6057" y="3637"/>
                  <a:pt x="6073" y="3633"/>
                  <a:pt x="6088" y="3626"/>
                </a:cubicBezTo>
                <a:cubicBezTo>
                  <a:pt x="6104" y="3620"/>
                  <a:pt x="6118" y="3612"/>
                  <a:pt x="6132" y="3603"/>
                </a:cubicBezTo>
                <a:cubicBezTo>
                  <a:pt x="6146" y="3593"/>
                  <a:pt x="6159" y="3583"/>
                  <a:pt x="6171" y="3571"/>
                </a:cubicBezTo>
                <a:cubicBezTo>
                  <a:pt x="6183" y="3559"/>
                  <a:pt x="6193" y="3546"/>
                  <a:pt x="6203" y="3532"/>
                </a:cubicBezTo>
                <a:cubicBezTo>
                  <a:pt x="6212" y="3518"/>
                  <a:pt x="6220" y="3503"/>
                  <a:pt x="6226" y="3488"/>
                </a:cubicBezTo>
                <a:cubicBezTo>
                  <a:pt x="6233" y="3472"/>
                  <a:pt x="6237" y="3456"/>
                  <a:pt x="6241" y="3440"/>
                </a:cubicBezTo>
                <a:cubicBezTo>
                  <a:pt x="6244" y="3424"/>
                  <a:pt x="6246" y="3407"/>
                  <a:pt x="6246" y="3390"/>
                </a:cubicBezTo>
                <a:lnTo>
                  <a:pt x="6246" y="279"/>
                </a:lnTo>
                <a:cubicBezTo>
                  <a:pt x="6246" y="262"/>
                  <a:pt x="6244" y="245"/>
                  <a:pt x="6241" y="229"/>
                </a:cubicBezTo>
                <a:cubicBezTo>
                  <a:pt x="6237" y="212"/>
                  <a:pt x="6233" y="196"/>
                  <a:pt x="6226" y="181"/>
                </a:cubicBezTo>
                <a:cubicBezTo>
                  <a:pt x="6220" y="165"/>
                  <a:pt x="6212" y="151"/>
                  <a:pt x="6203" y="137"/>
                </a:cubicBezTo>
                <a:cubicBezTo>
                  <a:pt x="6193" y="123"/>
                  <a:pt x="6183" y="110"/>
                  <a:pt x="6171" y="98"/>
                </a:cubicBezTo>
                <a:cubicBezTo>
                  <a:pt x="6159" y="86"/>
                  <a:pt x="6146" y="76"/>
                  <a:pt x="6132" y="66"/>
                </a:cubicBezTo>
                <a:cubicBezTo>
                  <a:pt x="6118" y="57"/>
                  <a:pt x="6104" y="49"/>
                  <a:pt x="6088" y="43"/>
                </a:cubicBezTo>
                <a:cubicBezTo>
                  <a:pt x="6073" y="36"/>
                  <a:pt x="6057" y="31"/>
                  <a:pt x="6040" y="28"/>
                </a:cubicBezTo>
                <a:cubicBezTo>
                  <a:pt x="6024" y="25"/>
                  <a:pt x="6007" y="23"/>
                  <a:pt x="5990" y="23"/>
                </a:cubicBezTo>
                <a:lnTo>
                  <a:pt x="279" y="23"/>
                </a:lnTo>
                <a:cubicBezTo>
                  <a:pt x="262" y="23"/>
                  <a:pt x="246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7" y="196"/>
                  <a:pt x="32" y="212"/>
                  <a:pt x="28" y="229"/>
                </a:cubicBezTo>
                <a:cubicBezTo>
                  <a:pt x="25" y="245"/>
                  <a:pt x="24" y="262"/>
                  <a:pt x="24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18560" y="388584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30" y="359"/>
                </a:moveTo>
                <a:cubicBezTo>
                  <a:pt x="50" y="288"/>
                  <a:pt x="78" y="224"/>
                  <a:pt x="115" y="170"/>
                </a:cubicBezTo>
                <a:cubicBezTo>
                  <a:pt x="152" y="115"/>
                  <a:pt x="195" y="73"/>
                  <a:pt x="243" y="44"/>
                </a:cubicBezTo>
                <a:cubicBezTo>
                  <a:pt x="292" y="14"/>
                  <a:pt x="342" y="0"/>
                  <a:pt x="394" y="0"/>
                </a:cubicBezTo>
                <a:cubicBezTo>
                  <a:pt x="447" y="0"/>
                  <a:pt x="497" y="14"/>
                  <a:pt x="545" y="44"/>
                </a:cubicBezTo>
                <a:cubicBezTo>
                  <a:pt x="594" y="73"/>
                  <a:pt x="636" y="115"/>
                  <a:pt x="673" y="170"/>
                </a:cubicBezTo>
                <a:cubicBezTo>
                  <a:pt x="710" y="224"/>
                  <a:pt x="739" y="288"/>
                  <a:pt x="759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59" y="803"/>
                </a:cubicBezTo>
                <a:cubicBezTo>
                  <a:pt x="739" y="874"/>
                  <a:pt x="710" y="937"/>
                  <a:pt x="673" y="991"/>
                </a:cubicBezTo>
                <a:cubicBezTo>
                  <a:pt x="636" y="1046"/>
                  <a:pt x="594" y="1088"/>
                  <a:pt x="545" y="1117"/>
                </a:cubicBezTo>
                <a:cubicBezTo>
                  <a:pt x="497" y="1146"/>
                  <a:pt x="447" y="1161"/>
                  <a:pt x="394" y="1161"/>
                </a:cubicBezTo>
                <a:cubicBezTo>
                  <a:pt x="342" y="1161"/>
                  <a:pt x="292" y="1146"/>
                  <a:pt x="243" y="1117"/>
                </a:cubicBezTo>
                <a:cubicBezTo>
                  <a:pt x="195" y="1088"/>
                  <a:pt x="152" y="1046"/>
                  <a:pt x="115" y="991"/>
                </a:cubicBezTo>
                <a:cubicBezTo>
                  <a:pt x="78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cubicBezTo>
                  <a:pt x="0" y="504"/>
                  <a:pt x="10" y="430"/>
                  <a:pt x="30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718560" y="388584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0" y="581"/>
                </a:moveTo>
                <a:cubicBezTo>
                  <a:pt x="0" y="504"/>
                  <a:pt x="10" y="430"/>
                  <a:pt x="30" y="359"/>
                </a:cubicBezTo>
                <a:cubicBezTo>
                  <a:pt x="50" y="288"/>
                  <a:pt x="78" y="224"/>
                  <a:pt x="115" y="170"/>
                </a:cubicBezTo>
                <a:cubicBezTo>
                  <a:pt x="152" y="115"/>
                  <a:pt x="195" y="73"/>
                  <a:pt x="243" y="44"/>
                </a:cubicBezTo>
                <a:cubicBezTo>
                  <a:pt x="292" y="14"/>
                  <a:pt x="342" y="0"/>
                  <a:pt x="394" y="0"/>
                </a:cubicBezTo>
                <a:cubicBezTo>
                  <a:pt x="447" y="0"/>
                  <a:pt x="497" y="14"/>
                  <a:pt x="545" y="44"/>
                </a:cubicBezTo>
                <a:cubicBezTo>
                  <a:pt x="594" y="73"/>
                  <a:pt x="636" y="115"/>
                  <a:pt x="673" y="170"/>
                </a:cubicBezTo>
                <a:cubicBezTo>
                  <a:pt x="710" y="224"/>
                  <a:pt x="739" y="288"/>
                  <a:pt x="759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59" y="803"/>
                </a:cubicBezTo>
                <a:cubicBezTo>
                  <a:pt x="739" y="874"/>
                  <a:pt x="710" y="937"/>
                  <a:pt x="673" y="991"/>
                </a:cubicBezTo>
                <a:cubicBezTo>
                  <a:pt x="636" y="1046"/>
                  <a:pt x="594" y="1088"/>
                  <a:pt x="545" y="1117"/>
                </a:cubicBezTo>
                <a:cubicBezTo>
                  <a:pt x="497" y="1146"/>
                  <a:pt x="447" y="1161"/>
                  <a:pt x="394" y="1161"/>
                </a:cubicBezTo>
                <a:cubicBezTo>
                  <a:pt x="342" y="1161"/>
                  <a:pt x="292" y="1146"/>
                  <a:pt x="243" y="1117"/>
                </a:cubicBezTo>
                <a:cubicBezTo>
                  <a:pt x="195" y="1088"/>
                  <a:pt x="152" y="1046"/>
                  <a:pt x="115" y="991"/>
                </a:cubicBezTo>
                <a:cubicBezTo>
                  <a:pt x="78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moveTo>
                  <a:pt x="394" y="46"/>
                </a:moveTo>
                <a:cubicBezTo>
                  <a:pt x="372" y="46"/>
                  <a:pt x="349" y="49"/>
                  <a:pt x="327" y="56"/>
                </a:cubicBezTo>
                <a:cubicBezTo>
                  <a:pt x="304" y="63"/>
                  <a:pt x="282" y="73"/>
                  <a:pt x="261" y="87"/>
                </a:cubicBezTo>
                <a:cubicBezTo>
                  <a:pt x="240" y="100"/>
                  <a:pt x="220" y="116"/>
                  <a:pt x="201" y="136"/>
                </a:cubicBezTo>
                <a:cubicBezTo>
                  <a:pt x="182" y="155"/>
                  <a:pt x="164" y="178"/>
                  <a:pt x="148" y="202"/>
                </a:cubicBezTo>
                <a:cubicBezTo>
                  <a:pt x="132" y="228"/>
                  <a:pt x="118" y="255"/>
                  <a:pt x="105" y="284"/>
                </a:cubicBezTo>
                <a:cubicBezTo>
                  <a:pt x="92" y="313"/>
                  <a:pt x="82" y="344"/>
                  <a:pt x="73" y="377"/>
                </a:cubicBezTo>
                <a:cubicBezTo>
                  <a:pt x="64" y="409"/>
                  <a:pt x="57" y="442"/>
                  <a:pt x="53" y="477"/>
                </a:cubicBezTo>
                <a:cubicBezTo>
                  <a:pt x="48" y="511"/>
                  <a:pt x="46" y="546"/>
                  <a:pt x="46" y="581"/>
                </a:cubicBezTo>
                <a:cubicBezTo>
                  <a:pt x="46" y="616"/>
                  <a:pt x="48" y="651"/>
                  <a:pt x="53" y="685"/>
                </a:cubicBezTo>
                <a:cubicBezTo>
                  <a:pt x="57" y="719"/>
                  <a:pt x="64" y="753"/>
                  <a:pt x="73" y="785"/>
                </a:cubicBezTo>
                <a:cubicBezTo>
                  <a:pt x="82" y="818"/>
                  <a:pt x="92" y="848"/>
                  <a:pt x="105" y="878"/>
                </a:cubicBezTo>
                <a:cubicBezTo>
                  <a:pt x="118" y="907"/>
                  <a:pt x="132" y="934"/>
                  <a:pt x="148" y="958"/>
                </a:cubicBezTo>
                <a:cubicBezTo>
                  <a:pt x="164" y="983"/>
                  <a:pt x="182" y="1005"/>
                  <a:pt x="201" y="1025"/>
                </a:cubicBezTo>
                <a:cubicBezTo>
                  <a:pt x="220" y="1044"/>
                  <a:pt x="240" y="1061"/>
                  <a:pt x="261" y="1074"/>
                </a:cubicBezTo>
                <a:cubicBezTo>
                  <a:pt x="282" y="1088"/>
                  <a:pt x="304" y="1098"/>
                  <a:pt x="327" y="1105"/>
                </a:cubicBezTo>
                <a:cubicBezTo>
                  <a:pt x="349" y="1111"/>
                  <a:pt x="372" y="1115"/>
                  <a:pt x="394" y="1115"/>
                </a:cubicBezTo>
                <a:cubicBezTo>
                  <a:pt x="417" y="1115"/>
                  <a:pt x="440" y="1111"/>
                  <a:pt x="462" y="1105"/>
                </a:cubicBezTo>
                <a:cubicBezTo>
                  <a:pt x="485" y="1098"/>
                  <a:pt x="507" y="1088"/>
                  <a:pt x="528" y="1074"/>
                </a:cubicBezTo>
                <a:cubicBezTo>
                  <a:pt x="549" y="1061"/>
                  <a:pt x="569" y="1044"/>
                  <a:pt x="588" y="1025"/>
                </a:cubicBezTo>
                <a:cubicBezTo>
                  <a:pt x="607" y="1005"/>
                  <a:pt x="624" y="983"/>
                  <a:pt x="641" y="958"/>
                </a:cubicBezTo>
                <a:cubicBezTo>
                  <a:pt x="657" y="934"/>
                  <a:pt x="671" y="907"/>
                  <a:pt x="684" y="878"/>
                </a:cubicBezTo>
                <a:cubicBezTo>
                  <a:pt x="697" y="848"/>
                  <a:pt x="707" y="818"/>
                  <a:pt x="716" y="785"/>
                </a:cubicBezTo>
                <a:cubicBezTo>
                  <a:pt x="725" y="753"/>
                  <a:pt x="731" y="719"/>
                  <a:pt x="736" y="685"/>
                </a:cubicBezTo>
                <a:cubicBezTo>
                  <a:pt x="740" y="651"/>
                  <a:pt x="743" y="616"/>
                  <a:pt x="743" y="581"/>
                </a:cubicBezTo>
                <a:cubicBezTo>
                  <a:pt x="743" y="546"/>
                  <a:pt x="740" y="511"/>
                  <a:pt x="736" y="477"/>
                </a:cubicBezTo>
                <a:cubicBezTo>
                  <a:pt x="731" y="442"/>
                  <a:pt x="725" y="409"/>
                  <a:pt x="716" y="377"/>
                </a:cubicBezTo>
                <a:cubicBezTo>
                  <a:pt x="707" y="344"/>
                  <a:pt x="697" y="313"/>
                  <a:pt x="684" y="284"/>
                </a:cubicBezTo>
                <a:cubicBezTo>
                  <a:pt x="671" y="255"/>
                  <a:pt x="657" y="228"/>
                  <a:pt x="641" y="202"/>
                </a:cubicBezTo>
                <a:cubicBezTo>
                  <a:pt x="624" y="178"/>
                  <a:pt x="607" y="155"/>
                  <a:pt x="588" y="136"/>
                </a:cubicBezTo>
                <a:cubicBezTo>
                  <a:pt x="569" y="116"/>
                  <a:pt x="549" y="100"/>
                  <a:pt x="528" y="87"/>
                </a:cubicBezTo>
                <a:cubicBezTo>
                  <a:pt x="507" y="73"/>
                  <a:pt x="485" y="63"/>
                  <a:pt x="462" y="56"/>
                </a:cubicBezTo>
                <a:cubicBezTo>
                  <a:pt x="440" y="49"/>
                  <a:pt x="417" y="46"/>
                  <a:pt x="394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10"/>
          <a:stretch/>
        </p:blipFill>
        <p:spPr>
          <a:xfrm>
            <a:off x="735480" y="39945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0" name=""/>
          <p:cNvSpPr txBox="1"/>
          <p:nvPr/>
        </p:nvSpPr>
        <p:spPr>
          <a:xfrm>
            <a:off x="8406720" y="301284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纳。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1136520" y="3913560"/>
            <a:ext cx="173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1308960" y="3908160"/>
            <a:ext cx="105696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技术的深度融合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136520" y="4199400"/>
            <a:ext cx="2354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利用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370520" y="42033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485000" y="419940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技术理解生成式引擎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1136520" y="43664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的工作原理，开发优化算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136520" y="4533840"/>
            <a:ext cx="14090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法，辅助内容创作和知识图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299988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21" y="172"/>
                </a:moveTo>
                <a:cubicBezTo>
                  <a:pt x="35" y="138"/>
                  <a:pt x="55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2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1" y="3463"/>
                  <a:pt x="6247" y="3497"/>
                </a:cubicBezTo>
                <a:cubicBezTo>
                  <a:pt x="6233" y="3531"/>
                  <a:pt x="6213" y="3561"/>
                  <a:pt x="6187" y="3587"/>
                </a:cubicBezTo>
                <a:cubicBezTo>
                  <a:pt x="6161" y="3613"/>
                  <a:pt x="6131" y="3633"/>
                  <a:pt x="6097" y="3648"/>
                </a:cubicBezTo>
                <a:cubicBezTo>
                  <a:pt x="6062" y="3662"/>
                  <a:pt x="6027" y="3669"/>
                  <a:pt x="5990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5" y="3561"/>
                  <a:pt x="35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299988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0" y="3390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90" y="0"/>
                </a:lnTo>
                <a:cubicBezTo>
                  <a:pt x="6027" y="0"/>
                  <a:pt x="6062" y="7"/>
                  <a:pt x="6097" y="21"/>
                </a:cubicBezTo>
                <a:cubicBezTo>
                  <a:pt x="6131" y="35"/>
                  <a:pt x="6161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1" y="3463"/>
                  <a:pt x="6247" y="3497"/>
                </a:cubicBezTo>
                <a:cubicBezTo>
                  <a:pt x="6233" y="3531"/>
                  <a:pt x="6213" y="3561"/>
                  <a:pt x="6187" y="3587"/>
                </a:cubicBezTo>
                <a:cubicBezTo>
                  <a:pt x="6161" y="3613"/>
                  <a:pt x="6131" y="3633"/>
                  <a:pt x="6097" y="3648"/>
                </a:cubicBezTo>
                <a:cubicBezTo>
                  <a:pt x="6062" y="3662"/>
                  <a:pt x="6027" y="3669"/>
                  <a:pt x="5990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5" y="3561"/>
                  <a:pt x="35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moveTo>
                  <a:pt x="23" y="279"/>
                </a:moveTo>
                <a:lnTo>
                  <a:pt x="23" y="3390"/>
                </a:lnTo>
                <a:cubicBezTo>
                  <a:pt x="23" y="3407"/>
                  <a:pt x="25" y="3424"/>
                  <a:pt x="28" y="3440"/>
                </a:cubicBezTo>
                <a:cubicBezTo>
                  <a:pt x="31" y="3456"/>
                  <a:pt x="36" y="3472"/>
                  <a:pt x="43" y="3488"/>
                </a:cubicBezTo>
                <a:cubicBezTo>
                  <a:pt x="49" y="3503"/>
                  <a:pt x="57" y="3518"/>
                  <a:pt x="66" y="3532"/>
                </a:cubicBezTo>
                <a:cubicBezTo>
                  <a:pt x="76" y="3546"/>
                  <a:pt x="86" y="3559"/>
                  <a:pt x="98" y="3571"/>
                </a:cubicBezTo>
                <a:cubicBezTo>
                  <a:pt x="110" y="3583"/>
                  <a:pt x="123" y="3593"/>
                  <a:pt x="137" y="3603"/>
                </a:cubicBezTo>
                <a:cubicBezTo>
                  <a:pt x="151" y="3612"/>
                  <a:pt x="165" y="3620"/>
                  <a:pt x="181" y="3626"/>
                </a:cubicBezTo>
                <a:cubicBezTo>
                  <a:pt x="196" y="3633"/>
                  <a:pt x="212" y="3637"/>
                  <a:pt x="229" y="3641"/>
                </a:cubicBezTo>
                <a:cubicBezTo>
                  <a:pt x="245" y="3644"/>
                  <a:pt x="262" y="3646"/>
                  <a:pt x="279" y="3646"/>
                </a:cubicBezTo>
                <a:lnTo>
                  <a:pt x="5990" y="3646"/>
                </a:lnTo>
                <a:cubicBezTo>
                  <a:pt x="6007" y="3646"/>
                  <a:pt x="6023" y="3644"/>
                  <a:pt x="6040" y="3641"/>
                </a:cubicBezTo>
                <a:cubicBezTo>
                  <a:pt x="6056" y="3637"/>
                  <a:pt x="6072" y="3633"/>
                  <a:pt x="6088" y="3626"/>
                </a:cubicBezTo>
                <a:cubicBezTo>
                  <a:pt x="6103" y="3620"/>
                  <a:pt x="6118" y="3612"/>
                  <a:pt x="6132" y="3603"/>
                </a:cubicBezTo>
                <a:cubicBezTo>
                  <a:pt x="6146" y="3593"/>
                  <a:pt x="6159" y="3583"/>
                  <a:pt x="6171" y="3571"/>
                </a:cubicBezTo>
                <a:cubicBezTo>
                  <a:pt x="6182" y="3559"/>
                  <a:pt x="6193" y="3546"/>
                  <a:pt x="6202" y="3532"/>
                </a:cubicBezTo>
                <a:cubicBezTo>
                  <a:pt x="6212" y="3518"/>
                  <a:pt x="6219" y="3503"/>
                  <a:pt x="6226" y="3488"/>
                </a:cubicBezTo>
                <a:cubicBezTo>
                  <a:pt x="6232" y="3472"/>
                  <a:pt x="6237" y="3456"/>
                  <a:pt x="6240" y="3440"/>
                </a:cubicBezTo>
                <a:cubicBezTo>
                  <a:pt x="6244" y="3424"/>
                  <a:pt x="6245" y="3407"/>
                  <a:pt x="6245" y="3390"/>
                </a:cubicBezTo>
                <a:lnTo>
                  <a:pt x="6245" y="279"/>
                </a:lnTo>
                <a:cubicBezTo>
                  <a:pt x="6245" y="262"/>
                  <a:pt x="6244" y="245"/>
                  <a:pt x="6240" y="229"/>
                </a:cubicBezTo>
                <a:cubicBezTo>
                  <a:pt x="6237" y="212"/>
                  <a:pt x="6232" y="196"/>
                  <a:pt x="6226" y="181"/>
                </a:cubicBezTo>
                <a:cubicBezTo>
                  <a:pt x="6219" y="165"/>
                  <a:pt x="6212" y="151"/>
                  <a:pt x="6202" y="137"/>
                </a:cubicBezTo>
                <a:cubicBezTo>
                  <a:pt x="6193" y="123"/>
                  <a:pt x="6182" y="110"/>
                  <a:pt x="6171" y="98"/>
                </a:cubicBezTo>
                <a:cubicBezTo>
                  <a:pt x="6159" y="86"/>
                  <a:pt x="6146" y="76"/>
                  <a:pt x="6132" y="66"/>
                </a:cubicBezTo>
                <a:cubicBezTo>
                  <a:pt x="6118" y="57"/>
                  <a:pt x="6103" y="49"/>
                  <a:pt x="6088" y="43"/>
                </a:cubicBezTo>
                <a:cubicBezTo>
                  <a:pt x="6072" y="36"/>
                  <a:pt x="6056" y="31"/>
                  <a:pt x="6040" y="28"/>
                </a:cubicBezTo>
                <a:cubicBezTo>
                  <a:pt x="6023" y="25"/>
                  <a:pt x="6007" y="23"/>
                  <a:pt x="5990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1"/>
                  <a:pt x="196" y="36"/>
                  <a:pt x="181" y="43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3175200" y="3885840"/>
            <a:ext cx="234360" cy="417960"/>
          </a:xfrm>
          <a:custGeom>
            <a:avLst/>
            <a:gdLst/>
            <a:ahLst/>
            <a:rect l="0" t="0" r="r" b="b"/>
            <a:pathLst>
              <a:path w="651" h="1161">
                <a:moveTo>
                  <a:pt x="0" y="581"/>
                </a:moveTo>
                <a:cubicBezTo>
                  <a:pt x="0" y="504"/>
                  <a:pt x="9" y="430"/>
                  <a:pt x="25" y="359"/>
                </a:cubicBezTo>
                <a:cubicBezTo>
                  <a:pt x="42" y="288"/>
                  <a:pt x="65" y="224"/>
                  <a:pt x="96" y="170"/>
                </a:cubicBezTo>
                <a:cubicBezTo>
                  <a:pt x="126" y="115"/>
                  <a:pt x="161" y="73"/>
                  <a:pt x="201" y="44"/>
                </a:cubicBezTo>
                <a:cubicBezTo>
                  <a:pt x="241" y="14"/>
                  <a:pt x="282" y="0"/>
                  <a:pt x="325" y="0"/>
                </a:cubicBezTo>
                <a:cubicBezTo>
                  <a:pt x="369" y="0"/>
                  <a:pt x="410" y="14"/>
                  <a:pt x="450" y="44"/>
                </a:cubicBezTo>
                <a:cubicBezTo>
                  <a:pt x="490" y="73"/>
                  <a:pt x="525" y="115"/>
                  <a:pt x="555" y="170"/>
                </a:cubicBezTo>
                <a:cubicBezTo>
                  <a:pt x="586" y="224"/>
                  <a:pt x="610" y="288"/>
                  <a:pt x="627" y="359"/>
                </a:cubicBezTo>
                <a:cubicBezTo>
                  <a:pt x="643" y="430"/>
                  <a:pt x="651" y="504"/>
                  <a:pt x="651" y="581"/>
                </a:cubicBezTo>
                <a:cubicBezTo>
                  <a:pt x="651" y="658"/>
                  <a:pt x="643" y="732"/>
                  <a:pt x="627" y="803"/>
                </a:cubicBezTo>
                <a:cubicBezTo>
                  <a:pt x="610" y="874"/>
                  <a:pt x="586" y="937"/>
                  <a:pt x="555" y="991"/>
                </a:cubicBezTo>
                <a:cubicBezTo>
                  <a:pt x="525" y="1046"/>
                  <a:pt x="490" y="1088"/>
                  <a:pt x="450" y="1117"/>
                </a:cubicBezTo>
                <a:cubicBezTo>
                  <a:pt x="410" y="1146"/>
                  <a:pt x="369" y="1161"/>
                  <a:pt x="325" y="1161"/>
                </a:cubicBezTo>
                <a:cubicBezTo>
                  <a:pt x="282" y="1161"/>
                  <a:pt x="241" y="1146"/>
                  <a:pt x="201" y="1117"/>
                </a:cubicBezTo>
                <a:cubicBezTo>
                  <a:pt x="161" y="1088"/>
                  <a:pt x="126" y="1046"/>
                  <a:pt x="96" y="991"/>
                </a:cubicBezTo>
                <a:cubicBezTo>
                  <a:pt x="65" y="937"/>
                  <a:pt x="42" y="874"/>
                  <a:pt x="25" y="803"/>
                </a:cubicBezTo>
                <a:cubicBezTo>
                  <a:pt x="9" y="732"/>
                  <a:pt x="0" y="658"/>
                  <a:pt x="0" y="58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3175200" y="3885840"/>
            <a:ext cx="234360" cy="417960"/>
          </a:xfrm>
          <a:custGeom>
            <a:avLst/>
            <a:gdLst/>
            <a:ahLst/>
            <a:rect l="0" t="0" r="r" b="b"/>
            <a:pathLst>
              <a:path w="651" h="1161">
                <a:moveTo>
                  <a:pt x="0" y="581"/>
                </a:moveTo>
                <a:cubicBezTo>
                  <a:pt x="0" y="504"/>
                  <a:pt x="9" y="430"/>
                  <a:pt x="25" y="359"/>
                </a:cubicBezTo>
                <a:cubicBezTo>
                  <a:pt x="42" y="288"/>
                  <a:pt x="65" y="224"/>
                  <a:pt x="96" y="170"/>
                </a:cubicBezTo>
                <a:cubicBezTo>
                  <a:pt x="126" y="115"/>
                  <a:pt x="161" y="73"/>
                  <a:pt x="201" y="44"/>
                </a:cubicBezTo>
                <a:cubicBezTo>
                  <a:pt x="241" y="14"/>
                  <a:pt x="282" y="0"/>
                  <a:pt x="325" y="0"/>
                </a:cubicBezTo>
                <a:cubicBezTo>
                  <a:pt x="369" y="0"/>
                  <a:pt x="410" y="14"/>
                  <a:pt x="450" y="44"/>
                </a:cubicBezTo>
                <a:cubicBezTo>
                  <a:pt x="490" y="73"/>
                  <a:pt x="525" y="115"/>
                  <a:pt x="555" y="170"/>
                </a:cubicBezTo>
                <a:cubicBezTo>
                  <a:pt x="586" y="224"/>
                  <a:pt x="610" y="288"/>
                  <a:pt x="627" y="359"/>
                </a:cubicBezTo>
                <a:cubicBezTo>
                  <a:pt x="643" y="430"/>
                  <a:pt x="651" y="504"/>
                  <a:pt x="651" y="581"/>
                </a:cubicBezTo>
                <a:cubicBezTo>
                  <a:pt x="651" y="658"/>
                  <a:pt x="643" y="732"/>
                  <a:pt x="627" y="803"/>
                </a:cubicBezTo>
                <a:cubicBezTo>
                  <a:pt x="610" y="874"/>
                  <a:pt x="586" y="937"/>
                  <a:pt x="555" y="991"/>
                </a:cubicBezTo>
                <a:cubicBezTo>
                  <a:pt x="525" y="1046"/>
                  <a:pt x="490" y="1088"/>
                  <a:pt x="450" y="1117"/>
                </a:cubicBezTo>
                <a:cubicBezTo>
                  <a:pt x="410" y="1146"/>
                  <a:pt x="369" y="1161"/>
                  <a:pt x="325" y="1161"/>
                </a:cubicBezTo>
                <a:cubicBezTo>
                  <a:pt x="282" y="1161"/>
                  <a:pt x="241" y="1146"/>
                  <a:pt x="201" y="1117"/>
                </a:cubicBezTo>
                <a:cubicBezTo>
                  <a:pt x="161" y="1088"/>
                  <a:pt x="126" y="1046"/>
                  <a:pt x="96" y="991"/>
                </a:cubicBezTo>
                <a:cubicBezTo>
                  <a:pt x="65" y="937"/>
                  <a:pt x="42" y="874"/>
                  <a:pt x="25" y="803"/>
                </a:cubicBezTo>
                <a:cubicBezTo>
                  <a:pt x="9" y="732"/>
                  <a:pt x="0" y="658"/>
                  <a:pt x="0" y="581"/>
                </a:cubicBezTo>
                <a:moveTo>
                  <a:pt x="325" y="46"/>
                </a:moveTo>
                <a:cubicBezTo>
                  <a:pt x="307" y="46"/>
                  <a:pt x="289" y="49"/>
                  <a:pt x="271" y="56"/>
                </a:cubicBezTo>
                <a:cubicBezTo>
                  <a:pt x="253" y="63"/>
                  <a:pt x="236" y="73"/>
                  <a:pt x="219" y="87"/>
                </a:cubicBezTo>
                <a:cubicBezTo>
                  <a:pt x="202" y="100"/>
                  <a:pt x="186" y="116"/>
                  <a:pt x="171" y="136"/>
                </a:cubicBezTo>
                <a:cubicBezTo>
                  <a:pt x="155" y="155"/>
                  <a:pt x="141" y="178"/>
                  <a:pt x="128" y="202"/>
                </a:cubicBezTo>
                <a:cubicBezTo>
                  <a:pt x="116" y="228"/>
                  <a:pt x="104" y="255"/>
                  <a:pt x="94" y="284"/>
                </a:cubicBezTo>
                <a:cubicBezTo>
                  <a:pt x="84" y="313"/>
                  <a:pt x="75" y="344"/>
                  <a:pt x="68" y="377"/>
                </a:cubicBezTo>
                <a:cubicBezTo>
                  <a:pt x="61" y="409"/>
                  <a:pt x="56" y="442"/>
                  <a:pt x="52" y="477"/>
                </a:cubicBezTo>
                <a:cubicBezTo>
                  <a:pt x="49" y="511"/>
                  <a:pt x="47" y="546"/>
                  <a:pt x="47" y="581"/>
                </a:cubicBezTo>
                <a:cubicBezTo>
                  <a:pt x="47" y="616"/>
                  <a:pt x="49" y="651"/>
                  <a:pt x="52" y="685"/>
                </a:cubicBezTo>
                <a:cubicBezTo>
                  <a:pt x="56" y="719"/>
                  <a:pt x="61" y="753"/>
                  <a:pt x="68" y="785"/>
                </a:cubicBezTo>
                <a:cubicBezTo>
                  <a:pt x="75" y="818"/>
                  <a:pt x="84" y="848"/>
                  <a:pt x="94" y="878"/>
                </a:cubicBezTo>
                <a:cubicBezTo>
                  <a:pt x="104" y="907"/>
                  <a:pt x="116" y="934"/>
                  <a:pt x="128" y="958"/>
                </a:cubicBezTo>
                <a:cubicBezTo>
                  <a:pt x="141" y="983"/>
                  <a:pt x="155" y="1005"/>
                  <a:pt x="171" y="1025"/>
                </a:cubicBezTo>
                <a:cubicBezTo>
                  <a:pt x="186" y="1044"/>
                  <a:pt x="202" y="1061"/>
                  <a:pt x="219" y="1074"/>
                </a:cubicBezTo>
                <a:cubicBezTo>
                  <a:pt x="236" y="1088"/>
                  <a:pt x="253" y="1098"/>
                  <a:pt x="271" y="1105"/>
                </a:cubicBezTo>
                <a:cubicBezTo>
                  <a:pt x="289" y="1111"/>
                  <a:pt x="307" y="1115"/>
                  <a:pt x="325" y="1115"/>
                </a:cubicBezTo>
                <a:cubicBezTo>
                  <a:pt x="344" y="1115"/>
                  <a:pt x="362" y="1111"/>
                  <a:pt x="380" y="1105"/>
                </a:cubicBezTo>
                <a:cubicBezTo>
                  <a:pt x="398" y="1098"/>
                  <a:pt x="415" y="1088"/>
                  <a:pt x="432" y="1074"/>
                </a:cubicBezTo>
                <a:cubicBezTo>
                  <a:pt x="449" y="1061"/>
                  <a:pt x="465" y="1044"/>
                  <a:pt x="480" y="1025"/>
                </a:cubicBezTo>
                <a:cubicBezTo>
                  <a:pt x="495" y="1005"/>
                  <a:pt x="509" y="983"/>
                  <a:pt x="522" y="958"/>
                </a:cubicBezTo>
                <a:cubicBezTo>
                  <a:pt x="535" y="934"/>
                  <a:pt x="547" y="907"/>
                  <a:pt x="557" y="878"/>
                </a:cubicBezTo>
                <a:cubicBezTo>
                  <a:pt x="567" y="848"/>
                  <a:pt x="576" y="818"/>
                  <a:pt x="583" y="785"/>
                </a:cubicBezTo>
                <a:cubicBezTo>
                  <a:pt x="590" y="753"/>
                  <a:pt x="596" y="719"/>
                  <a:pt x="600" y="685"/>
                </a:cubicBezTo>
                <a:cubicBezTo>
                  <a:pt x="603" y="651"/>
                  <a:pt x="605" y="616"/>
                  <a:pt x="605" y="581"/>
                </a:cubicBezTo>
                <a:cubicBezTo>
                  <a:pt x="605" y="546"/>
                  <a:pt x="603" y="511"/>
                  <a:pt x="600" y="477"/>
                </a:cubicBezTo>
                <a:cubicBezTo>
                  <a:pt x="596" y="442"/>
                  <a:pt x="590" y="409"/>
                  <a:pt x="583" y="377"/>
                </a:cubicBezTo>
                <a:cubicBezTo>
                  <a:pt x="576" y="344"/>
                  <a:pt x="567" y="313"/>
                  <a:pt x="557" y="284"/>
                </a:cubicBezTo>
                <a:cubicBezTo>
                  <a:pt x="547" y="255"/>
                  <a:pt x="535" y="228"/>
                  <a:pt x="522" y="202"/>
                </a:cubicBezTo>
                <a:cubicBezTo>
                  <a:pt x="509" y="178"/>
                  <a:pt x="495" y="155"/>
                  <a:pt x="480" y="136"/>
                </a:cubicBezTo>
                <a:cubicBezTo>
                  <a:pt x="465" y="116"/>
                  <a:pt x="449" y="100"/>
                  <a:pt x="432" y="87"/>
                </a:cubicBezTo>
                <a:cubicBezTo>
                  <a:pt x="415" y="73"/>
                  <a:pt x="398" y="63"/>
                  <a:pt x="380" y="56"/>
                </a:cubicBezTo>
                <a:cubicBezTo>
                  <a:pt x="362" y="49"/>
                  <a:pt x="344" y="46"/>
                  <a:pt x="325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2" name="" descr=""/>
          <p:cNvPicPr/>
          <p:nvPr/>
        </p:nvPicPr>
        <p:blipFill>
          <a:blip r:embed="rId11"/>
          <a:stretch/>
        </p:blipFill>
        <p:spPr>
          <a:xfrm>
            <a:off x="3192120" y="3994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3" name=""/>
          <p:cNvSpPr txBox="1"/>
          <p:nvPr/>
        </p:nvSpPr>
        <p:spPr>
          <a:xfrm>
            <a:off x="1136520" y="4700880"/>
            <a:ext cx="470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谱构建。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3543120" y="3908160"/>
            <a:ext cx="15094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定制化与行业解决方案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3543120" y="419940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针对不同行业和企业需求，提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3543120" y="4366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供定制化的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4128120" y="43707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4384800" y="436644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策略和解决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3543120" y="453384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方案，满足各行各业的特定知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5456880" y="3710160"/>
            <a:ext cx="2256480" cy="1320840"/>
          </a:xfrm>
          <a:custGeom>
            <a:avLst/>
            <a:gdLst/>
            <a:ahLst/>
            <a:rect l="0" t="0" r="r" b="b"/>
            <a:pathLst>
              <a:path w="6268" h="3669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5990" y="0"/>
                </a:lnTo>
                <a:cubicBezTo>
                  <a:pt x="6027" y="0"/>
                  <a:pt x="6062" y="7"/>
                  <a:pt x="6096" y="21"/>
                </a:cubicBezTo>
                <a:cubicBezTo>
                  <a:pt x="6130" y="35"/>
                  <a:pt x="6160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8" y="242"/>
                  <a:pt x="6268" y="279"/>
                </a:cubicBezTo>
                <a:lnTo>
                  <a:pt x="6268" y="3390"/>
                </a:lnTo>
                <a:cubicBezTo>
                  <a:pt x="6268" y="3427"/>
                  <a:pt x="6261" y="3463"/>
                  <a:pt x="6247" y="3497"/>
                </a:cubicBezTo>
                <a:cubicBezTo>
                  <a:pt x="6233" y="3531"/>
                  <a:pt x="6213" y="3561"/>
                  <a:pt x="6187" y="3587"/>
                </a:cubicBezTo>
                <a:cubicBezTo>
                  <a:pt x="6160" y="3613"/>
                  <a:pt x="6130" y="3633"/>
                  <a:pt x="6096" y="3648"/>
                </a:cubicBezTo>
                <a:cubicBezTo>
                  <a:pt x="6062" y="3662"/>
                  <a:pt x="6027" y="3669"/>
                  <a:pt x="5990" y="3669"/>
                </a:cubicBezTo>
                <a:lnTo>
                  <a:pt x="278" y="3669"/>
                </a:lnTo>
                <a:cubicBezTo>
                  <a:pt x="241" y="3669"/>
                  <a:pt x="206" y="3662"/>
                  <a:pt x="172" y="3648"/>
                </a:cubicBezTo>
                <a:cubicBezTo>
                  <a:pt x="137" y="3633"/>
                  <a:pt x="107" y="3613"/>
                  <a:pt x="81" y="3587"/>
                </a:cubicBezTo>
                <a:cubicBezTo>
                  <a:pt x="55" y="3561"/>
                  <a:pt x="35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5456880" y="3710160"/>
            <a:ext cx="2256480" cy="1320840"/>
          </a:xfrm>
          <a:custGeom>
            <a:avLst/>
            <a:gdLst/>
            <a:ahLst/>
            <a:rect l="0" t="0" r="r" b="b"/>
            <a:pathLst>
              <a:path w="6268" h="3669">
                <a:moveTo>
                  <a:pt x="0" y="3390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7" y="56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5990" y="0"/>
                </a:lnTo>
                <a:cubicBezTo>
                  <a:pt x="6027" y="0"/>
                  <a:pt x="6062" y="7"/>
                  <a:pt x="6096" y="21"/>
                </a:cubicBezTo>
                <a:cubicBezTo>
                  <a:pt x="6130" y="35"/>
                  <a:pt x="6160" y="56"/>
                  <a:pt x="6187" y="82"/>
                </a:cubicBezTo>
                <a:cubicBezTo>
                  <a:pt x="6213" y="108"/>
                  <a:pt x="6233" y="138"/>
                  <a:pt x="6247" y="172"/>
                </a:cubicBezTo>
                <a:cubicBezTo>
                  <a:pt x="6261" y="206"/>
                  <a:pt x="6268" y="242"/>
                  <a:pt x="6268" y="279"/>
                </a:cubicBezTo>
                <a:lnTo>
                  <a:pt x="6268" y="3390"/>
                </a:lnTo>
                <a:cubicBezTo>
                  <a:pt x="6268" y="3427"/>
                  <a:pt x="6261" y="3463"/>
                  <a:pt x="6247" y="3497"/>
                </a:cubicBezTo>
                <a:cubicBezTo>
                  <a:pt x="6233" y="3531"/>
                  <a:pt x="6213" y="3561"/>
                  <a:pt x="6187" y="3587"/>
                </a:cubicBezTo>
                <a:cubicBezTo>
                  <a:pt x="6160" y="3613"/>
                  <a:pt x="6130" y="3633"/>
                  <a:pt x="6096" y="3648"/>
                </a:cubicBezTo>
                <a:cubicBezTo>
                  <a:pt x="6062" y="3662"/>
                  <a:pt x="6027" y="3669"/>
                  <a:pt x="5990" y="3669"/>
                </a:cubicBezTo>
                <a:lnTo>
                  <a:pt x="278" y="3669"/>
                </a:lnTo>
                <a:cubicBezTo>
                  <a:pt x="241" y="3669"/>
                  <a:pt x="206" y="3662"/>
                  <a:pt x="172" y="3648"/>
                </a:cubicBezTo>
                <a:cubicBezTo>
                  <a:pt x="137" y="3633"/>
                  <a:pt x="107" y="3613"/>
                  <a:pt x="81" y="3587"/>
                </a:cubicBezTo>
                <a:cubicBezTo>
                  <a:pt x="55" y="3561"/>
                  <a:pt x="35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moveTo>
                  <a:pt x="23" y="279"/>
                </a:moveTo>
                <a:lnTo>
                  <a:pt x="23" y="3390"/>
                </a:lnTo>
                <a:cubicBezTo>
                  <a:pt x="23" y="3407"/>
                  <a:pt x="24" y="3424"/>
                  <a:pt x="28" y="3440"/>
                </a:cubicBezTo>
                <a:cubicBezTo>
                  <a:pt x="31" y="3456"/>
                  <a:pt x="36" y="3472"/>
                  <a:pt x="42" y="3488"/>
                </a:cubicBezTo>
                <a:cubicBezTo>
                  <a:pt x="49" y="3503"/>
                  <a:pt x="57" y="3518"/>
                  <a:pt x="66" y="3532"/>
                </a:cubicBezTo>
                <a:cubicBezTo>
                  <a:pt x="75" y="3546"/>
                  <a:pt x="86" y="3559"/>
                  <a:pt x="98" y="3571"/>
                </a:cubicBezTo>
                <a:cubicBezTo>
                  <a:pt x="109" y="3583"/>
                  <a:pt x="122" y="3593"/>
                  <a:pt x="136" y="3603"/>
                </a:cubicBezTo>
                <a:cubicBezTo>
                  <a:pt x="150" y="3612"/>
                  <a:pt x="165" y="3620"/>
                  <a:pt x="180" y="3626"/>
                </a:cubicBezTo>
                <a:cubicBezTo>
                  <a:pt x="196" y="3633"/>
                  <a:pt x="212" y="3637"/>
                  <a:pt x="228" y="3641"/>
                </a:cubicBezTo>
                <a:cubicBezTo>
                  <a:pt x="245" y="3644"/>
                  <a:pt x="261" y="3646"/>
                  <a:pt x="278" y="3646"/>
                </a:cubicBezTo>
                <a:lnTo>
                  <a:pt x="5990" y="3646"/>
                </a:lnTo>
                <a:cubicBezTo>
                  <a:pt x="6006" y="3646"/>
                  <a:pt x="6023" y="3644"/>
                  <a:pt x="6039" y="3641"/>
                </a:cubicBezTo>
                <a:cubicBezTo>
                  <a:pt x="6056" y="3637"/>
                  <a:pt x="6072" y="3633"/>
                  <a:pt x="6087" y="3626"/>
                </a:cubicBezTo>
                <a:cubicBezTo>
                  <a:pt x="6103" y="3620"/>
                  <a:pt x="6118" y="3612"/>
                  <a:pt x="6131" y="3603"/>
                </a:cubicBezTo>
                <a:cubicBezTo>
                  <a:pt x="6145" y="3593"/>
                  <a:pt x="6158" y="3583"/>
                  <a:pt x="6170" y="3571"/>
                </a:cubicBezTo>
                <a:cubicBezTo>
                  <a:pt x="6182" y="3559"/>
                  <a:pt x="6193" y="3546"/>
                  <a:pt x="6202" y="3532"/>
                </a:cubicBezTo>
                <a:cubicBezTo>
                  <a:pt x="6211" y="3518"/>
                  <a:pt x="6219" y="3503"/>
                  <a:pt x="6225" y="3488"/>
                </a:cubicBezTo>
                <a:cubicBezTo>
                  <a:pt x="6232" y="3472"/>
                  <a:pt x="6237" y="3456"/>
                  <a:pt x="6240" y="3440"/>
                </a:cubicBezTo>
                <a:cubicBezTo>
                  <a:pt x="6243" y="3424"/>
                  <a:pt x="6245" y="3407"/>
                  <a:pt x="6245" y="3390"/>
                </a:cubicBezTo>
                <a:lnTo>
                  <a:pt x="6245" y="279"/>
                </a:lnTo>
                <a:cubicBezTo>
                  <a:pt x="6245" y="262"/>
                  <a:pt x="6243" y="245"/>
                  <a:pt x="6240" y="229"/>
                </a:cubicBezTo>
                <a:cubicBezTo>
                  <a:pt x="6237" y="212"/>
                  <a:pt x="6232" y="196"/>
                  <a:pt x="6225" y="181"/>
                </a:cubicBezTo>
                <a:cubicBezTo>
                  <a:pt x="6219" y="165"/>
                  <a:pt x="6211" y="151"/>
                  <a:pt x="6202" y="137"/>
                </a:cubicBezTo>
                <a:cubicBezTo>
                  <a:pt x="6193" y="123"/>
                  <a:pt x="6182" y="110"/>
                  <a:pt x="6170" y="98"/>
                </a:cubicBezTo>
                <a:cubicBezTo>
                  <a:pt x="6158" y="86"/>
                  <a:pt x="6145" y="76"/>
                  <a:pt x="6131" y="66"/>
                </a:cubicBezTo>
                <a:cubicBezTo>
                  <a:pt x="6118" y="57"/>
                  <a:pt x="6103" y="49"/>
                  <a:pt x="6087" y="43"/>
                </a:cubicBezTo>
                <a:cubicBezTo>
                  <a:pt x="6072" y="36"/>
                  <a:pt x="6056" y="31"/>
                  <a:pt x="6039" y="28"/>
                </a:cubicBezTo>
                <a:cubicBezTo>
                  <a:pt x="6023" y="25"/>
                  <a:pt x="6006" y="23"/>
                  <a:pt x="5990" y="23"/>
                </a:cubicBezTo>
                <a:lnTo>
                  <a:pt x="278" y="23"/>
                </a:lnTo>
                <a:cubicBezTo>
                  <a:pt x="261" y="23"/>
                  <a:pt x="245" y="25"/>
                  <a:pt x="228" y="28"/>
                </a:cubicBezTo>
                <a:cubicBezTo>
                  <a:pt x="212" y="31"/>
                  <a:pt x="196" y="36"/>
                  <a:pt x="180" y="43"/>
                </a:cubicBezTo>
                <a:cubicBezTo>
                  <a:pt x="165" y="49"/>
                  <a:pt x="150" y="57"/>
                  <a:pt x="136" y="66"/>
                </a:cubicBezTo>
                <a:cubicBezTo>
                  <a:pt x="122" y="76"/>
                  <a:pt x="109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2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4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5632200" y="388584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30" y="359"/>
                </a:moveTo>
                <a:cubicBezTo>
                  <a:pt x="50" y="288"/>
                  <a:pt x="79" y="224"/>
                  <a:pt x="116" y="170"/>
                </a:cubicBezTo>
                <a:cubicBezTo>
                  <a:pt x="153" y="115"/>
                  <a:pt x="195" y="73"/>
                  <a:pt x="244" y="44"/>
                </a:cubicBezTo>
                <a:cubicBezTo>
                  <a:pt x="292" y="14"/>
                  <a:pt x="342" y="0"/>
                  <a:pt x="395" y="0"/>
                </a:cubicBezTo>
                <a:cubicBezTo>
                  <a:pt x="447" y="0"/>
                  <a:pt x="497" y="14"/>
                  <a:pt x="547" y="44"/>
                </a:cubicBezTo>
                <a:cubicBezTo>
                  <a:pt x="595" y="73"/>
                  <a:pt x="638" y="115"/>
                  <a:pt x="675" y="170"/>
                </a:cubicBezTo>
                <a:cubicBezTo>
                  <a:pt x="712" y="224"/>
                  <a:pt x="740" y="288"/>
                  <a:pt x="760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60" y="803"/>
                </a:cubicBezTo>
                <a:cubicBezTo>
                  <a:pt x="740" y="874"/>
                  <a:pt x="712" y="937"/>
                  <a:pt x="675" y="991"/>
                </a:cubicBezTo>
                <a:cubicBezTo>
                  <a:pt x="638" y="1046"/>
                  <a:pt x="595" y="1088"/>
                  <a:pt x="547" y="1117"/>
                </a:cubicBezTo>
                <a:cubicBezTo>
                  <a:pt x="497" y="1146"/>
                  <a:pt x="447" y="1161"/>
                  <a:pt x="395" y="1161"/>
                </a:cubicBezTo>
                <a:cubicBezTo>
                  <a:pt x="342" y="1161"/>
                  <a:pt x="292" y="1146"/>
                  <a:pt x="244" y="1117"/>
                </a:cubicBezTo>
                <a:cubicBezTo>
                  <a:pt x="195" y="1088"/>
                  <a:pt x="153" y="1046"/>
                  <a:pt x="116" y="991"/>
                </a:cubicBezTo>
                <a:cubicBezTo>
                  <a:pt x="79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cubicBezTo>
                  <a:pt x="0" y="504"/>
                  <a:pt x="10" y="430"/>
                  <a:pt x="30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5632200" y="3885840"/>
            <a:ext cx="284400" cy="417960"/>
          </a:xfrm>
          <a:custGeom>
            <a:avLst/>
            <a:gdLst/>
            <a:ahLst/>
            <a:rect l="0" t="0" r="r" b="b"/>
            <a:pathLst>
              <a:path w="790" h="1161">
                <a:moveTo>
                  <a:pt x="0" y="581"/>
                </a:moveTo>
                <a:cubicBezTo>
                  <a:pt x="0" y="504"/>
                  <a:pt x="10" y="430"/>
                  <a:pt x="30" y="359"/>
                </a:cubicBezTo>
                <a:cubicBezTo>
                  <a:pt x="50" y="288"/>
                  <a:pt x="79" y="224"/>
                  <a:pt x="116" y="170"/>
                </a:cubicBezTo>
                <a:cubicBezTo>
                  <a:pt x="153" y="115"/>
                  <a:pt x="195" y="73"/>
                  <a:pt x="244" y="44"/>
                </a:cubicBezTo>
                <a:cubicBezTo>
                  <a:pt x="292" y="14"/>
                  <a:pt x="342" y="0"/>
                  <a:pt x="395" y="0"/>
                </a:cubicBezTo>
                <a:cubicBezTo>
                  <a:pt x="447" y="0"/>
                  <a:pt x="497" y="14"/>
                  <a:pt x="547" y="44"/>
                </a:cubicBezTo>
                <a:cubicBezTo>
                  <a:pt x="595" y="73"/>
                  <a:pt x="638" y="115"/>
                  <a:pt x="675" y="170"/>
                </a:cubicBezTo>
                <a:cubicBezTo>
                  <a:pt x="712" y="224"/>
                  <a:pt x="740" y="288"/>
                  <a:pt x="760" y="359"/>
                </a:cubicBezTo>
                <a:cubicBezTo>
                  <a:pt x="780" y="430"/>
                  <a:pt x="790" y="504"/>
                  <a:pt x="790" y="581"/>
                </a:cubicBezTo>
                <a:cubicBezTo>
                  <a:pt x="790" y="658"/>
                  <a:pt x="780" y="732"/>
                  <a:pt x="760" y="803"/>
                </a:cubicBezTo>
                <a:cubicBezTo>
                  <a:pt x="740" y="874"/>
                  <a:pt x="712" y="937"/>
                  <a:pt x="675" y="991"/>
                </a:cubicBezTo>
                <a:cubicBezTo>
                  <a:pt x="638" y="1046"/>
                  <a:pt x="595" y="1088"/>
                  <a:pt x="547" y="1117"/>
                </a:cubicBezTo>
                <a:cubicBezTo>
                  <a:pt x="497" y="1146"/>
                  <a:pt x="447" y="1161"/>
                  <a:pt x="395" y="1161"/>
                </a:cubicBezTo>
                <a:cubicBezTo>
                  <a:pt x="342" y="1161"/>
                  <a:pt x="292" y="1146"/>
                  <a:pt x="244" y="1117"/>
                </a:cubicBezTo>
                <a:cubicBezTo>
                  <a:pt x="195" y="1088"/>
                  <a:pt x="153" y="1046"/>
                  <a:pt x="116" y="991"/>
                </a:cubicBezTo>
                <a:cubicBezTo>
                  <a:pt x="79" y="937"/>
                  <a:pt x="50" y="874"/>
                  <a:pt x="30" y="803"/>
                </a:cubicBezTo>
                <a:cubicBezTo>
                  <a:pt x="10" y="732"/>
                  <a:pt x="0" y="658"/>
                  <a:pt x="0" y="581"/>
                </a:cubicBezTo>
                <a:moveTo>
                  <a:pt x="395" y="46"/>
                </a:moveTo>
                <a:cubicBezTo>
                  <a:pt x="372" y="46"/>
                  <a:pt x="349" y="49"/>
                  <a:pt x="327" y="56"/>
                </a:cubicBezTo>
                <a:cubicBezTo>
                  <a:pt x="304" y="63"/>
                  <a:pt x="283" y="73"/>
                  <a:pt x="261" y="87"/>
                </a:cubicBezTo>
                <a:cubicBezTo>
                  <a:pt x="240" y="100"/>
                  <a:pt x="220" y="116"/>
                  <a:pt x="201" y="136"/>
                </a:cubicBezTo>
                <a:cubicBezTo>
                  <a:pt x="182" y="155"/>
                  <a:pt x="165" y="178"/>
                  <a:pt x="149" y="202"/>
                </a:cubicBezTo>
                <a:cubicBezTo>
                  <a:pt x="132" y="228"/>
                  <a:pt x="118" y="255"/>
                  <a:pt x="105" y="284"/>
                </a:cubicBezTo>
                <a:cubicBezTo>
                  <a:pt x="93" y="313"/>
                  <a:pt x="82" y="344"/>
                  <a:pt x="73" y="377"/>
                </a:cubicBezTo>
                <a:cubicBezTo>
                  <a:pt x="64" y="409"/>
                  <a:pt x="58" y="442"/>
                  <a:pt x="53" y="477"/>
                </a:cubicBezTo>
                <a:cubicBezTo>
                  <a:pt x="49" y="511"/>
                  <a:pt x="47" y="546"/>
                  <a:pt x="47" y="581"/>
                </a:cubicBezTo>
                <a:cubicBezTo>
                  <a:pt x="47" y="616"/>
                  <a:pt x="49" y="651"/>
                  <a:pt x="53" y="685"/>
                </a:cubicBezTo>
                <a:cubicBezTo>
                  <a:pt x="58" y="719"/>
                  <a:pt x="64" y="753"/>
                  <a:pt x="73" y="785"/>
                </a:cubicBezTo>
                <a:cubicBezTo>
                  <a:pt x="82" y="818"/>
                  <a:pt x="93" y="848"/>
                  <a:pt x="105" y="878"/>
                </a:cubicBezTo>
                <a:cubicBezTo>
                  <a:pt x="118" y="907"/>
                  <a:pt x="132" y="934"/>
                  <a:pt x="149" y="958"/>
                </a:cubicBezTo>
                <a:cubicBezTo>
                  <a:pt x="165" y="983"/>
                  <a:pt x="182" y="1005"/>
                  <a:pt x="201" y="1025"/>
                </a:cubicBezTo>
                <a:cubicBezTo>
                  <a:pt x="220" y="1044"/>
                  <a:pt x="240" y="1061"/>
                  <a:pt x="261" y="1074"/>
                </a:cubicBezTo>
                <a:cubicBezTo>
                  <a:pt x="283" y="1088"/>
                  <a:pt x="304" y="1098"/>
                  <a:pt x="327" y="1105"/>
                </a:cubicBezTo>
                <a:cubicBezTo>
                  <a:pt x="349" y="1111"/>
                  <a:pt x="372" y="1115"/>
                  <a:pt x="395" y="1115"/>
                </a:cubicBezTo>
                <a:cubicBezTo>
                  <a:pt x="418" y="1115"/>
                  <a:pt x="440" y="1111"/>
                  <a:pt x="463" y="1105"/>
                </a:cubicBezTo>
                <a:cubicBezTo>
                  <a:pt x="485" y="1098"/>
                  <a:pt x="507" y="1088"/>
                  <a:pt x="528" y="1074"/>
                </a:cubicBezTo>
                <a:cubicBezTo>
                  <a:pt x="550" y="1061"/>
                  <a:pt x="570" y="1044"/>
                  <a:pt x="589" y="1025"/>
                </a:cubicBezTo>
                <a:cubicBezTo>
                  <a:pt x="608" y="1005"/>
                  <a:pt x="626" y="983"/>
                  <a:pt x="642" y="958"/>
                </a:cubicBezTo>
                <a:cubicBezTo>
                  <a:pt x="658" y="934"/>
                  <a:pt x="673" y="907"/>
                  <a:pt x="685" y="878"/>
                </a:cubicBezTo>
                <a:cubicBezTo>
                  <a:pt x="698" y="848"/>
                  <a:pt x="709" y="818"/>
                  <a:pt x="717" y="785"/>
                </a:cubicBezTo>
                <a:cubicBezTo>
                  <a:pt x="726" y="753"/>
                  <a:pt x="733" y="719"/>
                  <a:pt x="737" y="685"/>
                </a:cubicBezTo>
                <a:cubicBezTo>
                  <a:pt x="742" y="651"/>
                  <a:pt x="744" y="616"/>
                  <a:pt x="744" y="581"/>
                </a:cubicBezTo>
                <a:cubicBezTo>
                  <a:pt x="744" y="546"/>
                  <a:pt x="742" y="511"/>
                  <a:pt x="737" y="477"/>
                </a:cubicBezTo>
                <a:cubicBezTo>
                  <a:pt x="733" y="442"/>
                  <a:pt x="726" y="409"/>
                  <a:pt x="717" y="377"/>
                </a:cubicBezTo>
                <a:cubicBezTo>
                  <a:pt x="709" y="344"/>
                  <a:pt x="698" y="313"/>
                  <a:pt x="685" y="284"/>
                </a:cubicBezTo>
                <a:cubicBezTo>
                  <a:pt x="673" y="255"/>
                  <a:pt x="658" y="228"/>
                  <a:pt x="642" y="202"/>
                </a:cubicBezTo>
                <a:cubicBezTo>
                  <a:pt x="626" y="178"/>
                  <a:pt x="608" y="155"/>
                  <a:pt x="589" y="136"/>
                </a:cubicBezTo>
                <a:cubicBezTo>
                  <a:pt x="570" y="116"/>
                  <a:pt x="550" y="100"/>
                  <a:pt x="528" y="87"/>
                </a:cubicBezTo>
                <a:cubicBezTo>
                  <a:pt x="507" y="73"/>
                  <a:pt x="485" y="63"/>
                  <a:pt x="463" y="56"/>
                </a:cubicBezTo>
                <a:cubicBezTo>
                  <a:pt x="440" y="49"/>
                  <a:pt x="418" y="46"/>
                  <a:pt x="395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2"/>
          <a:stretch/>
        </p:blipFill>
        <p:spPr>
          <a:xfrm>
            <a:off x="5649120" y="39945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5" name=""/>
          <p:cNvSpPr txBox="1"/>
          <p:nvPr/>
        </p:nvSpPr>
        <p:spPr>
          <a:xfrm>
            <a:off x="3543120" y="4700880"/>
            <a:ext cx="1056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识结构和优化需求。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6050160" y="3908160"/>
            <a:ext cx="135864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生态合作与知识普及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6050160" y="419940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与内容平台、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6752160" y="42033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6866640" y="4199400"/>
            <a:ext cx="587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技术提供商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6050160" y="43664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建立合作关系，共同推动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6050160" y="453780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6306840" y="453384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生态发展，通过培训和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791352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21" y="172"/>
                </a:move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89" y="0"/>
                </a:lnTo>
                <a:cubicBezTo>
                  <a:pt x="6026" y="0"/>
                  <a:pt x="6062" y="7"/>
                  <a:pt x="6096" y="21"/>
                </a:cubicBezTo>
                <a:cubicBezTo>
                  <a:pt x="6130" y="35"/>
                  <a:pt x="6160" y="56"/>
                  <a:pt x="6186" y="82"/>
                </a:cubicBezTo>
                <a:cubicBezTo>
                  <a:pt x="6212" y="108"/>
                  <a:pt x="6233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2" y="3463"/>
                  <a:pt x="6248" y="3497"/>
                </a:cubicBezTo>
                <a:cubicBezTo>
                  <a:pt x="6233" y="3531"/>
                  <a:pt x="6212" y="3561"/>
                  <a:pt x="6186" y="3587"/>
                </a:cubicBezTo>
                <a:cubicBezTo>
                  <a:pt x="6160" y="3613"/>
                  <a:pt x="6130" y="3633"/>
                  <a:pt x="6096" y="3648"/>
                </a:cubicBezTo>
                <a:cubicBezTo>
                  <a:pt x="6062" y="3662"/>
                  <a:pt x="6026" y="3669"/>
                  <a:pt x="5989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6" y="3561"/>
                  <a:pt x="36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7913520" y="3710160"/>
            <a:ext cx="2256840" cy="1320840"/>
          </a:xfrm>
          <a:custGeom>
            <a:avLst/>
            <a:gdLst/>
            <a:ahLst/>
            <a:rect l="0" t="0" r="r" b="b"/>
            <a:pathLst>
              <a:path w="6269" h="3669">
                <a:moveTo>
                  <a:pt x="0" y="3390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6" y="138"/>
                  <a:pt x="56" y="108"/>
                  <a:pt x="82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5989" y="0"/>
                </a:lnTo>
                <a:cubicBezTo>
                  <a:pt x="6026" y="0"/>
                  <a:pt x="6062" y="7"/>
                  <a:pt x="6096" y="21"/>
                </a:cubicBezTo>
                <a:cubicBezTo>
                  <a:pt x="6130" y="35"/>
                  <a:pt x="6160" y="56"/>
                  <a:pt x="6186" y="82"/>
                </a:cubicBezTo>
                <a:cubicBezTo>
                  <a:pt x="6212" y="108"/>
                  <a:pt x="6233" y="138"/>
                  <a:pt x="6248" y="172"/>
                </a:cubicBezTo>
                <a:cubicBezTo>
                  <a:pt x="6262" y="206"/>
                  <a:pt x="6269" y="242"/>
                  <a:pt x="6269" y="279"/>
                </a:cubicBezTo>
                <a:lnTo>
                  <a:pt x="6269" y="3390"/>
                </a:lnTo>
                <a:cubicBezTo>
                  <a:pt x="6269" y="3427"/>
                  <a:pt x="6262" y="3463"/>
                  <a:pt x="6248" y="3497"/>
                </a:cubicBezTo>
                <a:cubicBezTo>
                  <a:pt x="6233" y="3531"/>
                  <a:pt x="6212" y="3561"/>
                  <a:pt x="6186" y="3587"/>
                </a:cubicBezTo>
                <a:cubicBezTo>
                  <a:pt x="6160" y="3613"/>
                  <a:pt x="6130" y="3633"/>
                  <a:pt x="6096" y="3648"/>
                </a:cubicBezTo>
                <a:cubicBezTo>
                  <a:pt x="6062" y="3662"/>
                  <a:pt x="6026" y="3669"/>
                  <a:pt x="5989" y="3669"/>
                </a:cubicBezTo>
                <a:lnTo>
                  <a:pt x="279" y="3669"/>
                </a:lnTo>
                <a:cubicBezTo>
                  <a:pt x="242" y="3669"/>
                  <a:pt x="206" y="3662"/>
                  <a:pt x="172" y="3648"/>
                </a:cubicBezTo>
                <a:cubicBezTo>
                  <a:pt x="138" y="3633"/>
                  <a:pt x="108" y="3613"/>
                  <a:pt x="82" y="3587"/>
                </a:cubicBezTo>
                <a:cubicBezTo>
                  <a:pt x="56" y="3561"/>
                  <a:pt x="36" y="3531"/>
                  <a:pt x="21" y="3497"/>
                </a:cubicBezTo>
                <a:cubicBezTo>
                  <a:pt x="7" y="3463"/>
                  <a:pt x="0" y="3427"/>
                  <a:pt x="0" y="3390"/>
                </a:cubicBezTo>
                <a:moveTo>
                  <a:pt x="23" y="279"/>
                </a:moveTo>
                <a:lnTo>
                  <a:pt x="23" y="3390"/>
                </a:lnTo>
                <a:cubicBezTo>
                  <a:pt x="23" y="3407"/>
                  <a:pt x="25" y="3424"/>
                  <a:pt x="28" y="3440"/>
                </a:cubicBezTo>
                <a:cubicBezTo>
                  <a:pt x="32" y="3456"/>
                  <a:pt x="36" y="3472"/>
                  <a:pt x="43" y="3488"/>
                </a:cubicBezTo>
                <a:cubicBezTo>
                  <a:pt x="49" y="3503"/>
                  <a:pt x="57" y="3518"/>
                  <a:pt x="67" y="3532"/>
                </a:cubicBezTo>
                <a:cubicBezTo>
                  <a:pt x="76" y="3546"/>
                  <a:pt x="86" y="3559"/>
                  <a:pt x="98" y="3571"/>
                </a:cubicBezTo>
                <a:cubicBezTo>
                  <a:pt x="110" y="3583"/>
                  <a:pt x="123" y="3593"/>
                  <a:pt x="137" y="3603"/>
                </a:cubicBezTo>
                <a:cubicBezTo>
                  <a:pt x="151" y="3612"/>
                  <a:pt x="166" y="3620"/>
                  <a:pt x="181" y="3626"/>
                </a:cubicBezTo>
                <a:cubicBezTo>
                  <a:pt x="197" y="3633"/>
                  <a:pt x="213" y="3637"/>
                  <a:pt x="229" y="3641"/>
                </a:cubicBezTo>
                <a:cubicBezTo>
                  <a:pt x="245" y="3644"/>
                  <a:pt x="262" y="3646"/>
                  <a:pt x="279" y="3646"/>
                </a:cubicBezTo>
                <a:lnTo>
                  <a:pt x="5989" y="3646"/>
                </a:lnTo>
                <a:cubicBezTo>
                  <a:pt x="6006" y="3646"/>
                  <a:pt x="6023" y="3644"/>
                  <a:pt x="6039" y="3641"/>
                </a:cubicBezTo>
                <a:cubicBezTo>
                  <a:pt x="6055" y="3637"/>
                  <a:pt x="6071" y="3633"/>
                  <a:pt x="6087" y="3626"/>
                </a:cubicBezTo>
                <a:cubicBezTo>
                  <a:pt x="6102" y="3620"/>
                  <a:pt x="6117" y="3612"/>
                  <a:pt x="6131" y="3603"/>
                </a:cubicBezTo>
                <a:cubicBezTo>
                  <a:pt x="6145" y="3593"/>
                  <a:pt x="6158" y="3583"/>
                  <a:pt x="6170" y="3571"/>
                </a:cubicBezTo>
                <a:cubicBezTo>
                  <a:pt x="6182" y="3559"/>
                  <a:pt x="6192" y="3546"/>
                  <a:pt x="6202" y="3532"/>
                </a:cubicBezTo>
                <a:cubicBezTo>
                  <a:pt x="6211" y="3518"/>
                  <a:pt x="6219" y="3503"/>
                  <a:pt x="6226" y="3488"/>
                </a:cubicBezTo>
                <a:cubicBezTo>
                  <a:pt x="6233" y="3472"/>
                  <a:pt x="6237" y="3456"/>
                  <a:pt x="6241" y="3440"/>
                </a:cubicBezTo>
                <a:cubicBezTo>
                  <a:pt x="6244" y="3424"/>
                  <a:pt x="6246" y="3407"/>
                  <a:pt x="6246" y="3390"/>
                </a:cubicBezTo>
                <a:lnTo>
                  <a:pt x="6246" y="279"/>
                </a:lnTo>
                <a:cubicBezTo>
                  <a:pt x="6246" y="262"/>
                  <a:pt x="6244" y="245"/>
                  <a:pt x="6241" y="229"/>
                </a:cubicBezTo>
                <a:cubicBezTo>
                  <a:pt x="6237" y="212"/>
                  <a:pt x="6233" y="196"/>
                  <a:pt x="6226" y="181"/>
                </a:cubicBezTo>
                <a:cubicBezTo>
                  <a:pt x="6219" y="165"/>
                  <a:pt x="6211" y="151"/>
                  <a:pt x="6202" y="137"/>
                </a:cubicBezTo>
                <a:cubicBezTo>
                  <a:pt x="6192" y="123"/>
                  <a:pt x="6182" y="110"/>
                  <a:pt x="6170" y="98"/>
                </a:cubicBezTo>
                <a:cubicBezTo>
                  <a:pt x="6158" y="86"/>
                  <a:pt x="6145" y="76"/>
                  <a:pt x="6131" y="66"/>
                </a:cubicBezTo>
                <a:cubicBezTo>
                  <a:pt x="6117" y="57"/>
                  <a:pt x="6102" y="49"/>
                  <a:pt x="6087" y="43"/>
                </a:cubicBezTo>
                <a:cubicBezTo>
                  <a:pt x="6071" y="36"/>
                  <a:pt x="6055" y="31"/>
                  <a:pt x="6039" y="28"/>
                </a:cubicBezTo>
                <a:cubicBezTo>
                  <a:pt x="6023" y="25"/>
                  <a:pt x="6006" y="23"/>
                  <a:pt x="5989" y="23"/>
                </a:cubicBezTo>
                <a:lnTo>
                  <a:pt x="279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3" y="31"/>
                  <a:pt x="197" y="36"/>
                  <a:pt x="181" y="43"/>
                </a:cubicBezTo>
                <a:cubicBezTo>
                  <a:pt x="166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6" y="123"/>
                  <a:pt x="67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2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8089200" y="3885840"/>
            <a:ext cx="183960" cy="417960"/>
          </a:xfrm>
          <a:custGeom>
            <a:avLst/>
            <a:gdLst/>
            <a:ahLst/>
            <a:rect l="0" t="0" r="r" b="b"/>
            <a:pathLst>
              <a:path w="511" h="1161">
                <a:moveTo>
                  <a:pt x="19" y="359"/>
                </a:moveTo>
                <a:cubicBezTo>
                  <a:pt x="32" y="288"/>
                  <a:pt x="51" y="224"/>
                  <a:pt x="75" y="170"/>
                </a:cubicBezTo>
                <a:cubicBezTo>
                  <a:pt x="98" y="115"/>
                  <a:pt x="126" y="73"/>
                  <a:pt x="157" y="44"/>
                </a:cubicBezTo>
                <a:cubicBezTo>
                  <a:pt x="189" y="14"/>
                  <a:pt x="221" y="0"/>
                  <a:pt x="256" y="0"/>
                </a:cubicBezTo>
                <a:cubicBezTo>
                  <a:pt x="290" y="0"/>
                  <a:pt x="323" y="14"/>
                  <a:pt x="354" y="44"/>
                </a:cubicBezTo>
                <a:cubicBezTo>
                  <a:pt x="385" y="73"/>
                  <a:pt x="413" y="115"/>
                  <a:pt x="437" y="170"/>
                </a:cubicBezTo>
                <a:cubicBezTo>
                  <a:pt x="461" y="224"/>
                  <a:pt x="479" y="288"/>
                  <a:pt x="492" y="359"/>
                </a:cubicBezTo>
                <a:cubicBezTo>
                  <a:pt x="505" y="430"/>
                  <a:pt x="511" y="504"/>
                  <a:pt x="511" y="581"/>
                </a:cubicBezTo>
                <a:cubicBezTo>
                  <a:pt x="511" y="658"/>
                  <a:pt x="505" y="732"/>
                  <a:pt x="492" y="803"/>
                </a:cubicBezTo>
                <a:cubicBezTo>
                  <a:pt x="479" y="874"/>
                  <a:pt x="461" y="937"/>
                  <a:pt x="437" y="991"/>
                </a:cubicBezTo>
                <a:cubicBezTo>
                  <a:pt x="413" y="1046"/>
                  <a:pt x="385" y="1088"/>
                  <a:pt x="354" y="1117"/>
                </a:cubicBezTo>
                <a:cubicBezTo>
                  <a:pt x="323" y="1146"/>
                  <a:pt x="290" y="1161"/>
                  <a:pt x="256" y="1161"/>
                </a:cubicBezTo>
                <a:cubicBezTo>
                  <a:pt x="221" y="1161"/>
                  <a:pt x="189" y="1146"/>
                  <a:pt x="157" y="1117"/>
                </a:cubicBezTo>
                <a:cubicBezTo>
                  <a:pt x="126" y="1088"/>
                  <a:pt x="98" y="1046"/>
                  <a:pt x="75" y="991"/>
                </a:cubicBezTo>
                <a:cubicBezTo>
                  <a:pt x="51" y="937"/>
                  <a:pt x="32" y="874"/>
                  <a:pt x="19" y="803"/>
                </a:cubicBezTo>
                <a:cubicBezTo>
                  <a:pt x="6" y="732"/>
                  <a:pt x="0" y="658"/>
                  <a:pt x="0" y="581"/>
                </a:cubicBezTo>
                <a:cubicBezTo>
                  <a:pt x="0" y="504"/>
                  <a:pt x="6" y="430"/>
                  <a:pt x="19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8089200" y="3885840"/>
            <a:ext cx="183960" cy="417960"/>
          </a:xfrm>
          <a:custGeom>
            <a:avLst/>
            <a:gdLst/>
            <a:ahLst/>
            <a:rect l="0" t="0" r="r" b="b"/>
            <a:pathLst>
              <a:path w="511" h="1161">
                <a:moveTo>
                  <a:pt x="0" y="581"/>
                </a:moveTo>
                <a:cubicBezTo>
                  <a:pt x="0" y="504"/>
                  <a:pt x="6" y="430"/>
                  <a:pt x="19" y="359"/>
                </a:cubicBezTo>
                <a:cubicBezTo>
                  <a:pt x="32" y="288"/>
                  <a:pt x="51" y="224"/>
                  <a:pt x="75" y="170"/>
                </a:cubicBezTo>
                <a:cubicBezTo>
                  <a:pt x="98" y="115"/>
                  <a:pt x="126" y="73"/>
                  <a:pt x="157" y="44"/>
                </a:cubicBezTo>
                <a:cubicBezTo>
                  <a:pt x="189" y="14"/>
                  <a:pt x="221" y="0"/>
                  <a:pt x="256" y="0"/>
                </a:cubicBezTo>
                <a:cubicBezTo>
                  <a:pt x="290" y="0"/>
                  <a:pt x="323" y="14"/>
                  <a:pt x="354" y="44"/>
                </a:cubicBezTo>
                <a:cubicBezTo>
                  <a:pt x="385" y="73"/>
                  <a:pt x="413" y="115"/>
                  <a:pt x="437" y="170"/>
                </a:cubicBezTo>
                <a:cubicBezTo>
                  <a:pt x="461" y="224"/>
                  <a:pt x="479" y="288"/>
                  <a:pt x="492" y="359"/>
                </a:cubicBezTo>
                <a:cubicBezTo>
                  <a:pt x="505" y="430"/>
                  <a:pt x="511" y="504"/>
                  <a:pt x="511" y="581"/>
                </a:cubicBezTo>
                <a:cubicBezTo>
                  <a:pt x="511" y="658"/>
                  <a:pt x="505" y="732"/>
                  <a:pt x="492" y="803"/>
                </a:cubicBezTo>
                <a:cubicBezTo>
                  <a:pt x="479" y="874"/>
                  <a:pt x="461" y="937"/>
                  <a:pt x="437" y="991"/>
                </a:cubicBezTo>
                <a:cubicBezTo>
                  <a:pt x="413" y="1046"/>
                  <a:pt x="385" y="1088"/>
                  <a:pt x="354" y="1117"/>
                </a:cubicBezTo>
                <a:cubicBezTo>
                  <a:pt x="323" y="1146"/>
                  <a:pt x="290" y="1161"/>
                  <a:pt x="256" y="1161"/>
                </a:cubicBezTo>
                <a:cubicBezTo>
                  <a:pt x="221" y="1161"/>
                  <a:pt x="189" y="1146"/>
                  <a:pt x="157" y="1117"/>
                </a:cubicBezTo>
                <a:cubicBezTo>
                  <a:pt x="126" y="1088"/>
                  <a:pt x="98" y="1046"/>
                  <a:pt x="75" y="991"/>
                </a:cubicBezTo>
                <a:cubicBezTo>
                  <a:pt x="51" y="937"/>
                  <a:pt x="32" y="874"/>
                  <a:pt x="19" y="803"/>
                </a:cubicBezTo>
                <a:cubicBezTo>
                  <a:pt x="6" y="732"/>
                  <a:pt x="0" y="658"/>
                  <a:pt x="0" y="581"/>
                </a:cubicBezTo>
                <a:moveTo>
                  <a:pt x="256" y="46"/>
                </a:moveTo>
                <a:cubicBezTo>
                  <a:pt x="242" y="46"/>
                  <a:pt x="229" y="49"/>
                  <a:pt x="214" y="56"/>
                </a:cubicBezTo>
                <a:cubicBezTo>
                  <a:pt x="201" y="63"/>
                  <a:pt x="188" y="73"/>
                  <a:pt x="175" y="87"/>
                </a:cubicBezTo>
                <a:cubicBezTo>
                  <a:pt x="162" y="100"/>
                  <a:pt x="150" y="116"/>
                  <a:pt x="139" y="136"/>
                </a:cubicBezTo>
                <a:cubicBezTo>
                  <a:pt x="128" y="155"/>
                  <a:pt x="117" y="178"/>
                  <a:pt x="107" y="202"/>
                </a:cubicBezTo>
                <a:cubicBezTo>
                  <a:pt x="98" y="228"/>
                  <a:pt x="89" y="255"/>
                  <a:pt x="81" y="284"/>
                </a:cubicBezTo>
                <a:cubicBezTo>
                  <a:pt x="74" y="313"/>
                  <a:pt x="67" y="344"/>
                  <a:pt x="62" y="377"/>
                </a:cubicBezTo>
                <a:cubicBezTo>
                  <a:pt x="57" y="409"/>
                  <a:pt x="53" y="442"/>
                  <a:pt x="50" y="477"/>
                </a:cubicBezTo>
                <a:cubicBezTo>
                  <a:pt x="47" y="511"/>
                  <a:pt x="46" y="546"/>
                  <a:pt x="46" y="581"/>
                </a:cubicBezTo>
                <a:cubicBezTo>
                  <a:pt x="46" y="616"/>
                  <a:pt x="47" y="651"/>
                  <a:pt x="50" y="685"/>
                </a:cubicBezTo>
                <a:cubicBezTo>
                  <a:pt x="53" y="719"/>
                  <a:pt x="57" y="753"/>
                  <a:pt x="62" y="785"/>
                </a:cubicBezTo>
                <a:cubicBezTo>
                  <a:pt x="67" y="818"/>
                  <a:pt x="74" y="848"/>
                  <a:pt x="81" y="878"/>
                </a:cubicBezTo>
                <a:cubicBezTo>
                  <a:pt x="89" y="907"/>
                  <a:pt x="98" y="934"/>
                  <a:pt x="107" y="958"/>
                </a:cubicBezTo>
                <a:cubicBezTo>
                  <a:pt x="117" y="983"/>
                  <a:pt x="128" y="1005"/>
                  <a:pt x="139" y="1025"/>
                </a:cubicBezTo>
                <a:cubicBezTo>
                  <a:pt x="150" y="1044"/>
                  <a:pt x="162" y="1061"/>
                  <a:pt x="175" y="1074"/>
                </a:cubicBezTo>
                <a:cubicBezTo>
                  <a:pt x="188" y="1088"/>
                  <a:pt x="201" y="1098"/>
                  <a:pt x="214" y="1105"/>
                </a:cubicBezTo>
                <a:cubicBezTo>
                  <a:pt x="229" y="1111"/>
                  <a:pt x="242" y="1115"/>
                  <a:pt x="256" y="1115"/>
                </a:cubicBezTo>
                <a:cubicBezTo>
                  <a:pt x="270" y="1115"/>
                  <a:pt x="283" y="1111"/>
                  <a:pt x="297" y="1105"/>
                </a:cubicBezTo>
                <a:cubicBezTo>
                  <a:pt x="310" y="1098"/>
                  <a:pt x="323" y="1088"/>
                  <a:pt x="336" y="1074"/>
                </a:cubicBezTo>
                <a:cubicBezTo>
                  <a:pt x="349" y="1061"/>
                  <a:pt x="361" y="1044"/>
                  <a:pt x="372" y="1025"/>
                </a:cubicBezTo>
                <a:cubicBezTo>
                  <a:pt x="384" y="1005"/>
                  <a:pt x="394" y="983"/>
                  <a:pt x="404" y="958"/>
                </a:cubicBezTo>
                <a:cubicBezTo>
                  <a:pt x="414" y="934"/>
                  <a:pt x="422" y="907"/>
                  <a:pt x="430" y="878"/>
                </a:cubicBezTo>
                <a:cubicBezTo>
                  <a:pt x="437" y="848"/>
                  <a:pt x="444" y="818"/>
                  <a:pt x="449" y="785"/>
                </a:cubicBezTo>
                <a:cubicBezTo>
                  <a:pt x="454" y="753"/>
                  <a:pt x="458" y="719"/>
                  <a:pt x="461" y="685"/>
                </a:cubicBezTo>
                <a:cubicBezTo>
                  <a:pt x="464" y="651"/>
                  <a:pt x="465" y="616"/>
                  <a:pt x="465" y="581"/>
                </a:cubicBezTo>
                <a:cubicBezTo>
                  <a:pt x="465" y="546"/>
                  <a:pt x="464" y="511"/>
                  <a:pt x="461" y="477"/>
                </a:cubicBezTo>
                <a:cubicBezTo>
                  <a:pt x="458" y="442"/>
                  <a:pt x="454" y="409"/>
                  <a:pt x="449" y="377"/>
                </a:cubicBezTo>
                <a:cubicBezTo>
                  <a:pt x="444" y="344"/>
                  <a:pt x="437" y="313"/>
                  <a:pt x="430" y="284"/>
                </a:cubicBezTo>
                <a:cubicBezTo>
                  <a:pt x="422" y="255"/>
                  <a:pt x="414" y="228"/>
                  <a:pt x="404" y="202"/>
                </a:cubicBezTo>
                <a:cubicBezTo>
                  <a:pt x="394" y="178"/>
                  <a:pt x="384" y="155"/>
                  <a:pt x="372" y="136"/>
                </a:cubicBezTo>
                <a:cubicBezTo>
                  <a:pt x="361" y="116"/>
                  <a:pt x="349" y="100"/>
                  <a:pt x="336" y="87"/>
                </a:cubicBezTo>
                <a:cubicBezTo>
                  <a:pt x="323" y="73"/>
                  <a:pt x="310" y="63"/>
                  <a:pt x="297" y="56"/>
                </a:cubicBezTo>
                <a:cubicBezTo>
                  <a:pt x="283" y="49"/>
                  <a:pt x="270" y="46"/>
                  <a:pt x="256" y="46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13"/>
          <a:stretch/>
        </p:blipFill>
        <p:spPr>
          <a:xfrm>
            <a:off x="8106120" y="399456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8" name=""/>
          <p:cNvSpPr txBox="1"/>
          <p:nvPr/>
        </p:nvSpPr>
        <p:spPr>
          <a:xfrm>
            <a:off x="6050160" y="470088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知识分享提升市场认知。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8406720" y="3908160"/>
            <a:ext cx="604080" cy="18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整合应用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8406720" y="419940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成功的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8757720" y="420336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9014400" y="419940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商业模式需要综合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8406720" y="43664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运用上述要素，构建技术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9693720" y="437076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+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9791640" y="43664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8406720" y="453384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务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8523720" y="453780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+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8622000" y="453384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生态的完整体系，为企业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8406720" y="470088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8523720" y="47048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8638200" y="4700880"/>
            <a:ext cx="1291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搜索时代创造持续价值。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10033560" y="579960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6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1"/>
          <a:stretch/>
        </p:blipFill>
        <p:spPr>
          <a:xfrm>
            <a:off x="8280" y="108720"/>
            <a:ext cx="10696320" cy="630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5" name="" descr=""/>
          <p:cNvPicPr/>
          <p:nvPr/>
        </p:nvPicPr>
        <p:blipFill>
          <a:blip r:embed="rId2"/>
          <a:stretch/>
        </p:blipFill>
        <p:spPr>
          <a:xfrm>
            <a:off x="8280" y="108720"/>
            <a:ext cx="10696320" cy="630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6" name="" descr=""/>
          <p:cNvPicPr/>
          <p:nvPr/>
        </p:nvPicPr>
        <p:blipFill>
          <a:blip r:embed="rId3"/>
          <a:stretch/>
        </p:blipFill>
        <p:spPr>
          <a:xfrm>
            <a:off x="543240" y="442800"/>
            <a:ext cx="9626400" cy="3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7" name="" descr=""/>
          <p:cNvPicPr/>
          <p:nvPr/>
        </p:nvPicPr>
        <p:blipFill>
          <a:blip r:embed="rId4"/>
          <a:stretch/>
        </p:blipFill>
        <p:spPr>
          <a:xfrm>
            <a:off x="543240" y="91080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8" name=""/>
          <p:cNvSpPr txBox="1"/>
          <p:nvPr/>
        </p:nvSpPr>
        <p:spPr>
          <a:xfrm>
            <a:off x="543240" y="1192680"/>
            <a:ext cx="474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542880" y="1645920"/>
            <a:ext cx="301320" cy="418320"/>
          </a:xfrm>
          <a:custGeom>
            <a:avLst/>
            <a:gdLst/>
            <a:ahLst/>
            <a:rect l="0" t="0" r="r" b="b"/>
            <a:pathLst>
              <a:path w="837" h="1162">
                <a:moveTo>
                  <a:pt x="32" y="359"/>
                </a:moveTo>
                <a:cubicBezTo>
                  <a:pt x="53" y="288"/>
                  <a:pt x="83" y="225"/>
                  <a:pt x="122" y="170"/>
                </a:cubicBezTo>
                <a:cubicBezTo>
                  <a:pt x="161" y="116"/>
                  <a:pt x="206" y="74"/>
                  <a:pt x="256" y="45"/>
                </a:cubicBezTo>
                <a:cubicBezTo>
                  <a:pt x="307" y="15"/>
                  <a:pt x="360" y="0"/>
                  <a:pt x="415" y="0"/>
                </a:cubicBezTo>
                <a:lnTo>
                  <a:pt x="421" y="0"/>
                </a:lnTo>
                <a:cubicBezTo>
                  <a:pt x="476" y="0"/>
                  <a:pt x="529" y="15"/>
                  <a:pt x="581" y="45"/>
                </a:cubicBezTo>
                <a:cubicBezTo>
                  <a:pt x="632" y="74"/>
                  <a:pt x="677" y="116"/>
                  <a:pt x="716" y="170"/>
                </a:cubicBezTo>
                <a:cubicBezTo>
                  <a:pt x="754" y="225"/>
                  <a:pt x="784" y="288"/>
                  <a:pt x="805" y="359"/>
                </a:cubicBezTo>
                <a:cubicBezTo>
                  <a:pt x="826" y="430"/>
                  <a:pt x="837" y="504"/>
                  <a:pt x="837" y="581"/>
                </a:cubicBezTo>
                <a:cubicBezTo>
                  <a:pt x="837" y="659"/>
                  <a:pt x="826" y="733"/>
                  <a:pt x="805" y="804"/>
                </a:cubicBezTo>
                <a:cubicBezTo>
                  <a:pt x="784" y="875"/>
                  <a:pt x="754" y="938"/>
                  <a:pt x="716" y="992"/>
                </a:cubicBezTo>
                <a:cubicBezTo>
                  <a:pt x="677" y="1047"/>
                  <a:pt x="632" y="1088"/>
                  <a:pt x="581" y="1118"/>
                </a:cubicBezTo>
                <a:cubicBezTo>
                  <a:pt x="529" y="1147"/>
                  <a:pt x="476" y="1162"/>
                  <a:pt x="421" y="1162"/>
                </a:cubicBezTo>
                <a:lnTo>
                  <a:pt x="415" y="1162"/>
                </a:lnTo>
                <a:cubicBezTo>
                  <a:pt x="360" y="1162"/>
                  <a:pt x="307" y="1147"/>
                  <a:pt x="256" y="1118"/>
                </a:cubicBezTo>
                <a:cubicBezTo>
                  <a:pt x="206" y="1088"/>
                  <a:pt x="161" y="1047"/>
                  <a:pt x="122" y="992"/>
                </a:cubicBezTo>
                <a:cubicBezTo>
                  <a:pt x="83" y="938"/>
                  <a:pt x="53" y="875"/>
                  <a:pt x="32" y="804"/>
                </a:cubicBezTo>
                <a:cubicBezTo>
                  <a:pt x="11" y="733"/>
                  <a:pt x="0" y="659"/>
                  <a:pt x="0" y="581"/>
                </a:cubicBezTo>
                <a:cubicBezTo>
                  <a:pt x="0" y="504"/>
                  <a:pt x="11" y="430"/>
                  <a:pt x="32" y="35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542880" y="1645920"/>
            <a:ext cx="301320" cy="418320"/>
          </a:xfrm>
          <a:custGeom>
            <a:avLst/>
            <a:gdLst/>
            <a:ahLst/>
            <a:rect l="0" t="0" r="r" b="b"/>
            <a:pathLst>
              <a:path w="837" h="1162">
                <a:moveTo>
                  <a:pt x="0" y="581"/>
                </a:moveTo>
                <a:cubicBezTo>
                  <a:pt x="0" y="504"/>
                  <a:pt x="11" y="430"/>
                  <a:pt x="32" y="359"/>
                </a:cubicBezTo>
                <a:cubicBezTo>
                  <a:pt x="53" y="288"/>
                  <a:pt x="83" y="225"/>
                  <a:pt x="122" y="170"/>
                </a:cubicBezTo>
                <a:cubicBezTo>
                  <a:pt x="161" y="116"/>
                  <a:pt x="206" y="74"/>
                  <a:pt x="256" y="45"/>
                </a:cubicBezTo>
                <a:cubicBezTo>
                  <a:pt x="307" y="15"/>
                  <a:pt x="360" y="0"/>
                  <a:pt x="415" y="0"/>
                </a:cubicBezTo>
                <a:lnTo>
                  <a:pt x="421" y="0"/>
                </a:lnTo>
                <a:cubicBezTo>
                  <a:pt x="476" y="0"/>
                  <a:pt x="529" y="15"/>
                  <a:pt x="581" y="45"/>
                </a:cubicBezTo>
                <a:cubicBezTo>
                  <a:pt x="632" y="74"/>
                  <a:pt x="677" y="116"/>
                  <a:pt x="716" y="170"/>
                </a:cubicBezTo>
                <a:cubicBezTo>
                  <a:pt x="754" y="225"/>
                  <a:pt x="784" y="288"/>
                  <a:pt x="805" y="359"/>
                </a:cubicBezTo>
                <a:cubicBezTo>
                  <a:pt x="826" y="430"/>
                  <a:pt x="837" y="504"/>
                  <a:pt x="837" y="581"/>
                </a:cubicBezTo>
                <a:cubicBezTo>
                  <a:pt x="837" y="659"/>
                  <a:pt x="826" y="733"/>
                  <a:pt x="805" y="804"/>
                </a:cubicBezTo>
                <a:cubicBezTo>
                  <a:pt x="784" y="875"/>
                  <a:pt x="754" y="938"/>
                  <a:pt x="716" y="992"/>
                </a:cubicBezTo>
                <a:cubicBezTo>
                  <a:pt x="677" y="1047"/>
                  <a:pt x="632" y="1088"/>
                  <a:pt x="581" y="1118"/>
                </a:cubicBezTo>
                <a:cubicBezTo>
                  <a:pt x="529" y="1147"/>
                  <a:pt x="476" y="1162"/>
                  <a:pt x="421" y="1162"/>
                </a:cubicBezTo>
                <a:lnTo>
                  <a:pt x="415" y="1162"/>
                </a:lnTo>
                <a:cubicBezTo>
                  <a:pt x="360" y="1162"/>
                  <a:pt x="307" y="1147"/>
                  <a:pt x="256" y="1118"/>
                </a:cubicBezTo>
                <a:cubicBezTo>
                  <a:pt x="206" y="1088"/>
                  <a:pt x="161" y="1047"/>
                  <a:pt x="122" y="992"/>
                </a:cubicBezTo>
                <a:cubicBezTo>
                  <a:pt x="83" y="938"/>
                  <a:pt x="53" y="875"/>
                  <a:pt x="32" y="804"/>
                </a:cubicBezTo>
                <a:cubicBezTo>
                  <a:pt x="11" y="733"/>
                  <a:pt x="0" y="659"/>
                  <a:pt x="0" y="581"/>
                </a:cubicBezTo>
                <a:moveTo>
                  <a:pt x="415" y="47"/>
                </a:moveTo>
                <a:cubicBezTo>
                  <a:pt x="391" y="47"/>
                  <a:pt x="367" y="50"/>
                  <a:pt x="343" y="57"/>
                </a:cubicBezTo>
                <a:cubicBezTo>
                  <a:pt x="320" y="64"/>
                  <a:pt x="296" y="74"/>
                  <a:pt x="274" y="88"/>
                </a:cubicBezTo>
                <a:cubicBezTo>
                  <a:pt x="252" y="101"/>
                  <a:pt x="231" y="117"/>
                  <a:pt x="210" y="137"/>
                </a:cubicBezTo>
                <a:cubicBezTo>
                  <a:pt x="190" y="156"/>
                  <a:pt x="172" y="178"/>
                  <a:pt x="155" y="203"/>
                </a:cubicBezTo>
                <a:cubicBezTo>
                  <a:pt x="138" y="228"/>
                  <a:pt x="122" y="255"/>
                  <a:pt x="109" y="284"/>
                </a:cubicBezTo>
                <a:cubicBezTo>
                  <a:pt x="95" y="313"/>
                  <a:pt x="84" y="344"/>
                  <a:pt x="75" y="376"/>
                </a:cubicBezTo>
                <a:cubicBezTo>
                  <a:pt x="66" y="409"/>
                  <a:pt x="59" y="442"/>
                  <a:pt x="54" y="477"/>
                </a:cubicBezTo>
                <a:cubicBezTo>
                  <a:pt x="49" y="511"/>
                  <a:pt x="47" y="546"/>
                  <a:pt x="47" y="581"/>
                </a:cubicBezTo>
                <a:cubicBezTo>
                  <a:pt x="47" y="616"/>
                  <a:pt x="49" y="652"/>
                  <a:pt x="54" y="686"/>
                </a:cubicBezTo>
                <a:cubicBezTo>
                  <a:pt x="59" y="720"/>
                  <a:pt x="66" y="754"/>
                  <a:pt x="75" y="786"/>
                </a:cubicBezTo>
                <a:cubicBezTo>
                  <a:pt x="84" y="819"/>
                  <a:pt x="95" y="849"/>
                  <a:pt x="109" y="878"/>
                </a:cubicBezTo>
                <a:cubicBezTo>
                  <a:pt x="122" y="908"/>
                  <a:pt x="138" y="935"/>
                  <a:pt x="155" y="959"/>
                </a:cubicBezTo>
                <a:cubicBezTo>
                  <a:pt x="172" y="984"/>
                  <a:pt x="190" y="1006"/>
                  <a:pt x="210" y="1026"/>
                </a:cubicBezTo>
                <a:cubicBezTo>
                  <a:pt x="231" y="1045"/>
                  <a:pt x="252" y="1062"/>
                  <a:pt x="274" y="1075"/>
                </a:cubicBezTo>
                <a:cubicBezTo>
                  <a:pt x="296" y="1088"/>
                  <a:pt x="320" y="1099"/>
                  <a:pt x="343" y="1105"/>
                </a:cubicBezTo>
                <a:cubicBezTo>
                  <a:pt x="367" y="1112"/>
                  <a:pt x="391" y="1116"/>
                  <a:pt x="415" y="1116"/>
                </a:cubicBezTo>
                <a:lnTo>
                  <a:pt x="421" y="1116"/>
                </a:lnTo>
                <a:cubicBezTo>
                  <a:pt x="445" y="1116"/>
                  <a:pt x="469" y="1112"/>
                  <a:pt x="493" y="1105"/>
                </a:cubicBezTo>
                <a:cubicBezTo>
                  <a:pt x="517" y="1099"/>
                  <a:pt x="540" y="1088"/>
                  <a:pt x="562" y="1075"/>
                </a:cubicBezTo>
                <a:cubicBezTo>
                  <a:pt x="586" y="1062"/>
                  <a:pt x="607" y="1045"/>
                  <a:pt x="627" y="1026"/>
                </a:cubicBezTo>
                <a:cubicBezTo>
                  <a:pt x="647" y="1006"/>
                  <a:pt x="666" y="984"/>
                  <a:pt x="683" y="959"/>
                </a:cubicBezTo>
                <a:cubicBezTo>
                  <a:pt x="700" y="935"/>
                  <a:pt x="715" y="908"/>
                  <a:pt x="729" y="878"/>
                </a:cubicBezTo>
                <a:cubicBezTo>
                  <a:pt x="742" y="849"/>
                  <a:pt x="753" y="819"/>
                  <a:pt x="763" y="786"/>
                </a:cubicBezTo>
                <a:cubicBezTo>
                  <a:pt x="772" y="754"/>
                  <a:pt x="779" y="720"/>
                  <a:pt x="784" y="686"/>
                </a:cubicBezTo>
                <a:cubicBezTo>
                  <a:pt x="788" y="652"/>
                  <a:pt x="791" y="616"/>
                  <a:pt x="791" y="581"/>
                </a:cubicBezTo>
                <a:cubicBezTo>
                  <a:pt x="791" y="546"/>
                  <a:pt x="788" y="511"/>
                  <a:pt x="784" y="477"/>
                </a:cubicBezTo>
                <a:cubicBezTo>
                  <a:pt x="779" y="442"/>
                  <a:pt x="772" y="409"/>
                  <a:pt x="763" y="376"/>
                </a:cubicBezTo>
                <a:cubicBezTo>
                  <a:pt x="753" y="344"/>
                  <a:pt x="742" y="313"/>
                  <a:pt x="729" y="284"/>
                </a:cubicBezTo>
                <a:cubicBezTo>
                  <a:pt x="715" y="255"/>
                  <a:pt x="700" y="228"/>
                  <a:pt x="683" y="203"/>
                </a:cubicBezTo>
                <a:cubicBezTo>
                  <a:pt x="666" y="178"/>
                  <a:pt x="647" y="156"/>
                  <a:pt x="627" y="137"/>
                </a:cubicBezTo>
                <a:cubicBezTo>
                  <a:pt x="607" y="117"/>
                  <a:pt x="586" y="101"/>
                  <a:pt x="562" y="88"/>
                </a:cubicBezTo>
                <a:cubicBezTo>
                  <a:pt x="540" y="74"/>
                  <a:pt x="517" y="64"/>
                  <a:pt x="493" y="57"/>
                </a:cubicBezTo>
                <a:cubicBezTo>
                  <a:pt x="469" y="50"/>
                  <a:pt x="445" y="47"/>
                  <a:pt x="421" y="47"/>
                </a:cubicBezTo>
                <a:lnTo>
                  <a:pt x="415" y="47"/>
                </a:ln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1" name="" descr=""/>
          <p:cNvPicPr/>
          <p:nvPr/>
        </p:nvPicPr>
        <p:blipFill>
          <a:blip r:embed="rId5"/>
          <a:stretch/>
        </p:blipFill>
        <p:spPr>
          <a:xfrm>
            <a:off x="610200" y="17715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2" name=""/>
          <p:cNvSpPr txBox="1"/>
          <p:nvPr/>
        </p:nvSpPr>
        <p:spPr>
          <a:xfrm>
            <a:off x="1015200" y="1185840"/>
            <a:ext cx="140904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带来的核心机遇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975600" y="166068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品牌叙事权重塑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 txBox="1"/>
          <p:nvPr/>
        </p:nvSpPr>
        <p:spPr>
          <a:xfrm>
            <a:off x="975600" y="1926360"/>
            <a:ext cx="1643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企业可通过优化内容，直接影响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2613600" y="193032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2728080" y="1926360"/>
            <a:ext cx="2347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对其品牌、产品和服务的认知与描述，在用户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542880" y="2414880"/>
            <a:ext cx="276120" cy="418320"/>
          </a:xfrm>
          <a:custGeom>
            <a:avLst/>
            <a:gdLst/>
            <a:ahLst/>
            <a:rect l="0" t="0" r="r" b="b"/>
            <a:pathLst>
              <a:path w="767" h="1162">
                <a:moveTo>
                  <a:pt x="30" y="355"/>
                </a:moveTo>
                <a:cubicBezTo>
                  <a:pt x="49" y="284"/>
                  <a:pt x="77" y="222"/>
                  <a:pt x="113" y="168"/>
                </a:cubicBezTo>
                <a:cubicBezTo>
                  <a:pt x="148" y="114"/>
                  <a:pt x="190" y="73"/>
                  <a:pt x="237" y="44"/>
                </a:cubicBezTo>
                <a:cubicBezTo>
                  <a:pt x="284" y="15"/>
                  <a:pt x="333" y="0"/>
                  <a:pt x="383" y="0"/>
                </a:cubicBezTo>
                <a:cubicBezTo>
                  <a:pt x="435" y="0"/>
                  <a:pt x="484" y="15"/>
                  <a:pt x="531" y="44"/>
                </a:cubicBezTo>
                <a:cubicBezTo>
                  <a:pt x="578" y="73"/>
                  <a:pt x="619" y="114"/>
                  <a:pt x="655" y="168"/>
                </a:cubicBezTo>
                <a:cubicBezTo>
                  <a:pt x="691" y="222"/>
                  <a:pt x="719" y="284"/>
                  <a:pt x="738" y="355"/>
                </a:cubicBezTo>
                <a:cubicBezTo>
                  <a:pt x="758" y="425"/>
                  <a:pt x="767" y="498"/>
                  <a:pt x="767" y="574"/>
                </a:cubicBezTo>
                <a:lnTo>
                  <a:pt x="767" y="586"/>
                </a:lnTo>
                <a:cubicBezTo>
                  <a:pt x="767" y="663"/>
                  <a:pt x="758" y="736"/>
                  <a:pt x="738" y="806"/>
                </a:cubicBezTo>
                <a:cubicBezTo>
                  <a:pt x="719" y="878"/>
                  <a:pt x="691" y="940"/>
                  <a:pt x="655" y="994"/>
                </a:cubicBezTo>
                <a:cubicBezTo>
                  <a:pt x="619" y="1047"/>
                  <a:pt x="578" y="1089"/>
                  <a:pt x="531" y="1118"/>
                </a:cubicBezTo>
                <a:cubicBezTo>
                  <a:pt x="484" y="1147"/>
                  <a:pt x="435" y="1162"/>
                  <a:pt x="383" y="1162"/>
                </a:cubicBezTo>
                <a:cubicBezTo>
                  <a:pt x="333" y="1162"/>
                  <a:pt x="284" y="1147"/>
                  <a:pt x="237" y="1118"/>
                </a:cubicBezTo>
                <a:cubicBezTo>
                  <a:pt x="190" y="1089"/>
                  <a:pt x="148" y="1047"/>
                  <a:pt x="113" y="994"/>
                </a:cubicBezTo>
                <a:cubicBezTo>
                  <a:pt x="77" y="940"/>
                  <a:pt x="49" y="878"/>
                  <a:pt x="30" y="806"/>
                </a:cubicBezTo>
                <a:cubicBezTo>
                  <a:pt x="10" y="736"/>
                  <a:pt x="0" y="663"/>
                  <a:pt x="0" y="586"/>
                </a:cubicBezTo>
                <a:lnTo>
                  <a:pt x="0" y="574"/>
                </a:lnTo>
                <a:cubicBezTo>
                  <a:pt x="0" y="498"/>
                  <a:pt x="10" y="425"/>
                  <a:pt x="30" y="35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542880" y="2414880"/>
            <a:ext cx="276120" cy="418320"/>
          </a:xfrm>
          <a:custGeom>
            <a:avLst/>
            <a:gdLst/>
            <a:ahLst/>
            <a:rect l="0" t="0" r="r" b="b"/>
            <a:pathLst>
              <a:path w="767" h="1162">
                <a:moveTo>
                  <a:pt x="0" y="586"/>
                </a:moveTo>
                <a:lnTo>
                  <a:pt x="0" y="574"/>
                </a:lnTo>
                <a:cubicBezTo>
                  <a:pt x="0" y="498"/>
                  <a:pt x="10" y="425"/>
                  <a:pt x="30" y="355"/>
                </a:cubicBezTo>
                <a:cubicBezTo>
                  <a:pt x="49" y="284"/>
                  <a:pt x="77" y="222"/>
                  <a:pt x="113" y="168"/>
                </a:cubicBezTo>
                <a:cubicBezTo>
                  <a:pt x="148" y="114"/>
                  <a:pt x="190" y="73"/>
                  <a:pt x="237" y="44"/>
                </a:cubicBezTo>
                <a:cubicBezTo>
                  <a:pt x="284" y="15"/>
                  <a:pt x="333" y="0"/>
                  <a:pt x="383" y="0"/>
                </a:cubicBezTo>
                <a:cubicBezTo>
                  <a:pt x="435" y="0"/>
                  <a:pt x="484" y="15"/>
                  <a:pt x="531" y="44"/>
                </a:cubicBezTo>
                <a:cubicBezTo>
                  <a:pt x="578" y="73"/>
                  <a:pt x="619" y="114"/>
                  <a:pt x="655" y="168"/>
                </a:cubicBezTo>
                <a:cubicBezTo>
                  <a:pt x="691" y="222"/>
                  <a:pt x="719" y="284"/>
                  <a:pt x="738" y="355"/>
                </a:cubicBezTo>
                <a:cubicBezTo>
                  <a:pt x="758" y="425"/>
                  <a:pt x="767" y="498"/>
                  <a:pt x="767" y="574"/>
                </a:cubicBezTo>
                <a:lnTo>
                  <a:pt x="767" y="586"/>
                </a:lnTo>
                <a:cubicBezTo>
                  <a:pt x="767" y="663"/>
                  <a:pt x="758" y="736"/>
                  <a:pt x="738" y="806"/>
                </a:cubicBezTo>
                <a:cubicBezTo>
                  <a:pt x="719" y="878"/>
                  <a:pt x="691" y="940"/>
                  <a:pt x="655" y="994"/>
                </a:cubicBezTo>
                <a:cubicBezTo>
                  <a:pt x="619" y="1047"/>
                  <a:pt x="578" y="1089"/>
                  <a:pt x="531" y="1118"/>
                </a:cubicBezTo>
                <a:cubicBezTo>
                  <a:pt x="484" y="1147"/>
                  <a:pt x="435" y="1162"/>
                  <a:pt x="383" y="1162"/>
                </a:cubicBezTo>
                <a:cubicBezTo>
                  <a:pt x="333" y="1162"/>
                  <a:pt x="284" y="1147"/>
                  <a:pt x="237" y="1118"/>
                </a:cubicBezTo>
                <a:cubicBezTo>
                  <a:pt x="190" y="1089"/>
                  <a:pt x="148" y="1047"/>
                  <a:pt x="113" y="994"/>
                </a:cubicBezTo>
                <a:cubicBezTo>
                  <a:pt x="77" y="940"/>
                  <a:pt x="49" y="878"/>
                  <a:pt x="30" y="806"/>
                </a:cubicBezTo>
                <a:cubicBezTo>
                  <a:pt x="10" y="736"/>
                  <a:pt x="0" y="663"/>
                  <a:pt x="0" y="586"/>
                </a:cubicBezTo>
                <a:moveTo>
                  <a:pt x="47" y="574"/>
                </a:moveTo>
                <a:lnTo>
                  <a:pt x="47" y="586"/>
                </a:lnTo>
                <a:cubicBezTo>
                  <a:pt x="47" y="621"/>
                  <a:pt x="49" y="655"/>
                  <a:pt x="53" y="689"/>
                </a:cubicBezTo>
                <a:cubicBezTo>
                  <a:pt x="58" y="723"/>
                  <a:pt x="64" y="756"/>
                  <a:pt x="72" y="788"/>
                </a:cubicBezTo>
                <a:cubicBezTo>
                  <a:pt x="81" y="820"/>
                  <a:pt x="91" y="852"/>
                  <a:pt x="104" y="881"/>
                </a:cubicBezTo>
                <a:cubicBezTo>
                  <a:pt x="116" y="909"/>
                  <a:pt x="130" y="936"/>
                  <a:pt x="145" y="961"/>
                </a:cubicBezTo>
                <a:cubicBezTo>
                  <a:pt x="161" y="985"/>
                  <a:pt x="178" y="1007"/>
                  <a:pt x="196" y="1026"/>
                </a:cubicBezTo>
                <a:cubicBezTo>
                  <a:pt x="215" y="1046"/>
                  <a:pt x="234" y="1062"/>
                  <a:pt x="255" y="1075"/>
                </a:cubicBezTo>
                <a:cubicBezTo>
                  <a:pt x="275" y="1088"/>
                  <a:pt x="296" y="1098"/>
                  <a:pt x="318" y="1105"/>
                </a:cubicBezTo>
                <a:cubicBezTo>
                  <a:pt x="339" y="1112"/>
                  <a:pt x="361" y="1115"/>
                  <a:pt x="383" y="1115"/>
                </a:cubicBezTo>
                <a:cubicBezTo>
                  <a:pt x="405" y="1115"/>
                  <a:pt x="428" y="1112"/>
                  <a:pt x="450" y="1105"/>
                </a:cubicBezTo>
                <a:cubicBezTo>
                  <a:pt x="472" y="1098"/>
                  <a:pt x="493" y="1088"/>
                  <a:pt x="513" y="1075"/>
                </a:cubicBezTo>
                <a:cubicBezTo>
                  <a:pt x="534" y="1062"/>
                  <a:pt x="553" y="1046"/>
                  <a:pt x="571" y="1026"/>
                </a:cubicBezTo>
                <a:cubicBezTo>
                  <a:pt x="590" y="1007"/>
                  <a:pt x="607" y="985"/>
                  <a:pt x="622" y="961"/>
                </a:cubicBezTo>
                <a:cubicBezTo>
                  <a:pt x="638" y="936"/>
                  <a:pt x="652" y="909"/>
                  <a:pt x="664" y="881"/>
                </a:cubicBezTo>
                <a:cubicBezTo>
                  <a:pt x="677" y="852"/>
                  <a:pt x="687" y="820"/>
                  <a:pt x="695" y="788"/>
                </a:cubicBezTo>
                <a:cubicBezTo>
                  <a:pt x="704" y="756"/>
                  <a:pt x="710" y="723"/>
                  <a:pt x="714" y="689"/>
                </a:cubicBezTo>
                <a:cubicBezTo>
                  <a:pt x="719" y="655"/>
                  <a:pt x="721" y="621"/>
                  <a:pt x="721" y="586"/>
                </a:cubicBezTo>
                <a:lnTo>
                  <a:pt x="721" y="574"/>
                </a:lnTo>
                <a:cubicBezTo>
                  <a:pt x="721" y="540"/>
                  <a:pt x="719" y="505"/>
                  <a:pt x="714" y="471"/>
                </a:cubicBezTo>
                <a:cubicBezTo>
                  <a:pt x="710" y="437"/>
                  <a:pt x="704" y="404"/>
                  <a:pt x="695" y="372"/>
                </a:cubicBezTo>
                <a:cubicBezTo>
                  <a:pt x="687" y="340"/>
                  <a:pt x="677" y="310"/>
                  <a:pt x="664" y="281"/>
                </a:cubicBezTo>
                <a:cubicBezTo>
                  <a:pt x="652" y="252"/>
                  <a:pt x="638" y="226"/>
                  <a:pt x="622" y="201"/>
                </a:cubicBezTo>
                <a:cubicBezTo>
                  <a:pt x="607" y="177"/>
                  <a:pt x="590" y="155"/>
                  <a:pt x="571" y="135"/>
                </a:cubicBezTo>
                <a:cubicBezTo>
                  <a:pt x="553" y="116"/>
                  <a:pt x="534" y="100"/>
                  <a:pt x="513" y="87"/>
                </a:cubicBezTo>
                <a:cubicBezTo>
                  <a:pt x="493" y="73"/>
                  <a:pt x="472" y="63"/>
                  <a:pt x="450" y="57"/>
                </a:cubicBezTo>
                <a:cubicBezTo>
                  <a:pt x="428" y="50"/>
                  <a:pt x="405" y="46"/>
                  <a:pt x="383" y="46"/>
                </a:cubicBezTo>
                <a:cubicBezTo>
                  <a:pt x="361" y="46"/>
                  <a:pt x="339" y="50"/>
                  <a:pt x="318" y="57"/>
                </a:cubicBezTo>
                <a:cubicBezTo>
                  <a:pt x="296" y="63"/>
                  <a:pt x="275" y="73"/>
                  <a:pt x="255" y="87"/>
                </a:cubicBezTo>
                <a:cubicBezTo>
                  <a:pt x="234" y="100"/>
                  <a:pt x="215" y="116"/>
                  <a:pt x="196" y="135"/>
                </a:cubicBezTo>
                <a:cubicBezTo>
                  <a:pt x="178" y="155"/>
                  <a:pt x="161" y="177"/>
                  <a:pt x="145" y="201"/>
                </a:cubicBezTo>
                <a:cubicBezTo>
                  <a:pt x="130" y="226"/>
                  <a:pt x="116" y="252"/>
                  <a:pt x="104" y="281"/>
                </a:cubicBezTo>
                <a:cubicBezTo>
                  <a:pt x="91" y="310"/>
                  <a:pt x="81" y="340"/>
                  <a:pt x="72" y="372"/>
                </a:cubicBezTo>
                <a:cubicBezTo>
                  <a:pt x="64" y="404"/>
                  <a:pt x="58" y="437"/>
                  <a:pt x="53" y="471"/>
                </a:cubicBezTo>
                <a:cubicBezTo>
                  <a:pt x="49" y="505"/>
                  <a:pt x="47" y="540"/>
                  <a:pt x="47" y="574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6"/>
          <a:stretch/>
        </p:blipFill>
        <p:spPr>
          <a:xfrm>
            <a:off x="601560" y="2540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0" name=""/>
          <p:cNvSpPr txBox="1"/>
          <p:nvPr/>
        </p:nvSpPr>
        <p:spPr>
          <a:xfrm>
            <a:off x="975600" y="2093400"/>
            <a:ext cx="18781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心智中建立更权威、更正面的形象。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955440" y="242964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内容投资回报率提升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955440" y="269532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高质量、结构化的内容更易被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2476440" y="26992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2590920" y="2695320"/>
            <a:ext cx="15264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引擎采纳和复用，研究表明，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4111920" y="269928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4368600" y="2695320"/>
            <a:ext cx="704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策略可将内容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7" name="" descr=""/>
          <p:cNvPicPr/>
          <p:nvPr/>
        </p:nvPicPr>
        <p:blipFill>
          <a:blip r:embed="rId7"/>
          <a:stretch/>
        </p:blipFill>
        <p:spPr>
          <a:xfrm>
            <a:off x="2941560" y="2866320"/>
            <a:ext cx="2660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8" name=""/>
          <p:cNvSpPr txBox="1"/>
          <p:nvPr/>
        </p:nvSpPr>
        <p:spPr>
          <a:xfrm>
            <a:off x="955440" y="2862360"/>
            <a:ext cx="1995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在生成式引擎回复中的可见性提升高达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542880" y="3183840"/>
            <a:ext cx="334800" cy="417960"/>
          </a:xfrm>
          <a:custGeom>
            <a:avLst/>
            <a:gdLst/>
            <a:ahLst/>
            <a:rect l="0" t="0" r="r" b="b"/>
            <a:pathLst>
              <a:path w="930" h="1161">
                <a:moveTo>
                  <a:pt x="36" y="354"/>
                </a:moveTo>
                <a:cubicBezTo>
                  <a:pt x="59" y="284"/>
                  <a:pt x="93" y="222"/>
                  <a:pt x="136" y="168"/>
                </a:cubicBezTo>
                <a:cubicBezTo>
                  <a:pt x="180" y="114"/>
                  <a:pt x="230" y="73"/>
                  <a:pt x="287" y="43"/>
                </a:cubicBezTo>
                <a:cubicBezTo>
                  <a:pt x="344" y="14"/>
                  <a:pt x="403" y="0"/>
                  <a:pt x="465" y="0"/>
                </a:cubicBezTo>
                <a:cubicBezTo>
                  <a:pt x="526" y="0"/>
                  <a:pt x="585" y="14"/>
                  <a:pt x="642" y="43"/>
                </a:cubicBezTo>
                <a:cubicBezTo>
                  <a:pt x="699" y="73"/>
                  <a:pt x="749" y="114"/>
                  <a:pt x="793" y="168"/>
                </a:cubicBezTo>
                <a:cubicBezTo>
                  <a:pt x="837" y="222"/>
                  <a:pt x="871" y="284"/>
                  <a:pt x="895" y="354"/>
                </a:cubicBezTo>
                <a:cubicBezTo>
                  <a:pt x="918" y="425"/>
                  <a:pt x="930" y="498"/>
                  <a:pt x="930" y="574"/>
                </a:cubicBezTo>
                <a:lnTo>
                  <a:pt x="930" y="586"/>
                </a:lnTo>
                <a:cubicBezTo>
                  <a:pt x="930" y="662"/>
                  <a:pt x="918" y="735"/>
                  <a:pt x="895" y="806"/>
                </a:cubicBezTo>
                <a:cubicBezTo>
                  <a:pt x="871" y="876"/>
                  <a:pt x="837" y="938"/>
                  <a:pt x="793" y="992"/>
                </a:cubicBezTo>
                <a:cubicBezTo>
                  <a:pt x="749" y="1047"/>
                  <a:pt x="699" y="1088"/>
                  <a:pt x="642" y="1118"/>
                </a:cubicBezTo>
                <a:cubicBezTo>
                  <a:pt x="585" y="1147"/>
                  <a:pt x="526" y="1161"/>
                  <a:pt x="465" y="1161"/>
                </a:cubicBezTo>
                <a:cubicBezTo>
                  <a:pt x="403" y="1161"/>
                  <a:pt x="344" y="1147"/>
                  <a:pt x="287" y="1118"/>
                </a:cubicBezTo>
                <a:cubicBezTo>
                  <a:pt x="230" y="1088"/>
                  <a:pt x="180" y="1047"/>
                  <a:pt x="136" y="992"/>
                </a:cubicBezTo>
                <a:cubicBezTo>
                  <a:pt x="93" y="938"/>
                  <a:pt x="59" y="876"/>
                  <a:pt x="36" y="806"/>
                </a:cubicBezTo>
                <a:cubicBezTo>
                  <a:pt x="12" y="735"/>
                  <a:pt x="0" y="662"/>
                  <a:pt x="0" y="586"/>
                </a:cubicBezTo>
                <a:lnTo>
                  <a:pt x="0" y="574"/>
                </a:lnTo>
                <a:cubicBezTo>
                  <a:pt x="0" y="498"/>
                  <a:pt x="12" y="425"/>
                  <a:pt x="36" y="35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542880" y="3183840"/>
            <a:ext cx="334800" cy="417960"/>
          </a:xfrm>
          <a:custGeom>
            <a:avLst/>
            <a:gdLst/>
            <a:ahLst/>
            <a:rect l="0" t="0" r="r" b="b"/>
            <a:pathLst>
              <a:path w="930" h="1161">
                <a:moveTo>
                  <a:pt x="0" y="586"/>
                </a:moveTo>
                <a:lnTo>
                  <a:pt x="0" y="574"/>
                </a:lnTo>
                <a:cubicBezTo>
                  <a:pt x="0" y="498"/>
                  <a:pt x="12" y="425"/>
                  <a:pt x="36" y="354"/>
                </a:cubicBezTo>
                <a:cubicBezTo>
                  <a:pt x="59" y="284"/>
                  <a:pt x="93" y="222"/>
                  <a:pt x="136" y="168"/>
                </a:cubicBezTo>
                <a:cubicBezTo>
                  <a:pt x="180" y="114"/>
                  <a:pt x="230" y="73"/>
                  <a:pt x="287" y="43"/>
                </a:cubicBezTo>
                <a:cubicBezTo>
                  <a:pt x="344" y="14"/>
                  <a:pt x="403" y="0"/>
                  <a:pt x="465" y="0"/>
                </a:cubicBezTo>
                <a:cubicBezTo>
                  <a:pt x="526" y="0"/>
                  <a:pt x="585" y="14"/>
                  <a:pt x="642" y="43"/>
                </a:cubicBezTo>
                <a:cubicBezTo>
                  <a:pt x="699" y="73"/>
                  <a:pt x="749" y="114"/>
                  <a:pt x="793" y="168"/>
                </a:cubicBezTo>
                <a:cubicBezTo>
                  <a:pt x="837" y="222"/>
                  <a:pt x="871" y="284"/>
                  <a:pt x="895" y="354"/>
                </a:cubicBezTo>
                <a:cubicBezTo>
                  <a:pt x="918" y="425"/>
                  <a:pt x="930" y="498"/>
                  <a:pt x="930" y="574"/>
                </a:cubicBezTo>
                <a:lnTo>
                  <a:pt x="930" y="586"/>
                </a:lnTo>
                <a:cubicBezTo>
                  <a:pt x="930" y="662"/>
                  <a:pt x="918" y="735"/>
                  <a:pt x="895" y="806"/>
                </a:cubicBezTo>
                <a:cubicBezTo>
                  <a:pt x="871" y="876"/>
                  <a:pt x="837" y="938"/>
                  <a:pt x="793" y="992"/>
                </a:cubicBezTo>
                <a:cubicBezTo>
                  <a:pt x="749" y="1047"/>
                  <a:pt x="699" y="1088"/>
                  <a:pt x="642" y="1118"/>
                </a:cubicBezTo>
                <a:cubicBezTo>
                  <a:pt x="585" y="1147"/>
                  <a:pt x="526" y="1161"/>
                  <a:pt x="465" y="1161"/>
                </a:cubicBezTo>
                <a:cubicBezTo>
                  <a:pt x="403" y="1161"/>
                  <a:pt x="344" y="1147"/>
                  <a:pt x="287" y="1118"/>
                </a:cubicBezTo>
                <a:cubicBezTo>
                  <a:pt x="230" y="1088"/>
                  <a:pt x="180" y="1047"/>
                  <a:pt x="136" y="992"/>
                </a:cubicBezTo>
                <a:cubicBezTo>
                  <a:pt x="93" y="938"/>
                  <a:pt x="59" y="876"/>
                  <a:pt x="36" y="806"/>
                </a:cubicBezTo>
                <a:cubicBezTo>
                  <a:pt x="12" y="735"/>
                  <a:pt x="0" y="662"/>
                  <a:pt x="0" y="586"/>
                </a:cubicBezTo>
                <a:moveTo>
                  <a:pt x="47" y="574"/>
                </a:moveTo>
                <a:lnTo>
                  <a:pt x="47" y="586"/>
                </a:lnTo>
                <a:cubicBezTo>
                  <a:pt x="47" y="621"/>
                  <a:pt x="49" y="655"/>
                  <a:pt x="55" y="689"/>
                </a:cubicBezTo>
                <a:cubicBezTo>
                  <a:pt x="60" y="723"/>
                  <a:pt x="68" y="756"/>
                  <a:pt x="79" y="788"/>
                </a:cubicBezTo>
                <a:cubicBezTo>
                  <a:pt x="89" y="820"/>
                  <a:pt x="102" y="850"/>
                  <a:pt x="117" y="879"/>
                </a:cubicBezTo>
                <a:cubicBezTo>
                  <a:pt x="132" y="908"/>
                  <a:pt x="150" y="935"/>
                  <a:pt x="169" y="959"/>
                </a:cubicBezTo>
                <a:cubicBezTo>
                  <a:pt x="189" y="984"/>
                  <a:pt x="210" y="1006"/>
                  <a:pt x="232" y="1026"/>
                </a:cubicBezTo>
                <a:cubicBezTo>
                  <a:pt x="255" y="1045"/>
                  <a:pt x="279" y="1061"/>
                  <a:pt x="305" y="1075"/>
                </a:cubicBezTo>
                <a:cubicBezTo>
                  <a:pt x="330" y="1088"/>
                  <a:pt x="356" y="1098"/>
                  <a:pt x="383" y="1105"/>
                </a:cubicBezTo>
                <a:cubicBezTo>
                  <a:pt x="410" y="1112"/>
                  <a:pt x="437" y="1115"/>
                  <a:pt x="465" y="1115"/>
                </a:cubicBezTo>
                <a:cubicBezTo>
                  <a:pt x="492" y="1115"/>
                  <a:pt x="519" y="1112"/>
                  <a:pt x="546" y="1105"/>
                </a:cubicBezTo>
                <a:cubicBezTo>
                  <a:pt x="573" y="1098"/>
                  <a:pt x="599" y="1088"/>
                  <a:pt x="625" y="1075"/>
                </a:cubicBezTo>
                <a:cubicBezTo>
                  <a:pt x="650" y="1061"/>
                  <a:pt x="674" y="1045"/>
                  <a:pt x="697" y="1026"/>
                </a:cubicBezTo>
                <a:cubicBezTo>
                  <a:pt x="720" y="1006"/>
                  <a:pt x="741" y="984"/>
                  <a:pt x="760" y="959"/>
                </a:cubicBezTo>
                <a:cubicBezTo>
                  <a:pt x="779" y="935"/>
                  <a:pt x="797" y="908"/>
                  <a:pt x="813" y="879"/>
                </a:cubicBezTo>
                <a:cubicBezTo>
                  <a:pt x="828" y="850"/>
                  <a:pt x="841" y="820"/>
                  <a:pt x="852" y="788"/>
                </a:cubicBezTo>
                <a:cubicBezTo>
                  <a:pt x="862" y="756"/>
                  <a:pt x="870" y="723"/>
                  <a:pt x="875" y="689"/>
                </a:cubicBezTo>
                <a:cubicBezTo>
                  <a:pt x="881" y="655"/>
                  <a:pt x="883" y="621"/>
                  <a:pt x="883" y="586"/>
                </a:cubicBezTo>
                <a:lnTo>
                  <a:pt x="883" y="574"/>
                </a:lnTo>
                <a:cubicBezTo>
                  <a:pt x="883" y="539"/>
                  <a:pt x="881" y="505"/>
                  <a:pt x="875" y="471"/>
                </a:cubicBezTo>
                <a:cubicBezTo>
                  <a:pt x="870" y="437"/>
                  <a:pt x="862" y="404"/>
                  <a:pt x="852" y="372"/>
                </a:cubicBezTo>
                <a:cubicBezTo>
                  <a:pt x="841" y="340"/>
                  <a:pt x="828" y="310"/>
                  <a:pt x="813" y="281"/>
                </a:cubicBezTo>
                <a:cubicBezTo>
                  <a:pt x="797" y="252"/>
                  <a:pt x="779" y="225"/>
                  <a:pt x="760" y="201"/>
                </a:cubicBezTo>
                <a:cubicBezTo>
                  <a:pt x="741" y="176"/>
                  <a:pt x="720" y="154"/>
                  <a:pt x="697" y="135"/>
                </a:cubicBezTo>
                <a:cubicBezTo>
                  <a:pt x="674" y="116"/>
                  <a:pt x="650" y="100"/>
                  <a:pt x="625" y="86"/>
                </a:cubicBezTo>
                <a:cubicBezTo>
                  <a:pt x="599" y="73"/>
                  <a:pt x="573" y="63"/>
                  <a:pt x="546" y="56"/>
                </a:cubicBezTo>
                <a:cubicBezTo>
                  <a:pt x="519" y="49"/>
                  <a:pt x="492" y="46"/>
                  <a:pt x="465" y="46"/>
                </a:cubicBezTo>
                <a:cubicBezTo>
                  <a:pt x="437" y="46"/>
                  <a:pt x="410" y="49"/>
                  <a:pt x="383" y="56"/>
                </a:cubicBezTo>
                <a:cubicBezTo>
                  <a:pt x="356" y="63"/>
                  <a:pt x="330" y="73"/>
                  <a:pt x="305" y="86"/>
                </a:cubicBezTo>
                <a:cubicBezTo>
                  <a:pt x="279" y="100"/>
                  <a:pt x="255" y="116"/>
                  <a:pt x="232" y="135"/>
                </a:cubicBezTo>
                <a:cubicBezTo>
                  <a:pt x="210" y="154"/>
                  <a:pt x="189" y="176"/>
                  <a:pt x="169" y="201"/>
                </a:cubicBezTo>
                <a:cubicBezTo>
                  <a:pt x="150" y="225"/>
                  <a:pt x="132" y="252"/>
                  <a:pt x="117" y="281"/>
                </a:cubicBezTo>
                <a:cubicBezTo>
                  <a:pt x="102" y="310"/>
                  <a:pt x="89" y="340"/>
                  <a:pt x="79" y="372"/>
                </a:cubicBezTo>
                <a:cubicBezTo>
                  <a:pt x="68" y="404"/>
                  <a:pt x="60" y="437"/>
                  <a:pt x="55" y="471"/>
                </a:cubicBezTo>
                <a:cubicBezTo>
                  <a:pt x="49" y="505"/>
                  <a:pt x="47" y="539"/>
                  <a:pt x="47" y="574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8"/>
          <a:stretch/>
        </p:blipFill>
        <p:spPr>
          <a:xfrm>
            <a:off x="618480" y="33091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2" name=""/>
          <p:cNvSpPr txBox="1"/>
          <p:nvPr/>
        </p:nvSpPr>
        <p:spPr>
          <a:xfrm>
            <a:off x="3204360" y="2862360"/>
            <a:ext cx="1180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1014840" y="3198600"/>
            <a:ext cx="11743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新流量入口开辟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1014840" y="3463920"/>
            <a:ext cx="3528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通过在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1365840" y="3468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1480320" y="3463920"/>
            <a:ext cx="3521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答案中被引用和推荐，可引导用户进行更深层次的互动和转化，为企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542880" y="3952440"/>
            <a:ext cx="301320" cy="418320"/>
          </a:xfrm>
          <a:custGeom>
            <a:avLst/>
            <a:gdLst/>
            <a:ahLst/>
            <a:rect l="0" t="0" r="r" b="b"/>
            <a:pathLst>
              <a:path w="837" h="1162">
                <a:moveTo>
                  <a:pt x="32" y="358"/>
                </a:moveTo>
                <a:cubicBezTo>
                  <a:pt x="53" y="287"/>
                  <a:pt x="84" y="224"/>
                  <a:pt x="123" y="170"/>
                </a:cubicBezTo>
                <a:cubicBezTo>
                  <a:pt x="162" y="116"/>
                  <a:pt x="207" y="74"/>
                  <a:pt x="258" y="45"/>
                </a:cubicBezTo>
                <a:cubicBezTo>
                  <a:pt x="309" y="15"/>
                  <a:pt x="363" y="0"/>
                  <a:pt x="418" y="0"/>
                </a:cubicBezTo>
                <a:cubicBezTo>
                  <a:pt x="474" y="0"/>
                  <a:pt x="527" y="15"/>
                  <a:pt x="578" y="45"/>
                </a:cubicBezTo>
                <a:cubicBezTo>
                  <a:pt x="630" y="74"/>
                  <a:pt x="675" y="116"/>
                  <a:pt x="715" y="170"/>
                </a:cubicBezTo>
                <a:cubicBezTo>
                  <a:pt x="754" y="224"/>
                  <a:pt x="784" y="287"/>
                  <a:pt x="805" y="358"/>
                </a:cubicBezTo>
                <a:cubicBezTo>
                  <a:pt x="826" y="428"/>
                  <a:pt x="837" y="502"/>
                  <a:pt x="837" y="578"/>
                </a:cubicBezTo>
                <a:lnTo>
                  <a:pt x="837" y="585"/>
                </a:lnTo>
                <a:cubicBezTo>
                  <a:pt x="837" y="661"/>
                  <a:pt x="826" y="735"/>
                  <a:pt x="805" y="806"/>
                </a:cubicBezTo>
                <a:cubicBezTo>
                  <a:pt x="784" y="876"/>
                  <a:pt x="754" y="939"/>
                  <a:pt x="715" y="993"/>
                </a:cubicBezTo>
                <a:cubicBezTo>
                  <a:pt x="675" y="1047"/>
                  <a:pt x="630" y="1089"/>
                  <a:pt x="578" y="1118"/>
                </a:cubicBezTo>
                <a:cubicBezTo>
                  <a:pt x="527" y="1147"/>
                  <a:pt x="474" y="1162"/>
                  <a:pt x="418" y="1162"/>
                </a:cubicBezTo>
                <a:cubicBezTo>
                  <a:pt x="363" y="1162"/>
                  <a:pt x="309" y="1147"/>
                  <a:pt x="258" y="1118"/>
                </a:cubicBezTo>
                <a:cubicBezTo>
                  <a:pt x="207" y="1089"/>
                  <a:pt x="162" y="1047"/>
                  <a:pt x="123" y="993"/>
                </a:cubicBezTo>
                <a:cubicBezTo>
                  <a:pt x="84" y="939"/>
                  <a:pt x="53" y="876"/>
                  <a:pt x="32" y="806"/>
                </a:cubicBezTo>
                <a:cubicBezTo>
                  <a:pt x="11" y="735"/>
                  <a:pt x="0" y="661"/>
                  <a:pt x="0" y="585"/>
                </a:cubicBezTo>
                <a:lnTo>
                  <a:pt x="0" y="578"/>
                </a:lnTo>
                <a:cubicBezTo>
                  <a:pt x="0" y="502"/>
                  <a:pt x="11" y="428"/>
                  <a:pt x="32" y="3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542880" y="3952440"/>
            <a:ext cx="301320" cy="418320"/>
          </a:xfrm>
          <a:custGeom>
            <a:avLst/>
            <a:gdLst/>
            <a:ahLst/>
            <a:rect l="0" t="0" r="r" b="b"/>
            <a:pathLst>
              <a:path w="837" h="1162">
                <a:moveTo>
                  <a:pt x="0" y="585"/>
                </a:moveTo>
                <a:lnTo>
                  <a:pt x="0" y="578"/>
                </a:lnTo>
                <a:cubicBezTo>
                  <a:pt x="0" y="502"/>
                  <a:pt x="11" y="428"/>
                  <a:pt x="32" y="358"/>
                </a:cubicBezTo>
                <a:cubicBezTo>
                  <a:pt x="53" y="287"/>
                  <a:pt x="84" y="224"/>
                  <a:pt x="123" y="170"/>
                </a:cubicBezTo>
                <a:cubicBezTo>
                  <a:pt x="162" y="116"/>
                  <a:pt x="207" y="74"/>
                  <a:pt x="258" y="45"/>
                </a:cubicBezTo>
                <a:cubicBezTo>
                  <a:pt x="309" y="15"/>
                  <a:pt x="363" y="0"/>
                  <a:pt x="418" y="0"/>
                </a:cubicBezTo>
                <a:cubicBezTo>
                  <a:pt x="474" y="0"/>
                  <a:pt x="527" y="15"/>
                  <a:pt x="578" y="45"/>
                </a:cubicBezTo>
                <a:cubicBezTo>
                  <a:pt x="630" y="74"/>
                  <a:pt x="675" y="116"/>
                  <a:pt x="715" y="170"/>
                </a:cubicBezTo>
                <a:cubicBezTo>
                  <a:pt x="754" y="224"/>
                  <a:pt x="784" y="287"/>
                  <a:pt x="805" y="358"/>
                </a:cubicBezTo>
                <a:cubicBezTo>
                  <a:pt x="826" y="428"/>
                  <a:pt x="837" y="502"/>
                  <a:pt x="837" y="578"/>
                </a:cubicBezTo>
                <a:lnTo>
                  <a:pt x="837" y="585"/>
                </a:lnTo>
                <a:cubicBezTo>
                  <a:pt x="837" y="661"/>
                  <a:pt x="826" y="735"/>
                  <a:pt x="805" y="806"/>
                </a:cubicBezTo>
                <a:cubicBezTo>
                  <a:pt x="784" y="876"/>
                  <a:pt x="754" y="939"/>
                  <a:pt x="715" y="993"/>
                </a:cubicBezTo>
                <a:cubicBezTo>
                  <a:pt x="675" y="1047"/>
                  <a:pt x="630" y="1089"/>
                  <a:pt x="578" y="1118"/>
                </a:cubicBezTo>
                <a:cubicBezTo>
                  <a:pt x="527" y="1147"/>
                  <a:pt x="474" y="1162"/>
                  <a:pt x="418" y="1162"/>
                </a:cubicBezTo>
                <a:cubicBezTo>
                  <a:pt x="363" y="1162"/>
                  <a:pt x="309" y="1147"/>
                  <a:pt x="258" y="1118"/>
                </a:cubicBezTo>
                <a:cubicBezTo>
                  <a:pt x="207" y="1089"/>
                  <a:pt x="162" y="1047"/>
                  <a:pt x="123" y="993"/>
                </a:cubicBezTo>
                <a:cubicBezTo>
                  <a:pt x="84" y="939"/>
                  <a:pt x="53" y="876"/>
                  <a:pt x="32" y="806"/>
                </a:cubicBezTo>
                <a:cubicBezTo>
                  <a:pt x="11" y="735"/>
                  <a:pt x="0" y="661"/>
                  <a:pt x="0" y="585"/>
                </a:cubicBezTo>
                <a:moveTo>
                  <a:pt x="47" y="578"/>
                </a:moveTo>
                <a:lnTo>
                  <a:pt x="47" y="585"/>
                </a:lnTo>
                <a:cubicBezTo>
                  <a:pt x="47" y="620"/>
                  <a:pt x="49" y="654"/>
                  <a:pt x="54" y="688"/>
                </a:cubicBezTo>
                <a:cubicBezTo>
                  <a:pt x="59" y="723"/>
                  <a:pt x="66" y="756"/>
                  <a:pt x="75" y="788"/>
                </a:cubicBezTo>
                <a:cubicBezTo>
                  <a:pt x="84" y="820"/>
                  <a:pt x="96" y="851"/>
                  <a:pt x="109" y="880"/>
                </a:cubicBezTo>
                <a:cubicBezTo>
                  <a:pt x="123" y="909"/>
                  <a:pt x="138" y="935"/>
                  <a:pt x="156" y="960"/>
                </a:cubicBezTo>
                <a:cubicBezTo>
                  <a:pt x="173" y="985"/>
                  <a:pt x="192" y="1007"/>
                  <a:pt x="212" y="1026"/>
                </a:cubicBezTo>
                <a:cubicBezTo>
                  <a:pt x="232" y="1045"/>
                  <a:pt x="254" y="1062"/>
                  <a:pt x="276" y="1075"/>
                </a:cubicBezTo>
                <a:cubicBezTo>
                  <a:pt x="299" y="1088"/>
                  <a:pt x="322" y="1099"/>
                  <a:pt x="346" y="1105"/>
                </a:cubicBezTo>
                <a:cubicBezTo>
                  <a:pt x="370" y="1112"/>
                  <a:pt x="394" y="1116"/>
                  <a:pt x="418" y="1116"/>
                </a:cubicBezTo>
                <a:cubicBezTo>
                  <a:pt x="443" y="1116"/>
                  <a:pt x="467" y="1112"/>
                  <a:pt x="491" y="1105"/>
                </a:cubicBezTo>
                <a:cubicBezTo>
                  <a:pt x="515" y="1099"/>
                  <a:pt x="538" y="1088"/>
                  <a:pt x="560" y="1075"/>
                </a:cubicBezTo>
                <a:cubicBezTo>
                  <a:pt x="584" y="1062"/>
                  <a:pt x="605" y="1045"/>
                  <a:pt x="626" y="1026"/>
                </a:cubicBezTo>
                <a:cubicBezTo>
                  <a:pt x="646" y="1007"/>
                  <a:pt x="665" y="985"/>
                  <a:pt x="682" y="960"/>
                </a:cubicBezTo>
                <a:cubicBezTo>
                  <a:pt x="699" y="935"/>
                  <a:pt x="714" y="909"/>
                  <a:pt x="728" y="880"/>
                </a:cubicBezTo>
                <a:cubicBezTo>
                  <a:pt x="742" y="851"/>
                  <a:pt x="753" y="820"/>
                  <a:pt x="762" y="788"/>
                </a:cubicBezTo>
                <a:cubicBezTo>
                  <a:pt x="772" y="756"/>
                  <a:pt x="779" y="723"/>
                  <a:pt x="783" y="688"/>
                </a:cubicBezTo>
                <a:cubicBezTo>
                  <a:pt x="788" y="654"/>
                  <a:pt x="791" y="620"/>
                  <a:pt x="791" y="585"/>
                </a:cubicBezTo>
                <a:lnTo>
                  <a:pt x="791" y="578"/>
                </a:lnTo>
                <a:cubicBezTo>
                  <a:pt x="791" y="544"/>
                  <a:pt x="788" y="509"/>
                  <a:pt x="783" y="475"/>
                </a:cubicBezTo>
                <a:cubicBezTo>
                  <a:pt x="779" y="441"/>
                  <a:pt x="772" y="407"/>
                  <a:pt x="762" y="375"/>
                </a:cubicBezTo>
                <a:cubicBezTo>
                  <a:pt x="753" y="343"/>
                  <a:pt x="742" y="313"/>
                  <a:pt x="728" y="284"/>
                </a:cubicBezTo>
                <a:cubicBezTo>
                  <a:pt x="714" y="255"/>
                  <a:pt x="699" y="228"/>
                  <a:pt x="682" y="203"/>
                </a:cubicBezTo>
                <a:cubicBezTo>
                  <a:pt x="665" y="178"/>
                  <a:pt x="646" y="156"/>
                  <a:pt x="626" y="137"/>
                </a:cubicBezTo>
                <a:cubicBezTo>
                  <a:pt x="605" y="118"/>
                  <a:pt x="584" y="101"/>
                  <a:pt x="560" y="88"/>
                </a:cubicBezTo>
                <a:cubicBezTo>
                  <a:pt x="538" y="75"/>
                  <a:pt x="515" y="65"/>
                  <a:pt x="491" y="58"/>
                </a:cubicBezTo>
                <a:cubicBezTo>
                  <a:pt x="467" y="51"/>
                  <a:pt x="443" y="48"/>
                  <a:pt x="418" y="48"/>
                </a:cubicBezTo>
                <a:cubicBezTo>
                  <a:pt x="394" y="48"/>
                  <a:pt x="370" y="51"/>
                  <a:pt x="346" y="58"/>
                </a:cubicBezTo>
                <a:cubicBezTo>
                  <a:pt x="322" y="65"/>
                  <a:pt x="299" y="75"/>
                  <a:pt x="276" y="88"/>
                </a:cubicBezTo>
                <a:cubicBezTo>
                  <a:pt x="254" y="101"/>
                  <a:pt x="232" y="118"/>
                  <a:pt x="212" y="137"/>
                </a:cubicBezTo>
                <a:cubicBezTo>
                  <a:pt x="192" y="156"/>
                  <a:pt x="173" y="178"/>
                  <a:pt x="156" y="203"/>
                </a:cubicBezTo>
                <a:cubicBezTo>
                  <a:pt x="138" y="228"/>
                  <a:pt x="123" y="255"/>
                  <a:pt x="109" y="284"/>
                </a:cubicBezTo>
                <a:cubicBezTo>
                  <a:pt x="96" y="313"/>
                  <a:pt x="84" y="343"/>
                  <a:pt x="75" y="375"/>
                </a:cubicBezTo>
                <a:cubicBezTo>
                  <a:pt x="66" y="407"/>
                  <a:pt x="59" y="441"/>
                  <a:pt x="54" y="475"/>
                </a:cubicBezTo>
                <a:cubicBezTo>
                  <a:pt x="49" y="509"/>
                  <a:pt x="47" y="544"/>
                  <a:pt x="47" y="578"/>
                </a:cubicBezTo>
                <a:close/>
              </a:path>
            </a:pathLst>
          </a:custGeom>
          <a:solidFill>
            <a:srgbClr val="4cb944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9" name="" descr=""/>
          <p:cNvPicPr/>
          <p:nvPr/>
        </p:nvPicPr>
        <p:blipFill>
          <a:blip r:embed="rId9"/>
          <a:stretch/>
        </p:blipFill>
        <p:spPr>
          <a:xfrm>
            <a:off x="618480" y="407808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0" name=""/>
          <p:cNvSpPr txBox="1"/>
          <p:nvPr/>
        </p:nvSpPr>
        <p:spPr>
          <a:xfrm>
            <a:off x="1014840" y="3630960"/>
            <a:ext cx="11743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业带来新的流量来源。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979560" y="3967200"/>
            <a:ext cx="15094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结构化知识资产构建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979560" y="4236840"/>
            <a:ext cx="258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1236240" y="4232880"/>
            <a:ext cx="36385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强调内容的结构化和知识图谱化，有助于企业沉淀和管理自身的知识资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979560" y="43999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产，使其更易于被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915560" y="440388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5623920" y="1645920"/>
            <a:ext cx="4546440" cy="2022840"/>
          </a:xfrm>
          <a:custGeom>
            <a:avLst/>
            <a:gdLst/>
            <a:ahLst/>
            <a:rect l="0" t="0" r="r" b="b"/>
            <a:pathLst>
              <a:path w="12629" h="5619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8"/>
                  <a:pt x="12457" y="22"/>
                </a:cubicBezTo>
                <a:cubicBezTo>
                  <a:pt x="12491" y="36"/>
                  <a:pt x="12521" y="56"/>
                  <a:pt x="12547" y="82"/>
                </a:cubicBezTo>
                <a:cubicBezTo>
                  <a:pt x="12573" y="108"/>
                  <a:pt x="12593" y="138"/>
                  <a:pt x="12608" y="172"/>
                </a:cubicBezTo>
                <a:cubicBezTo>
                  <a:pt x="12622" y="207"/>
                  <a:pt x="12629" y="242"/>
                  <a:pt x="12629" y="279"/>
                </a:cubicBezTo>
                <a:lnTo>
                  <a:pt x="12629" y="5340"/>
                </a:lnTo>
                <a:cubicBezTo>
                  <a:pt x="12629" y="5377"/>
                  <a:pt x="12622" y="5413"/>
                  <a:pt x="12608" y="5447"/>
                </a:cubicBezTo>
                <a:cubicBezTo>
                  <a:pt x="12593" y="5481"/>
                  <a:pt x="12573" y="5511"/>
                  <a:pt x="12547" y="5537"/>
                </a:cubicBezTo>
                <a:cubicBezTo>
                  <a:pt x="12521" y="5564"/>
                  <a:pt x="12491" y="5584"/>
                  <a:pt x="12457" y="5598"/>
                </a:cubicBezTo>
                <a:cubicBezTo>
                  <a:pt x="12423" y="5612"/>
                  <a:pt x="12387" y="5619"/>
                  <a:pt x="12350" y="5619"/>
                </a:cubicBezTo>
                <a:lnTo>
                  <a:pt x="278" y="5619"/>
                </a:lnTo>
                <a:cubicBezTo>
                  <a:pt x="241" y="5619"/>
                  <a:pt x="206" y="5612"/>
                  <a:pt x="172" y="5598"/>
                </a:cubicBezTo>
                <a:cubicBezTo>
                  <a:pt x="138" y="5584"/>
                  <a:pt x="108" y="5564"/>
                  <a:pt x="81" y="5537"/>
                </a:cubicBezTo>
                <a:cubicBezTo>
                  <a:pt x="55" y="5511"/>
                  <a:pt x="35" y="5481"/>
                  <a:pt x="21" y="5447"/>
                </a:cubicBezTo>
                <a:cubicBezTo>
                  <a:pt x="7" y="5413"/>
                  <a:pt x="0" y="5377"/>
                  <a:pt x="0" y="5341"/>
                </a:cubicBez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5623920" y="1645920"/>
            <a:ext cx="4546440" cy="2022840"/>
          </a:xfrm>
          <a:custGeom>
            <a:avLst/>
            <a:gdLst/>
            <a:ahLst/>
            <a:rect l="0" t="0" r="r" b="b"/>
            <a:pathLst>
              <a:path w="12629" h="5619">
                <a:moveTo>
                  <a:pt x="0" y="5340"/>
                </a:moveTo>
                <a:lnTo>
                  <a:pt x="0" y="279"/>
                </a:lnTo>
                <a:cubicBezTo>
                  <a:pt x="0" y="242"/>
                  <a:pt x="7" y="207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8"/>
                  <a:pt x="242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8"/>
                  <a:pt x="12457" y="22"/>
                </a:cubicBezTo>
                <a:cubicBezTo>
                  <a:pt x="12491" y="36"/>
                  <a:pt x="12521" y="56"/>
                  <a:pt x="12547" y="82"/>
                </a:cubicBezTo>
                <a:cubicBezTo>
                  <a:pt x="12573" y="108"/>
                  <a:pt x="12593" y="138"/>
                  <a:pt x="12608" y="172"/>
                </a:cubicBezTo>
                <a:cubicBezTo>
                  <a:pt x="12622" y="207"/>
                  <a:pt x="12629" y="242"/>
                  <a:pt x="12629" y="279"/>
                </a:cubicBezTo>
                <a:lnTo>
                  <a:pt x="12629" y="5340"/>
                </a:lnTo>
                <a:cubicBezTo>
                  <a:pt x="12629" y="5377"/>
                  <a:pt x="12622" y="5413"/>
                  <a:pt x="12608" y="5447"/>
                </a:cubicBezTo>
                <a:cubicBezTo>
                  <a:pt x="12593" y="5481"/>
                  <a:pt x="12573" y="5511"/>
                  <a:pt x="12547" y="5537"/>
                </a:cubicBezTo>
                <a:cubicBezTo>
                  <a:pt x="12521" y="5564"/>
                  <a:pt x="12491" y="5584"/>
                  <a:pt x="12457" y="5598"/>
                </a:cubicBezTo>
                <a:cubicBezTo>
                  <a:pt x="12423" y="5612"/>
                  <a:pt x="12387" y="5619"/>
                  <a:pt x="12350" y="5619"/>
                </a:cubicBezTo>
                <a:lnTo>
                  <a:pt x="278" y="5619"/>
                </a:lnTo>
                <a:cubicBezTo>
                  <a:pt x="242" y="5619"/>
                  <a:pt x="206" y="5612"/>
                  <a:pt x="172" y="5598"/>
                </a:cubicBezTo>
                <a:cubicBezTo>
                  <a:pt x="138" y="5584"/>
                  <a:pt x="108" y="5564"/>
                  <a:pt x="81" y="5537"/>
                </a:cubicBezTo>
                <a:cubicBezTo>
                  <a:pt x="55" y="5511"/>
                  <a:pt x="35" y="5481"/>
                  <a:pt x="21" y="5447"/>
                </a:cubicBezTo>
                <a:cubicBezTo>
                  <a:pt x="7" y="5413"/>
                  <a:pt x="0" y="5377"/>
                  <a:pt x="0" y="5340"/>
                </a:cubicBezTo>
                <a:moveTo>
                  <a:pt x="23" y="279"/>
                </a:moveTo>
                <a:lnTo>
                  <a:pt x="23" y="5340"/>
                </a:lnTo>
                <a:cubicBezTo>
                  <a:pt x="23" y="5357"/>
                  <a:pt x="25" y="5374"/>
                  <a:pt x="28" y="5390"/>
                </a:cubicBezTo>
                <a:cubicBezTo>
                  <a:pt x="31" y="5407"/>
                  <a:pt x="36" y="5423"/>
                  <a:pt x="43" y="5438"/>
                </a:cubicBezTo>
                <a:cubicBezTo>
                  <a:pt x="49" y="5454"/>
                  <a:pt x="57" y="5468"/>
                  <a:pt x="66" y="5482"/>
                </a:cubicBezTo>
                <a:cubicBezTo>
                  <a:pt x="75" y="5496"/>
                  <a:pt x="86" y="5509"/>
                  <a:pt x="98" y="5521"/>
                </a:cubicBezTo>
                <a:cubicBezTo>
                  <a:pt x="110" y="5533"/>
                  <a:pt x="123" y="5543"/>
                  <a:pt x="137" y="5553"/>
                </a:cubicBezTo>
                <a:cubicBezTo>
                  <a:pt x="151" y="5562"/>
                  <a:pt x="165" y="5570"/>
                  <a:pt x="181" y="5576"/>
                </a:cubicBezTo>
                <a:cubicBezTo>
                  <a:pt x="196" y="5583"/>
                  <a:pt x="212" y="5588"/>
                  <a:pt x="229" y="5591"/>
                </a:cubicBezTo>
                <a:cubicBezTo>
                  <a:pt x="245" y="5594"/>
                  <a:pt x="262" y="5596"/>
                  <a:pt x="278" y="5596"/>
                </a:cubicBezTo>
                <a:lnTo>
                  <a:pt x="12350" y="5596"/>
                </a:lnTo>
                <a:cubicBezTo>
                  <a:pt x="12367" y="5596"/>
                  <a:pt x="12384" y="5594"/>
                  <a:pt x="12400" y="5591"/>
                </a:cubicBezTo>
                <a:cubicBezTo>
                  <a:pt x="12416" y="5588"/>
                  <a:pt x="12432" y="5583"/>
                  <a:pt x="12448" y="5576"/>
                </a:cubicBezTo>
                <a:cubicBezTo>
                  <a:pt x="12463" y="5570"/>
                  <a:pt x="12478" y="5562"/>
                  <a:pt x="12492" y="5553"/>
                </a:cubicBezTo>
                <a:cubicBezTo>
                  <a:pt x="12506" y="5543"/>
                  <a:pt x="12519" y="5533"/>
                  <a:pt x="12531" y="5521"/>
                </a:cubicBezTo>
                <a:cubicBezTo>
                  <a:pt x="12543" y="5509"/>
                  <a:pt x="12553" y="5496"/>
                  <a:pt x="12563" y="5482"/>
                </a:cubicBezTo>
                <a:cubicBezTo>
                  <a:pt x="12572" y="5468"/>
                  <a:pt x="12580" y="5454"/>
                  <a:pt x="12586" y="5438"/>
                </a:cubicBezTo>
                <a:cubicBezTo>
                  <a:pt x="12593" y="5423"/>
                  <a:pt x="12597" y="5407"/>
                  <a:pt x="12601" y="5390"/>
                </a:cubicBezTo>
                <a:cubicBezTo>
                  <a:pt x="12604" y="5374"/>
                  <a:pt x="12606" y="5357"/>
                  <a:pt x="12606" y="5340"/>
                </a:cubicBezTo>
                <a:lnTo>
                  <a:pt x="12606" y="279"/>
                </a:lnTo>
                <a:cubicBezTo>
                  <a:pt x="12606" y="262"/>
                  <a:pt x="12604" y="246"/>
                  <a:pt x="12601" y="229"/>
                </a:cubicBezTo>
                <a:cubicBezTo>
                  <a:pt x="12597" y="213"/>
                  <a:pt x="12593" y="197"/>
                  <a:pt x="12586" y="181"/>
                </a:cubicBezTo>
                <a:cubicBezTo>
                  <a:pt x="12580" y="166"/>
                  <a:pt x="12572" y="151"/>
                  <a:pt x="12563" y="137"/>
                </a:cubicBezTo>
                <a:cubicBezTo>
                  <a:pt x="12553" y="123"/>
                  <a:pt x="12543" y="110"/>
                  <a:pt x="12531" y="98"/>
                </a:cubicBezTo>
                <a:cubicBezTo>
                  <a:pt x="12519" y="87"/>
                  <a:pt x="12506" y="76"/>
                  <a:pt x="12492" y="67"/>
                </a:cubicBezTo>
                <a:cubicBezTo>
                  <a:pt x="12478" y="57"/>
                  <a:pt x="12463" y="50"/>
                  <a:pt x="12448" y="43"/>
                </a:cubicBezTo>
                <a:cubicBezTo>
                  <a:pt x="12432" y="37"/>
                  <a:pt x="12416" y="32"/>
                  <a:pt x="12400" y="29"/>
                </a:cubicBezTo>
                <a:cubicBezTo>
                  <a:pt x="12384" y="25"/>
                  <a:pt x="12367" y="24"/>
                  <a:pt x="12350" y="24"/>
                </a:cubicBezTo>
                <a:lnTo>
                  <a:pt x="278" y="24"/>
                </a:lnTo>
                <a:cubicBezTo>
                  <a:pt x="262" y="24"/>
                  <a:pt x="245" y="25"/>
                  <a:pt x="229" y="29"/>
                </a:cubicBezTo>
                <a:cubicBezTo>
                  <a:pt x="212" y="32"/>
                  <a:pt x="196" y="37"/>
                  <a:pt x="181" y="43"/>
                </a:cubicBezTo>
                <a:cubicBezTo>
                  <a:pt x="165" y="50"/>
                  <a:pt x="151" y="57"/>
                  <a:pt x="137" y="67"/>
                </a:cubicBezTo>
                <a:cubicBezTo>
                  <a:pt x="123" y="76"/>
                  <a:pt x="110" y="87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6"/>
                  <a:pt x="43" y="181"/>
                </a:cubicBezTo>
                <a:cubicBezTo>
                  <a:pt x="36" y="197"/>
                  <a:pt x="31" y="213"/>
                  <a:pt x="28" y="229"/>
                </a:cubicBezTo>
                <a:cubicBezTo>
                  <a:pt x="25" y="246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030040" y="4399920"/>
            <a:ext cx="9396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系统理解和利用。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10"/>
          <a:stretch/>
        </p:blipFill>
        <p:spPr>
          <a:xfrm>
            <a:off x="5833080" y="1855080"/>
            <a:ext cx="4127760" cy="1612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0" name=""/>
          <p:cNvSpPr/>
          <p:nvPr/>
        </p:nvSpPr>
        <p:spPr>
          <a:xfrm>
            <a:off x="5623920" y="3868920"/>
            <a:ext cx="4546440" cy="1989360"/>
          </a:xfrm>
          <a:custGeom>
            <a:avLst/>
            <a:gdLst/>
            <a:ahLst/>
            <a:rect l="0" t="0" r="r" b="b"/>
            <a:pathLst>
              <a:path w="12629" h="5526">
                <a:moveTo>
                  <a:pt x="21" y="172"/>
                </a:move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7"/>
                  <a:pt x="12457" y="21"/>
                </a:cubicBezTo>
                <a:cubicBezTo>
                  <a:pt x="12491" y="35"/>
                  <a:pt x="12521" y="56"/>
                  <a:pt x="12547" y="82"/>
                </a:cubicBezTo>
                <a:cubicBezTo>
                  <a:pt x="12573" y="108"/>
                  <a:pt x="12593" y="138"/>
                  <a:pt x="12608" y="172"/>
                </a:cubicBezTo>
                <a:cubicBezTo>
                  <a:pt x="12622" y="206"/>
                  <a:pt x="12629" y="242"/>
                  <a:pt x="12629" y="279"/>
                </a:cubicBezTo>
                <a:lnTo>
                  <a:pt x="12629" y="5247"/>
                </a:lnTo>
                <a:cubicBezTo>
                  <a:pt x="12629" y="5284"/>
                  <a:pt x="12622" y="5320"/>
                  <a:pt x="12608" y="5354"/>
                </a:cubicBezTo>
                <a:cubicBezTo>
                  <a:pt x="12593" y="5388"/>
                  <a:pt x="12573" y="5418"/>
                  <a:pt x="12547" y="5444"/>
                </a:cubicBezTo>
                <a:cubicBezTo>
                  <a:pt x="12521" y="5470"/>
                  <a:pt x="12491" y="5491"/>
                  <a:pt x="12457" y="5505"/>
                </a:cubicBezTo>
                <a:cubicBezTo>
                  <a:pt x="12423" y="5519"/>
                  <a:pt x="12387" y="5526"/>
                  <a:pt x="12350" y="5526"/>
                </a:cubicBezTo>
                <a:lnTo>
                  <a:pt x="278" y="5526"/>
                </a:lnTo>
                <a:cubicBezTo>
                  <a:pt x="242" y="5526"/>
                  <a:pt x="206" y="5519"/>
                  <a:pt x="172" y="5505"/>
                </a:cubicBezTo>
                <a:cubicBezTo>
                  <a:pt x="138" y="5491"/>
                  <a:pt x="108" y="5470"/>
                  <a:pt x="81" y="5444"/>
                </a:cubicBezTo>
                <a:cubicBezTo>
                  <a:pt x="55" y="5418"/>
                  <a:pt x="35" y="5388"/>
                  <a:pt x="21" y="5354"/>
                </a:cubicBezTo>
                <a:cubicBezTo>
                  <a:pt x="7" y="5320"/>
                  <a:pt x="0" y="5284"/>
                  <a:pt x="0" y="5247"/>
                </a:cubicBez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5623920" y="3868920"/>
            <a:ext cx="4546440" cy="1989360"/>
          </a:xfrm>
          <a:custGeom>
            <a:avLst/>
            <a:gdLst/>
            <a:ahLst/>
            <a:rect l="0" t="0" r="r" b="b"/>
            <a:pathLst>
              <a:path w="12629" h="5526">
                <a:moveTo>
                  <a:pt x="0" y="5247"/>
                </a:moveTo>
                <a:lnTo>
                  <a:pt x="0" y="279"/>
                </a:lnTo>
                <a:cubicBezTo>
                  <a:pt x="0" y="242"/>
                  <a:pt x="7" y="206"/>
                  <a:pt x="21" y="172"/>
                </a:cubicBezTo>
                <a:cubicBezTo>
                  <a:pt x="35" y="138"/>
                  <a:pt x="55" y="108"/>
                  <a:pt x="81" y="82"/>
                </a:cubicBezTo>
                <a:cubicBezTo>
                  <a:pt x="108" y="56"/>
                  <a:pt x="138" y="35"/>
                  <a:pt x="172" y="21"/>
                </a:cubicBezTo>
                <a:cubicBezTo>
                  <a:pt x="206" y="7"/>
                  <a:pt x="242" y="0"/>
                  <a:pt x="278" y="0"/>
                </a:cubicBezTo>
                <a:lnTo>
                  <a:pt x="12350" y="0"/>
                </a:lnTo>
                <a:cubicBezTo>
                  <a:pt x="12387" y="0"/>
                  <a:pt x="12423" y="7"/>
                  <a:pt x="12457" y="21"/>
                </a:cubicBezTo>
                <a:cubicBezTo>
                  <a:pt x="12491" y="35"/>
                  <a:pt x="12521" y="56"/>
                  <a:pt x="12547" y="82"/>
                </a:cubicBezTo>
                <a:cubicBezTo>
                  <a:pt x="12573" y="108"/>
                  <a:pt x="12593" y="138"/>
                  <a:pt x="12608" y="172"/>
                </a:cubicBezTo>
                <a:cubicBezTo>
                  <a:pt x="12622" y="206"/>
                  <a:pt x="12629" y="242"/>
                  <a:pt x="12629" y="279"/>
                </a:cubicBezTo>
                <a:lnTo>
                  <a:pt x="12629" y="5247"/>
                </a:lnTo>
                <a:cubicBezTo>
                  <a:pt x="12629" y="5284"/>
                  <a:pt x="12622" y="5320"/>
                  <a:pt x="12608" y="5354"/>
                </a:cubicBezTo>
                <a:cubicBezTo>
                  <a:pt x="12593" y="5388"/>
                  <a:pt x="12573" y="5418"/>
                  <a:pt x="12547" y="5444"/>
                </a:cubicBezTo>
                <a:cubicBezTo>
                  <a:pt x="12521" y="5470"/>
                  <a:pt x="12491" y="5491"/>
                  <a:pt x="12457" y="5505"/>
                </a:cubicBezTo>
                <a:cubicBezTo>
                  <a:pt x="12423" y="5519"/>
                  <a:pt x="12387" y="5526"/>
                  <a:pt x="12350" y="5526"/>
                </a:cubicBezTo>
                <a:lnTo>
                  <a:pt x="278" y="5526"/>
                </a:lnTo>
                <a:cubicBezTo>
                  <a:pt x="242" y="5526"/>
                  <a:pt x="206" y="5519"/>
                  <a:pt x="172" y="5505"/>
                </a:cubicBezTo>
                <a:cubicBezTo>
                  <a:pt x="138" y="5491"/>
                  <a:pt x="108" y="5470"/>
                  <a:pt x="81" y="5444"/>
                </a:cubicBezTo>
                <a:cubicBezTo>
                  <a:pt x="55" y="5418"/>
                  <a:pt x="35" y="5388"/>
                  <a:pt x="21" y="5354"/>
                </a:cubicBezTo>
                <a:cubicBezTo>
                  <a:pt x="7" y="5320"/>
                  <a:pt x="0" y="5284"/>
                  <a:pt x="0" y="5247"/>
                </a:cubicBezTo>
                <a:moveTo>
                  <a:pt x="23" y="279"/>
                </a:moveTo>
                <a:lnTo>
                  <a:pt x="23" y="5247"/>
                </a:lnTo>
                <a:cubicBezTo>
                  <a:pt x="23" y="5264"/>
                  <a:pt x="25" y="5281"/>
                  <a:pt x="28" y="5297"/>
                </a:cubicBezTo>
                <a:cubicBezTo>
                  <a:pt x="31" y="5314"/>
                  <a:pt x="36" y="5330"/>
                  <a:pt x="43" y="5345"/>
                </a:cubicBezTo>
                <a:cubicBezTo>
                  <a:pt x="49" y="5360"/>
                  <a:pt x="57" y="5375"/>
                  <a:pt x="66" y="5389"/>
                </a:cubicBezTo>
                <a:cubicBezTo>
                  <a:pt x="75" y="5403"/>
                  <a:pt x="86" y="5416"/>
                  <a:pt x="98" y="5428"/>
                </a:cubicBezTo>
                <a:cubicBezTo>
                  <a:pt x="110" y="5440"/>
                  <a:pt x="123" y="5450"/>
                  <a:pt x="137" y="5460"/>
                </a:cubicBezTo>
                <a:cubicBezTo>
                  <a:pt x="151" y="5469"/>
                  <a:pt x="165" y="5477"/>
                  <a:pt x="181" y="5483"/>
                </a:cubicBezTo>
                <a:cubicBezTo>
                  <a:pt x="196" y="5490"/>
                  <a:pt x="212" y="5494"/>
                  <a:pt x="229" y="5498"/>
                </a:cubicBezTo>
                <a:cubicBezTo>
                  <a:pt x="245" y="5501"/>
                  <a:pt x="262" y="5503"/>
                  <a:pt x="278" y="5503"/>
                </a:cubicBezTo>
                <a:lnTo>
                  <a:pt x="12350" y="5503"/>
                </a:lnTo>
                <a:cubicBezTo>
                  <a:pt x="12367" y="5503"/>
                  <a:pt x="12384" y="5501"/>
                  <a:pt x="12400" y="5498"/>
                </a:cubicBezTo>
                <a:cubicBezTo>
                  <a:pt x="12416" y="5494"/>
                  <a:pt x="12432" y="5490"/>
                  <a:pt x="12448" y="5483"/>
                </a:cubicBezTo>
                <a:cubicBezTo>
                  <a:pt x="12463" y="5477"/>
                  <a:pt x="12478" y="5469"/>
                  <a:pt x="12492" y="5460"/>
                </a:cubicBezTo>
                <a:cubicBezTo>
                  <a:pt x="12506" y="5450"/>
                  <a:pt x="12519" y="5440"/>
                  <a:pt x="12531" y="5428"/>
                </a:cubicBezTo>
                <a:cubicBezTo>
                  <a:pt x="12543" y="5416"/>
                  <a:pt x="12553" y="5403"/>
                  <a:pt x="12563" y="5389"/>
                </a:cubicBezTo>
                <a:cubicBezTo>
                  <a:pt x="12572" y="5375"/>
                  <a:pt x="12580" y="5360"/>
                  <a:pt x="12586" y="5345"/>
                </a:cubicBezTo>
                <a:cubicBezTo>
                  <a:pt x="12593" y="5330"/>
                  <a:pt x="12597" y="5314"/>
                  <a:pt x="12601" y="5297"/>
                </a:cubicBezTo>
                <a:cubicBezTo>
                  <a:pt x="12604" y="5281"/>
                  <a:pt x="12606" y="5264"/>
                  <a:pt x="12606" y="5247"/>
                </a:cubicBezTo>
                <a:lnTo>
                  <a:pt x="12606" y="279"/>
                </a:lnTo>
                <a:cubicBezTo>
                  <a:pt x="12606" y="262"/>
                  <a:pt x="12604" y="245"/>
                  <a:pt x="12601" y="229"/>
                </a:cubicBezTo>
                <a:cubicBezTo>
                  <a:pt x="12597" y="212"/>
                  <a:pt x="12593" y="196"/>
                  <a:pt x="12586" y="181"/>
                </a:cubicBezTo>
                <a:cubicBezTo>
                  <a:pt x="12580" y="165"/>
                  <a:pt x="12572" y="151"/>
                  <a:pt x="12563" y="137"/>
                </a:cubicBezTo>
                <a:cubicBezTo>
                  <a:pt x="12553" y="123"/>
                  <a:pt x="12543" y="110"/>
                  <a:pt x="12531" y="98"/>
                </a:cubicBezTo>
                <a:cubicBezTo>
                  <a:pt x="12519" y="86"/>
                  <a:pt x="12506" y="76"/>
                  <a:pt x="12492" y="66"/>
                </a:cubicBezTo>
                <a:cubicBezTo>
                  <a:pt x="12478" y="57"/>
                  <a:pt x="12463" y="49"/>
                  <a:pt x="12448" y="43"/>
                </a:cubicBezTo>
                <a:cubicBezTo>
                  <a:pt x="12432" y="36"/>
                  <a:pt x="12416" y="32"/>
                  <a:pt x="12400" y="28"/>
                </a:cubicBezTo>
                <a:cubicBezTo>
                  <a:pt x="12384" y="25"/>
                  <a:pt x="12367" y="23"/>
                  <a:pt x="12350" y="23"/>
                </a:cubicBezTo>
                <a:lnTo>
                  <a:pt x="278" y="23"/>
                </a:lnTo>
                <a:cubicBezTo>
                  <a:pt x="262" y="23"/>
                  <a:pt x="245" y="25"/>
                  <a:pt x="229" y="28"/>
                </a:cubicBezTo>
                <a:cubicBezTo>
                  <a:pt x="212" y="32"/>
                  <a:pt x="196" y="36"/>
                  <a:pt x="181" y="43"/>
                </a:cubicBezTo>
                <a:cubicBezTo>
                  <a:pt x="165" y="49"/>
                  <a:pt x="151" y="57"/>
                  <a:pt x="137" y="66"/>
                </a:cubicBezTo>
                <a:cubicBezTo>
                  <a:pt x="123" y="76"/>
                  <a:pt x="110" y="86"/>
                  <a:pt x="98" y="98"/>
                </a:cubicBezTo>
                <a:cubicBezTo>
                  <a:pt x="86" y="110"/>
                  <a:pt x="75" y="123"/>
                  <a:pt x="66" y="137"/>
                </a:cubicBezTo>
                <a:cubicBezTo>
                  <a:pt x="57" y="151"/>
                  <a:pt x="49" y="165"/>
                  <a:pt x="43" y="181"/>
                </a:cubicBezTo>
                <a:cubicBezTo>
                  <a:pt x="36" y="196"/>
                  <a:pt x="31" y="212"/>
                  <a:pt x="28" y="229"/>
                </a:cubicBezTo>
                <a:cubicBezTo>
                  <a:pt x="25" y="245"/>
                  <a:pt x="23" y="262"/>
                  <a:pt x="23" y="2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5623920" y="1185840"/>
            <a:ext cx="1811160" cy="25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市场规模与增长趋势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5799600" y="4059360"/>
            <a:ext cx="1006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市场关键数据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5966640" y="43923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预计到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6367680" y="439704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2026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6" name="" descr=""/>
          <p:cNvPicPr/>
          <p:nvPr/>
        </p:nvPicPr>
        <p:blipFill>
          <a:blip r:embed="rId11"/>
          <a:stretch/>
        </p:blipFill>
        <p:spPr>
          <a:xfrm>
            <a:off x="8181360" y="4395600"/>
            <a:ext cx="29556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7" name=""/>
          <p:cNvSpPr txBox="1"/>
          <p:nvPr/>
        </p:nvSpPr>
        <p:spPr>
          <a:xfrm>
            <a:off x="6708240" y="4392360"/>
            <a:ext cx="1476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年，传统搜索量可能下降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8476200" y="43923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，转向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8877240" y="43970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5799240" y="44373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2"/>
                  <a:pt x="231" y="147"/>
                  <a:pt x="225" y="161"/>
                </a:cubicBezTo>
                <a:cubicBezTo>
                  <a:pt x="219" y="175"/>
                  <a:pt x="210" y="188"/>
                  <a:pt x="199" y="199"/>
                </a:cubicBezTo>
                <a:cubicBezTo>
                  <a:pt x="189" y="210"/>
                  <a:pt x="176" y="218"/>
                  <a:pt x="162" y="224"/>
                </a:cubicBezTo>
                <a:cubicBezTo>
                  <a:pt x="148" y="230"/>
                  <a:pt x="133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9" y="218"/>
                  <a:pt x="46" y="210"/>
                  <a:pt x="35" y="199"/>
                </a:cubicBezTo>
                <a:cubicBezTo>
                  <a:pt x="24" y="188"/>
                  <a:pt x="16" y="175"/>
                  <a:pt x="9" y="161"/>
                </a:cubicBezTo>
                <a:cubicBezTo>
                  <a:pt x="3" y="147"/>
                  <a:pt x="0" y="132"/>
                  <a:pt x="0" y="117"/>
                </a:cubicBezTo>
                <a:cubicBezTo>
                  <a:pt x="0" y="101"/>
                  <a:pt x="3" y="87"/>
                  <a:pt x="9" y="71"/>
                </a:cubicBezTo>
                <a:cubicBezTo>
                  <a:pt x="16" y="57"/>
                  <a:pt x="24" y="45"/>
                  <a:pt x="35" y="34"/>
                </a:cubicBezTo>
                <a:cubicBezTo>
                  <a:pt x="46" y="23"/>
                  <a:pt x="59" y="14"/>
                  <a:pt x="73" y="8"/>
                </a:cubicBezTo>
                <a:cubicBezTo>
                  <a:pt x="87" y="3"/>
                  <a:pt x="102" y="0"/>
                  <a:pt x="117" y="0"/>
                </a:cubicBezTo>
                <a:cubicBezTo>
                  <a:pt x="133" y="0"/>
                  <a:pt x="148" y="3"/>
                  <a:pt x="162" y="8"/>
                </a:cubicBezTo>
                <a:cubicBezTo>
                  <a:pt x="176" y="14"/>
                  <a:pt x="189" y="23"/>
                  <a:pt x="199" y="34"/>
                </a:cubicBezTo>
                <a:cubicBezTo>
                  <a:pt x="210" y="45"/>
                  <a:pt x="219" y="57"/>
                  <a:pt x="225" y="71"/>
                </a:cubicBezTo>
                <a:cubicBezTo>
                  <a:pt x="231" y="87"/>
                  <a:pt x="233" y="101"/>
                  <a:pt x="233" y="117"/>
                </a:cubicBezTo>
                <a:close/>
              </a:path>
            </a:pathLst>
          </a:custGeom>
          <a:solidFill>
            <a:srgbClr val="ff6b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9007920" y="4392360"/>
            <a:ext cx="268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搜索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5966640" y="469764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3" name="" descr=""/>
          <p:cNvPicPr/>
          <p:nvPr/>
        </p:nvPicPr>
        <p:blipFill>
          <a:blip r:embed="rId12"/>
          <a:stretch/>
        </p:blipFill>
        <p:spPr>
          <a:xfrm>
            <a:off x="6710400" y="4696560"/>
            <a:ext cx="29556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4" name=""/>
          <p:cNvSpPr txBox="1"/>
          <p:nvPr/>
        </p:nvSpPr>
        <p:spPr>
          <a:xfrm>
            <a:off x="6306840" y="4692960"/>
            <a:ext cx="40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年约有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005240" y="469296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的美国用户将生成式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8208720" y="469764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5799240" y="47379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2"/>
                  <a:pt x="231" y="147"/>
                  <a:pt x="225" y="161"/>
                </a:cubicBezTo>
                <a:cubicBezTo>
                  <a:pt x="219" y="175"/>
                  <a:pt x="210" y="189"/>
                  <a:pt x="199" y="199"/>
                </a:cubicBezTo>
                <a:cubicBezTo>
                  <a:pt x="189" y="210"/>
                  <a:pt x="176" y="219"/>
                  <a:pt x="162" y="225"/>
                </a:cubicBezTo>
                <a:cubicBezTo>
                  <a:pt x="148" y="230"/>
                  <a:pt x="133" y="233"/>
                  <a:pt x="117" y="233"/>
                </a:cubicBezTo>
                <a:cubicBezTo>
                  <a:pt x="102" y="233"/>
                  <a:pt x="87" y="230"/>
                  <a:pt x="73" y="225"/>
                </a:cubicBezTo>
                <a:cubicBezTo>
                  <a:pt x="59" y="219"/>
                  <a:pt x="46" y="210"/>
                  <a:pt x="35" y="199"/>
                </a:cubicBezTo>
                <a:cubicBezTo>
                  <a:pt x="24" y="189"/>
                  <a:pt x="16" y="175"/>
                  <a:pt x="9" y="161"/>
                </a:cubicBezTo>
                <a:cubicBezTo>
                  <a:pt x="3" y="147"/>
                  <a:pt x="0" y="132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6" y="58"/>
                  <a:pt x="24" y="45"/>
                  <a:pt x="35" y="34"/>
                </a:cubicBezTo>
                <a:cubicBezTo>
                  <a:pt x="46" y="23"/>
                  <a:pt x="59" y="15"/>
                  <a:pt x="73" y="9"/>
                </a:cubicBezTo>
                <a:cubicBezTo>
                  <a:pt x="87" y="3"/>
                  <a:pt x="102" y="0"/>
                  <a:pt x="117" y="0"/>
                </a:cubicBezTo>
                <a:cubicBezTo>
                  <a:pt x="133" y="0"/>
                  <a:pt x="148" y="3"/>
                  <a:pt x="162" y="9"/>
                </a:cubicBezTo>
                <a:cubicBezTo>
                  <a:pt x="176" y="15"/>
                  <a:pt x="189" y="23"/>
                  <a:pt x="199" y="34"/>
                </a:cubicBezTo>
                <a:cubicBezTo>
                  <a:pt x="210" y="45"/>
                  <a:pt x="219" y="58"/>
                  <a:pt x="225" y="72"/>
                </a:cubicBezTo>
                <a:cubicBezTo>
                  <a:pt x="231" y="86"/>
                  <a:pt x="233" y="101"/>
                  <a:pt x="233" y="116"/>
                </a:cubicBezTo>
                <a:close/>
              </a:path>
            </a:pathLst>
          </a:custGeom>
          <a:solidFill>
            <a:srgbClr val="ff6b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8339400" y="4692960"/>
            <a:ext cx="13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平台作为首选搜索引擎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5966640" y="4998600"/>
            <a:ext cx="580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ChatGPT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80" name="" descr=""/>
          <p:cNvPicPr/>
          <p:nvPr/>
        </p:nvPicPr>
        <p:blipFill>
          <a:blip r:embed="rId13"/>
          <a:stretch/>
        </p:blipFill>
        <p:spPr>
          <a:xfrm>
            <a:off x="7612920" y="4997160"/>
            <a:ext cx="35532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1" name=""/>
          <p:cNvSpPr/>
          <p:nvPr/>
        </p:nvSpPr>
        <p:spPr>
          <a:xfrm>
            <a:off x="5799240" y="503892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2"/>
                  <a:pt x="231" y="147"/>
                  <a:pt x="225" y="161"/>
                </a:cubicBezTo>
                <a:cubicBezTo>
                  <a:pt x="219" y="176"/>
                  <a:pt x="210" y="188"/>
                  <a:pt x="199" y="199"/>
                </a:cubicBezTo>
                <a:cubicBezTo>
                  <a:pt x="189" y="210"/>
                  <a:pt x="176" y="218"/>
                  <a:pt x="162" y="224"/>
                </a:cubicBezTo>
                <a:cubicBezTo>
                  <a:pt x="148" y="230"/>
                  <a:pt x="133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9" y="218"/>
                  <a:pt x="46" y="210"/>
                  <a:pt x="35" y="199"/>
                </a:cubicBezTo>
                <a:cubicBezTo>
                  <a:pt x="24" y="188"/>
                  <a:pt x="16" y="176"/>
                  <a:pt x="9" y="161"/>
                </a:cubicBezTo>
                <a:cubicBezTo>
                  <a:pt x="3" y="147"/>
                  <a:pt x="0" y="132"/>
                  <a:pt x="0" y="117"/>
                </a:cubicBezTo>
                <a:cubicBezTo>
                  <a:pt x="0" y="102"/>
                  <a:pt x="3" y="87"/>
                  <a:pt x="9" y="73"/>
                </a:cubicBezTo>
                <a:cubicBezTo>
                  <a:pt x="16" y="58"/>
                  <a:pt x="24" y="46"/>
                  <a:pt x="35" y="34"/>
                </a:cubicBezTo>
                <a:cubicBezTo>
                  <a:pt x="46" y="23"/>
                  <a:pt x="59" y="15"/>
                  <a:pt x="73" y="9"/>
                </a:cubicBezTo>
                <a:cubicBezTo>
                  <a:pt x="87" y="3"/>
                  <a:pt x="102" y="0"/>
                  <a:pt x="117" y="0"/>
                </a:cubicBezTo>
                <a:cubicBezTo>
                  <a:pt x="133" y="0"/>
                  <a:pt x="148" y="3"/>
                  <a:pt x="162" y="9"/>
                </a:cubicBezTo>
                <a:cubicBezTo>
                  <a:pt x="176" y="15"/>
                  <a:pt x="189" y="23"/>
                  <a:pt x="199" y="34"/>
                </a:cubicBezTo>
                <a:cubicBezTo>
                  <a:pt x="210" y="46"/>
                  <a:pt x="219" y="58"/>
                  <a:pt x="225" y="73"/>
                </a:cubicBezTo>
                <a:cubicBezTo>
                  <a:pt x="231" y="87"/>
                  <a:pt x="233" y="102"/>
                  <a:pt x="233" y="117"/>
                </a:cubicBezTo>
                <a:close/>
              </a:path>
            </a:pathLst>
          </a:custGeom>
          <a:solidFill>
            <a:srgbClr val="ff6b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6545160" y="499392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月活跃用户已超过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5966640" y="5299560"/>
            <a:ext cx="517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Gartner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6481440" y="5294880"/>
            <a:ext cx="537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预测，到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7016400" y="5299560"/>
            <a:ext cx="342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2025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86" name="" descr=""/>
          <p:cNvPicPr/>
          <p:nvPr/>
        </p:nvPicPr>
        <p:blipFill>
          <a:blip r:embed="rId14"/>
          <a:stretch/>
        </p:blipFill>
        <p:spPr>
          <a:xfrm>
            <a:off x="8557200" y="5298120"/>
            <a:ext cx="304200" cy="1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7" name=""/>
          <p:cNvSpPr txBox="1"/>
          <p:nvPr/>
        </p:nvSpPr>
        <p:spPr>
          <a:xfrm>
            <a:off x="7356600" y="5294880"/>
            <a:ext cx="12078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年，图技术将应用于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8857440" y="5294880"/>
            <a:ext cx="1073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的数据和分析创新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5799240" y="54399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3"/>
                  <a:pt x="231" y="147"/>
                  <a:pt x="225" y="162"/>
                </a:cubicBezTo>
                <a:cubicBezTo>
                  <a:pt x="219" y="176"/>
                  <a:pt x="210" y="188"/>
                  <a:pt x="199" y="199"/>
                </a:cubicBezTo>
                <a:cubicBezTo>
                  <a:pt x="189" y="210"/>
                  <a:pt x="176" y="219"/>
                  <a:pt x="162" y="224"/>
                </a:cubicBezTo>
                <a:cubicBezTo>
                  <a:pt x="148" y="230"/>
                  <a:pt x="133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9" y="219"/>
                  <a:pt x="46" y="210"/>
                  <a:pt x="35" y="199"/>
                </a:cubicBezTo>
                <a:cubicBezTo>
                  <a:pt x="24" y="188"/>
                  <a:pt x="16" y="176"/>
                  <a:pt x="9" y="162"/>
                </a:cubicBezTo>
                <a:cubicBezTo>
                  <a:pt x="3" y="147"/>
                  <a:pt x="0" y="133"/>
                  <a:pt x="0" y="117"/>
                </a:cubicBezTo>
                <a:cubicBezTo>
                  <a:pt x="0" y="102"/>
                  <a:pt x="3" y="87"/>
                  <a:pt x="9" y="72"/>
                </a:cubicBezTo>
                <a:cubicBezTo>
                  <a:pt x="16" y="58"/>
                  <a:pt x="24" y="45"/>
                  <a:pt x="35" y="34"/>
                </a:cubicBezTo>
                <a:cubicBezTo>
                  <a:pt x="46" y="23"/>
                  <a:pt x="59" y="15"/>
                  <a:pt x="73" y="9"/>
                </a:cubicBezTo>
                <a:cubicBezTo>
                  <a:pt x="87" y="3"/>
                  <a:pt x="102" y="0"/>
                  <a:pt x="117" y="0"/>
                </a:cubicBezTo>
                <a:cubicBezTo>
                  <a:pt x="133" y="0"/>
                  <a:pt x="148" y="3"/>
                  <a:pt x="162" y="9"/>
                </a:cubicBezTo>
                <a:cubicBezTo>
                  <a:pt x="176" y="15"/>
                  <a:pt x="189" y="23"/>
                  <a:pt x="199" y="34"/>
                </a:cubicBezTo>
                <a:cubicBezTo>
                  <a:pt x="210" y="45"/>
                  <a:pt x="219" y="58"/>
                  <a:pt x="225" y="72"/>
                </a:cubicBezTo>
                <a:cubicBezTo>
                  <a:pt x="231" y="87"/>
                  <a:pt x="233" y="102"/>
                  <a:pt x="233" y="117"/>
                </a:cubicBezTo>
                <a:close/>
              </a:path>
            </a:pathLst>
          </a:custGeom>
          <a:solidFill>
            <a:srgbClr val="ff6b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5966640" y="5495400"/>
            <a:ext cx="135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中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10033560" y="60418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7 / 19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"/>
          <p:cNvSpPr/>
          <p:nvPr/>
        </p:nvSpPr>
        <p:spPr>
          <a:xfrm>
            <a:off x="0" y="0"/>
            <a:ext cx="10704600" cy="6516720"/>
          </a:xfrm>
          <a:custGeom>
            <a:avLst/>
            <a:gdLst/>
            <a:ahLst/>
            <a:rect l="0" t="0" r="r" b="b"/>
            <a:pathLst>
              <a:path w="29735" h="18102">
                <a:moveTo>
                  <a:pt x="0" y="0"/>
                </a:moveTo>
                <a:lnTo>
                  <a:pt x="29735" y="0"/>
                </a:lnTo>
                <a:lnTo>
                  <a:pt x="29735" y="18102"/>
                </a:lnTo>
                <a:lnTo>
                  <a:pt x="0" y="181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542880" y="0"/>
            <a:ext cx="9627480" cy="484920"/>
          </a:xfrm>
          <a:custGeom>
            <a:avLst/>
            <a:gdLst/>
            <a:ahLst/>
            <a:rect l="0" t="0" r="r" b="b"/>
            <a:pathLst>
              <a:path w="26743" h="1347">
                <a:moveTo>
                  <a:pt x="22" y="171"/>
                </a:move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1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1068"/>
                </a:lnTo>
                <a:cubicBezTo>
                  <a:pt x="26743" y="1105"/>
                  <a:pt x="26736" y="1141"/>
                  <a:pt x="26722" y="1175"/>
                </a:cubicBezTo>
                <a:cubicBezTo>
                  <a:pt x="26707" y="1209"/>
                  <a:pt x="26687" y="1239"/>
                  <a:pt x="26661" y="1265"/>
                </a:cubicBezTo>
                <a:cubicBezTo>
                  <a:pt x="26635" y="1291"/>
                  <a:pt x="26605" y="1312"/>
                  <a:pt x="26571" y="1326"/>
                </a:cubicBezTo>
                <a:cubicBezTo>
                  <a:pt x="26537" y="1340"/>
                  <a:pt x="26501" y="1347"/>
                  <a:pt x="26464" y="1347"/>
                </a:cubicBezTo>
                <a:lnTo>
                  <a:pt x="279" y="1347"/>
                </a:lnTo>
                <a:cubicBezTo>
                  <a:pt x="242" y="1347"/>
                  <a:pt x="206" y="1340"/>
                  <a:pt x="172" y="1326"/>
                </a:cubicBezTo>
                <a:cubicBezTo>
                  <a:pt x="138" y="1312"/>
                  <a:pt x="108" y="1291"/>
                  <a:pt x="82" y="1265"/>
                </a:cubicBezTo>
                <a:cubicBezTo>
                  <a:pt x="56" y="1239"/>
                  <a:pt x="36" y="1209"/>
                  <a:pt x="22" y="1175"/>
                </a:cubicBezTo>
                <a:cubicBezTo>
                  <a:pt x="7" y="1141"/>
                  <a:pt x="0" y="1105"/>
                  <a:pt x="0" y="1068"/>
                </a:cubicBezTo>
                <a:lnTo>
                  <a:pt x="0" y="278"/>
                </a:lnTo>
                <a:cubicBezTo>
                  <a:pt x="0" y="241"/>
                  <a:pt x="7" y="206"/>
                  <a:pt x="22" y="17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542880" y="0"/>
            <a:ext cx="9627480" cy="484920"/>
          </a:xfrm>
          <a:custGeom>
            <a:avLst/>
            <a:gdLst/>
            <a:ahLst/>
            <a:rect l="0" t="0" r="r" b="b"/>
            <a:pathLst>
              <a:path w="26743" h="1347">
                <a:moveTo>
                  <a:pt x="0" y="1068"/>
                </a:moveTo>
                <a:lnTo>
                  <a:pt x="0" y="278"/>
                </a:lnTo>
                <a:cubicBezTo>
                  <a:pt x="0" y="241"/>
                  <a:pt x="7" y="206"/>
                  <a:pt x="22" y="171"/>
                </a:cubicBezTo>
                <a:cubicBezTo>
                  <a:pt x="36" y="137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26464" y="0"/>
                </a:lnTo>
                <a:cubicBezTo>
                  <a:pt x="26501" y="0"/>
                  <a:pt x="26537" y="7"/>
                  <a:pt x="26571" y="21"/>
                </a:cubicBezTo>
                <a:cubicBezTo>
                  <a:pt x="26605" y="35"/>
                  <a:pt x="26635" y="55"/>
                  <a:pt x="26661" y="81"/>
                </a:cubicBezTo>
                <a:cubicBezTo>
                  <a:pt x="26687" y="107"/>
                  <a:pt x="26707" y="137"/>
                  <a:pt x="26722" y="171"/>
                </a:cubicBezTo>
                <a:cubicBezTo>
                  <a:pt x="26736" y="206"/>
                  <a:pt x="26743" y="241"/>
                  <a:pt x="26743" y="278"/>
                </a:cubicBezTo>
                <a:lnTo>
                  <a:pt x="26743" y="1068"/>
                </a:lnTo>
                <a:cubicBezTo>
                  <a:pt x="26743" y="1105"/>
                  <a:pt x="26736" y="1141"/>
                  <a:pt x="26722" y="1175"/>
                </a:cubicBezTo>
                <a:cubicBezTo>
                  <a:pt x="26707" y="1209"/>
                  <a:pt x="26687" y="1239"/>
                  <a:pt x="26661" y="1265"/>
                </a:cubicBezTo>
                <a:cubicBezTo>
                  <a:pt x="26635" y="1291"/>
                  <a:pt x="26605" y="1312"/>
                  <a:pt x="26571" y="1326"/>
                </a:cubicBezTo>
                <a:cubicBezTo>
                  <a:pt x="26537" y="1340"/>
                  <a:pt x="26501" y="1347"/>
                  <a:pt x="26464" y="1347"/>
                </a:cubicBezTo>
                <a:lnTo>
                  <a:pt x="279" y="1347"/>
                </a:lnTo>
                <a:cubicBezTo>
                  <a:pt x="242" y="1347"/>
                  <a:pt x="206" y="1340"/>
                  <a:pt x="172" y="1326"/>
                </a:cubicBezTo>
                <a:cubicBezTo>
                  <a:pt x="138" y="1312"/>
                  <a:pt x="108" y="1291"/>
                  <a:pt x="82" y="1265"/>
                </a:cubicBezTo>
                <a:cubicBezTo>
                  <a:pt x="56" y="1239"/>
                  <a:pt x="36" y="1209"/>
                  <a:pt x="22" y="1175"/>
                </a:cubicBezTo>
                <a:cubicBezTo>
                  <a:pt x="7" y="1141"/>
                  <a:pt x="0" y="1105"/>
                  <a:pt x="0" y="1068"/>
                </a:cubicBezTo>
                <a:moveTo>
                  <a:pt x="24" y="278"/>
                </a:moveTo>
                <a:lnTo>
                  <a:pt x="24" y="1068"/>
                </a:lnTo>
                <a:cubicBezTo>
                  <a:pt x="24" y="1085"/>
                  <a:pt x="25" y="1102"/>
                  <a:pt x="28" y="1118"/>
                </a:cubicBezTo>
                <a:cubicBezTo>
                  <a:pt x="32" y="1135"/>
                  <a:pt x="37" y="1151"/>
                  <a:pt x="43" y="1166"/>
                </a:cubicBezTo>
                <a:cubicBezTo>
                  <a:pt x="49" y="1182"/>
                  <a:pt x="57" y="1196"/>
                  <a:pt x="67" y="1210"/>
                </a:cubicBezTo>
                <a:cubicBezTo>
                  <a:pt x="76" y="1224"/>
                  <a:pt x="86" y="1237"/>
                  <a:pt x="98" y="1249"/>
                </a:cubicBezTo>
                <a:cubicBezTo>
                  <a:pt x="110" y="1261"/>
                  <a:pt x="123" y="1271"/>
                  <a:pt x="137" y="1281"/>
                </a:cubicBezTo>
                <a:cubicBezTo>
                  <a:pt x="151" y="1290"/>
                  <a:pt x="166" y="1298"/>
                  <a:pt x="181" y="1304"/>
                </a:cubicBezTo>
                <a:cubicBezTo>
                  <a:pt x="197" y="1311"/>
                  <a:pt x="213" y="1315"/>
                  <a:pt x="229" y="1319"/>
                </a:cubicBezTo>
                <a:cubicBezTo>
                  <a:pt x="246" y="1322"/>
                  <a:pt x="262" y="1324"/>
                  <a:pt x="279" y="1324"/>
                </a:cubicBezTo>
                <a:lnTo>
                  <a:pt x="26464" y="1324"/>
                </a:lnTo>
                <a:cubicBezTo>
                  <a:pt x="26481" y="1324"/>
                  <a:pt x="26498" y="1322"/>
                  <a:pt x="26514" y="1319"/>
                </a:cubicBezTo>
                <a:cubicBezTo>
                  <a:pt x="26530" y="1315"/>
                  <a:pt x="26546" y="1311"/>
                  <a:pt x="26562" y="1304"/>
                </a:cubicBezTo>
                <a:cubicBezTo>
                  <a:pt x="26577" y="1298"/>
                  <a:pt x="26592" y="1290"/>
                  <a:pt x="26606" y="1281"/>
                </a:cubicBezTo>
                <a:cubicBezTo>
                  <a:pt x="26620" y="1271"/>
                  <a:pt x="26633" y="1261"/>
                  <a:pt x="26645" y="1249"/>
                </a:cubicBezTo>
                <a:cubicBezTo>
                  <a:pt x="26657" y="1237"/>
                  <a:pt x="26667" y="1224"/>
                  <a:pt x="26677" y="1210"/>
                </a:cubicBezTo>
                <a:cubicBezTo>
                  <a:pt x="26686" y="1196"/>
                  <a:pt x="26694" y="1182"/>
                  <a:pt x="26700" y="1166"/>
                </a:cubicBezTo>
                <a:cubicBezTo>
                  <a:pt x="26707" y="1151"/>
                  <a:pt x="26711" y="1135"/>
                  <a:pt x="26715" y="1118"/>
                </a:cubicBezTo>
                <a:cubicBezTo>
                  <a:pt x="26718" y="1102"/>
                  <a:pt x="26720" y="1085"/>
                  <a:pt x="26720" y="1068"/>
                </a:cubicBezTo>
                <a:lnTo>
                  <a:pt x="26720" y="278"/>
                </a:lnTo>
                <a:cubicBezTo>
                  <a:pt x="26720" y="261"/>
                  <a:pt x="26718" y="245"/>
                  <a:pt x="26715" y="228"/>
                </a:cubicBezTo>
                <a:cubicBezTo>
                  <a:pt x="26711" y="212"/>
                  <a:pt x="26707" y="196"/>
                  <a:pt x="26700" y="180"/>
                </a:cubicBezTo>
                <a:cubicBezTo>
                  <a:pt x="26694" y="165"/>
                  <a:pt x="26686" y="150"/>
                  <a:pt x="26677" y="136"/>
                </a:cubicBezTo>
                <a:cubicBezTo>
                  <a:pt x="26667" y="122"/>
                  <a:pt x="26657" y="109"/>
                  <a:pt x="26645" y="97"/>
                </a:cubicBezTo>
                <a:cubicBezTo>
                  <a:pt x="26633" y="86"/>
                  <a:pt x="26620" y="75"/>
                  <a:pt x="26606" y="66"/>
                </a:cubicBezTo>
                <a:cubicBezTo>
                  <a:pt x="26592" y="56"/>
                  <a:pt x="26577" y="49"/>
                  <a:pt x="26562" y="42"/>
                </a:cubicBezTo>
                <a:cubicBezTo>
                  <a:pt x="26546" y="36"/>
                  <a:pt x="26530" y="31"/>
                  <a:pt x="26514" y="28"/>
                </a:cubicBezTo>
                <a:cubicBezTo>
                  <a:pt x="26498" y="24"/>
                  <a:pt x="26481" y="23"/>
                  <a:pt x="26464" y="23"/>
                </a:cubicBezTo>
                <a:lnTo>
                  <a:pt x="279" y="23"/>
                </a:lnTo>
                <a:cubicBezTo>
                  <a:pt x="262" y="23"/>
                  <a:pt x="246" y="24"/>
                  <a:pt x="229" y="28"/>
                </a:cubicBezTo>
                <a:cubicBezTo>
                  <a:pt x="213" y="31"/>
                  <a:pt x="197" y="36"/>
                  <a:pt x="181" y="42"/>
                </a:cubicBezTo>
                <a:cubicBezTo>
                  <a:pt x="166" y="49"/>
                  <a:pt x="151" y="56"/>
                  <a:pt x="137" y="66"/>
                </a:cubicBezTo>
                <a:cubicBezTo>
                  <a:pt x="123" y="75"/>
                  <a:pt x="110" y="86"/>
                  <a:pt x="98" y="97"/>
                </a:cubicBezTo>
                <a:cubicBezTo>
                  <a:pt x="86" y="109"/>
                  <a:pt x="76" y="122"/>
                  <a:pt x="67" y="136"/>
                </a:cubicBezTo>
                <a:cubicBezTo>
                  <a:pt x="57" y="150"/>
                  <a:pt x="49" y="165"/>
                  <a:pt x="43" y="180"/>
                </a:cubicBezTo>
                <a:cubicBezTo>
                  <a:pt x="37" y="196"/>
                  <a:pt x="32" y="212"/>
                  <a:pt x="28" y="228"/>
                </a:cubicBezTo>
                <a:cubicBezTo>
                  <a:pt x="25" y="245"/>
                  <a:pt x="24" y="261"/>
                  <a:pt x="24" y="27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5" name="" descr=""/>
          <p:cNvPicPr/>
          <p:nvPr/>
        </p:nvPicPr>
        <p:blipFill>
          <a:blip r:embed="rId1"/>
          <a:stretch/>
        </p:blipFill>
        <p:spPr>
          <a:xfrm>
            <a:off x="685080" y="14220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6" name=""/>
          <p:cNvSpPr txBox="1"/>
          <p:nvPr/>
        </p:nvSpPr>
        <p:spPr>
          <a:xfrm>
            <a:off x="969480" y="155520"/>
            <a:ext cx="671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ffffff"/>
                </a:solidFill>
                <a:effectLst/>
                <a:uFillTx/>
                <a:latin typeface="WenQuanYiZenHei"/>
                <a:ea typeface="WenQuanYiZenHei"/>
              </a:rPr>
              <a:t>战略洞察：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1638000" y="160200"/>
            <a:ext cx="337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</a:t>
            </a:r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GEO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1973880" y="155520"/>
            <a:ext cx="1744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不仅是技术趋势，更是企业在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3711960" y="1602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3843000" y="155520"/>
            <a:ext cx="32194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WenQuanYiZenHei"/>
                <a:ea typeface="WenQuanYiZenHei"/>
              </a:rPr>
              <a:t>时代重塑信息传播方式、构建核心竞争力的战略机遇。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