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CBA8-3C6A-45A0-B754-04D3FC4E338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1CA94-BE90-4B2F-AAD7-EAE358391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7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1CA94-BE90-4B2F-AAD7-EAE358391B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81CAA-A4BF-DB12-5FEE-4EFE97B8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79FD5-DB45-7046-7535-4AF4A504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B4413-DE33-7CD2-38A0-B43FA43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ABC6D-E652-9EB1-E5A0-E91CD91C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48431-D6E2-59F8-F42F-E0610810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564C6-8443-51A1-3809-5B539A6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A5FFF-BF51-92CA-2B86-DEF79212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980A8-98AF-33E6-5B6E-DC18FE5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1CD6-9BD5-897D-1230-48291F5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9DB3-486E-F9BB-19A8-2FF53F26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8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1315A-824A-9A56-912C-55DC2EEC9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C604A-8109-0669-213D-BFC7431B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72F4-C80F-A438-41B0-C4403709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A933D-F120-F557-AD60-68BA33C1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95722-BDC7-16F1-D03D-1A25E7F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C9BD3-6E30-AAAA-A281-A4CB00DD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95434-5DE9-15F9-FCF9-AEC05B6C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535F1-CA9B-ECBE-7DC7-4B36CA0D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51EC9-912F-6E09-84AB-27FC6A8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CB66-48F1-B048-952C-9C8A4DF7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B569D-E42B-4905-D358-07EE3406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47D94-39FA-7743-65D4-D350A64C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6996-8124-E00D-88EF-879AFB4B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56F0B-6343-2624-33F7-7E2A829B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91F73-0C49-1477-5813-549549A3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8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5CA8E-E1C0-85C3-7C87-18807C5B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EC676-C343-7081-71C8-7FA47B24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E76CD-8FC4-6730-A3F1-16CF1383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AD99B-49F8-1967-36C1-7463E32C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02AF7-5D38-8073-F22B-51B116AD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27184-4D87-A07C-DE92-9CA57A86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406B-C396-EAFA-1635-2BB44AC3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E2C75-CF60-057A-4AD3-F7C7F615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F3842-79B1-237F-D04C-0ECA9FC2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333A71-F357-AE96-857D-A48039BD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7CA460-1C89-4B17-42B8-88B6DE727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82A9EF-13A7-26BA-BEEE-A4DD6FC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A3D64A-12B2-538D-710A-4ED96FD6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D14FF-40DC-87D7-B3E8-09A6524D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9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9D5A-60A1-DE62-74E2-D5A40A0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E32C6E-EDC9-F482-3E41-8B0FBC56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BC1669-2418-CED1-1B85-033B3B4E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881540-1163-7F8C-9C04-29FE7B95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D01EF-A515-744B-615C-20691E44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81897-A7D3-7B7C-D7F5-912DE48D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E2CEA-61C2-C877-AFC5-87D417D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F63A-D96A-BB5F-31F5-FC6D5250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99F41-77A7-5174-BF22-0746ABB0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F5B0B-CC90-F07B-7983-B6A2CD77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18901-AB4E-5C9D-7B96-4A1979A3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AE646-1A6C-5975-D198-0454D2CC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741DF-CDED-496A-B4B0-0FFBE287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6C127-1B14-CED4-2D11-E563C353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14529-86EB-996B-BF06-FDEFB0045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4DA0C-3336-6B7C-B56E-F705188E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42A32-BE35-4940-7F8C-ABA68D2B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A6C8-AD28-3878-5D8F-1F6CAF93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0C77B-4311-2052-1C3D-2259738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BB58C1-2E60-A586-A6DF-28D9C014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41AA6-F86F-1336-F8E2-249488DE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0DB20-0792-A05D-74C0-1B9A0A311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7F4E-B17D-41F0-9D3C-C615D15B211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884E6-7556-E931-4648-ED4ADD9B0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BC796-37BC-7762-A604-E96589E8A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AE0B-6F3B-488D-96AE-10443DC4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888C49-7422-22E2-1D65-2D8AB606E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0" y="574136"/>
            <a:ext cx="1590040" cy="159004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960528-9BCB-F24A-B58E-3495F6550D6B}"/>
              </a:ext>
            </a:extLst>
          </p:cNvPr>
          <p:cNvSpPr/>
          <p:nvPr/>
        </p:nvSpPr>
        <p:spPr>
          <a:xfrm>
            <a:off x="2699350" y="469860"/>
            <a:ext cx="1432560" cy="4020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BLIP</a:t>
            </a:r>
            <a:endParaRPr lang="zh-CN" altLang="en-US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F24E46-C5EF-02D7-26BA-8150CDF38249}"/>
              </a:ext>
            </a:extLst>
          </p:cNvPr>
          <p:cNvSpPr/>
          <p:nvPr/>
        </p:nvSpPr>
        <p:spPr>
          <a:xfrm>
            <a:off x="2699350" y="958796"/>
            <a:ext cx="1432560" cy="4020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PP-OCR</a:t>
            </a:r>
            <a:endParaRPr lang="zh-CN" altLang="en-US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780819-2C87-E6FE-53FB-57290C172EC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86550" y="670292"/>
            <a:ext cx="812800" cy="5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28E657-FD03-4BFD-91CC-3319E1E7A412}"/>
              </a:ext>
            </a:extLst>
          </p:cNvPr>
          <p:cNvCxnSpPr>
            <a:cxnSpLocks/>
          </p:cNvCxnSpPr>
          <p:nvPr/>
        </p:nvCxnSpPr>
        <p:spPr>
          <a:xfrm>
            <a:off x="4142070" y="670024"/>
            <a:ext cx="909320" cy="2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8F2F10-7B93-ABF8-F335-4117C124A1EA}"/>
              </a:ext>
            </a:extLst>
          </p:cNvPr>
          <p:cNvCxnSpPr>
            <a:cxnSpLocks/>
          </p:cNvCxnSpPr>
          <p:nvPr/>
        </p:nvCxnSpPr>
        <p:spPr>
          <a:xfrm flipV="1">
            <a:off x="1876390" y="1157270"/>
            <a:ext cx="822960" cy="50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1C6944-33A1-ABDE-2EF8-D98BE83E126C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4142070" y="1157270"/>
            <a:ext cx="863600" cy="4404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2318E0F-38A6-7A23-5356-7F0924A7C805}"/>
              </a:ext>
            </a:extLst>
          </p:cNvPr>
          <p:cNvSpPr txBox="1"/>
          <p:nvPr/>
        </p:nvSpPr>
        <p:spPr>
          <a:xfrm>
            <a:off x="5122510" y="1268216"/>
            <a:ext cx="331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i see black people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trolled on the internet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07C127-8776-3104-495A-5052CCECABC6}"/>
              </a:ext>
            </a:extLst>
          </p:cNvPr>
          <p:cNvSpPr txBox="1"/>
          <p:nvPr/>
        </p:nvSpPr>
        <p:spPr>
          <a:xfrm>
            <a:off x="5040428" y="472767"/>
            <a:ext cx="413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gorilla sitting on a table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94F45EA-0B40-8F56-C901-CF74240A81DF}"/>
              </a:ext>
            </a:extLst>
          </p:cNvPr>
          <p:cNvSpPr/>
          <p:nvPr/>
        </p:nvSpPr>
        <p:spPr>
          <a:xfrm>
            <a:off x="2587590" y="4724907"/>
            <a:ext cx="1432560" cy="4020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Qwen</a:t>
            </a:r>
            <a:endParaRPr lang="zh-CN" altLang="en-US" sz="2400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A3ECB0-6036-8798-0851-33BB309C5299}"/>
              </a:ext>
            </a:extLst>
          </p:cNvPr>
          <p:cNvSpPr txBox="1"/>
          <p:nvPr/>
        </p:nvSpPr>
        <p:spPr>
          <a:xfrm>
            <a:off x="4762635" y="3793679"/>
            <a:ext cx="4018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Racial Disparities: 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Beliefs and Practices: 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{caption}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text on the image is 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{text}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Is it a meme that contain the above social biases? ("Yes" or "No")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C039DB-46F2-8B18-E985-E2416D695898}"/>
              </a:ext>
            </a:extLst>
          </p:cNvPr>
          <p:cNvSpPr/>
          <p:nvPr/>
        </p:nvSpPr>
        <p:spPr>
          <a:xfrm>
            <a:off x="4605155" y="3770531"/>
            <a:ext cx="4257040" cy="23557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E018F18-5BF0-4492-8848-0004D0A135E8}"/>
              </a:ext>
            </a:extLst>
          </p:cNvPr>
          <p:cNvCxnSpPr>
            <a:cxnSpLocks/>
          </p:cNvCxnSpPr>
          <p:nvPr/>
        </p:nvCxnSpPr>
        <p:spPr>
          <a:xfrm>
            <a:off x="5906101" y="1934867"/>
            <a:ext cx="0" cy="1835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BEB31D-A6A5-2B94-9E68-4CA8CCEBA9E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020150" y="4923382"/>
            <a:ext cx="571500" cy="25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26612C9-998B-A7C0-B1E5-787FB76AFE57}"/>
              </a:ext>
            </a:extLst>
          </p:cNvPr>
          <p:cNvSpPr txBox="1"/>
          <p:nvPr/>
        </p:nvSpPr>
        <p:spPr>
          <a:xfrm>
            <a:off x="222850" y="3872594"/>
            <a:ext cx="1808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	Logits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	5.1906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	3.1141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77FDDDD-49CA-6D43-6196-FEA40C311695}"/>
              </a:ext>
            </a:extLst>
          </p:cNvPr>
          <p:cNvCxnSpPr>
            <a:cxnSpLocks/>
          </p:cNvCxnSpPr>
          <p:nvPr/>
        </p:nvCxnSpPr>
        <p:spPr>
          <a:xfrm flipH="1">
            <a:off x="2031330" y="4925922"/>
            <a:ext cx="556260" cy="50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34EBA16-7D7D-68A3-FA23-94F726E0EB08}"/>
              </a:ext>
            </a:extLst>
          </p:cNvPr>
          <p:cNvSpPr/>
          <p:nvPr/>
        </p:nvSpPr>
        <p:spPr>
          <a:xfrm>
            <a:off x="117641" y="3789792"/>
            <a:ext cx="1913689" cy="13918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5F81F3-FA28-7F58-F7BE-D7D179A7E78A}"/>
              </a:ext>
            </a:extLst>
          </p:cNvPr>
          <p:cNvSpPr txBox="1"/>
          <p:nvPr/>
        </p:nvSpPr>
        <p:spPr>
          <a:xfrm>
            <a:off x="188493" y="5670493"/>
            <a:ext cx="1842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	0.8886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481255-8392-26B3-1D3F-E19B6861B097}"/>
              </a:ext>
            </a:extLst>
          </p:cNvPr>
          <p:cNvSpPr/>
          <p:nvPr/>
        </p:nvSpPr>
        <p:spPr>
          <a:xfrm>
            <a:off x="117640" y="5608314"/>
            <a:ext cx="1913689" cy="4936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5DF8AFD-0CE1-5EB0-72B1-027B28B88667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9404" y="5181602"/>
            <a:ext cx="5081" cy="4267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8EE65DF-F6D7-EE92-F11F-B684FFB8C16A}"/>
              </a:ext>
            </a:extLst>
          </p:cNvPr>
          <p:cNvSpPr txBox="1"/>
          <p:nvPr/>
        </p:nvSpPr>
        <p:spPr>
          <a:xfrm>
            <a:off x="1127090" y="5214662"/>
            <a:ext cx="1379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396D52-734E-0F93-4AA0-85A410E342EE}"/>
              </a:ext>
            </a:extLst>
          </p:cNvPr>
          <p:cNvSpPr/>
          <p:nvPr/>
        </p:nvSpPr>
        <p:spPr>
          <a:xfrm>
            <a:off x="2699350" y="1874522"/>
            <a:ext cx="1432560" cy="4020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TrOCR</a:t>
            </a:r>
            <a:endParaRPr lang="zh-CN" altLang="en-US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FF495F-7142-7CE4-D30D-9B1FFE4AFDF7}"/>
              </a:ext>
            </a:extLst>
          </p:cNvPr>
          <p:cNvCxnSpPr>
            <a:cxnSpLocks/>
          </p:cNvCxnSpPr>
          <p:nvPr/>
        </p:nvCxnSpPr>
        <p:spPr>
          <a:xfrm flipV="1">
            <a:off x="1876390" y="2072996"/>
            <a:ext cx="822960" cy="508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25ACD4-6896-7572-810D-56782136D4F9}"/>
              </a:ext>
            </a:extLst>
          </p:cNvPr>
          <p:cNvCxnSpPr>
            <a:cxnSpLocks/>
          </p:cNvCxnSpPr>
          <p:nvPr/>
        </p:nvCxnSpPr>
        <p:spPr>
          <a:xfrm flipV="1">
            <a:off x="4142070" y="1679822"/>
            <a:ext cx="863600" cy="39317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625730C-4F73-045D-2D32-586ACD1F66AF}"/>
              </a:ext>
            </a:extLst>
          </p:cNvPr>
          <p:cNvCxnSpPr>
            <a:cxnSpLocks/>
          </p:cNvCxnSpPr>
          <p:nvPr/>
        </p:nvCxnSpPr>
        <p:spPr>
          <a:xfrm>
            <a:off x="2329780" y="1761920"/>
            <a:ext cx="0" cy="305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0338CB-B18D-83F5-5326-C159DDD9917A}"/>
              </a:ext>
            </a:extLst>
          </p:cNvPr>
          <p:cNvCxnSpPr/>
          <p:nvPr/>
        </p:nvCxnSpPr>
        <p:spPr>
          <a:xfrm>
            <a:off x="2329780" y="1761920"/>
            <a:ext cx="21780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883ED2F-0421-C803-4792-87D19580F907}"/>
              </a:ext>
            </a:extLst>
          </p:cNvPr>
          <p:cNvCxnSpPr>
            <a:cxnSpLocks/>
          </p:cNvCxnSpPr>
          <p:nvPr/>
        </p:nvCxnSpPr>
        <p:spPr>
          <a:xfrm>
            <a:off x="4507830" y="1360825"/>
            <a:ext cx="0" cy="4010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470834-5180-78AE-159E-241A5DBD815A}"/>
              </a:ext>
            </a:extLst>
          </p:cNvPr>
          <p:cNvSpPr txBox="1"/>
          <p:nvPr/>
        </p:nvSpPr>
        <p:spPr>
          <a:xfrm>
            <a:off x="2265008" y="1428446"/>
            <a:ext cx="2740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if confidence &lt; 0.9</a:t>
            </a:r>
            <a:endParaRPr lang="zh-CN" alt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54AB762-26E1-92C9-DB43-9A0EEDD98DC0}"/>
              </a:ext>
            </a:extLst>
          </p:cNvPr>
          <p:cNvSpPr/>
          <p:nvPr/>
        </p:nvSpPr>
        <p:spPr>
          <a:xfrm>
            <a:off x="6306150" y="2668600"/>
            <a:ext cx="1432560" cy="402029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ＮＭＴ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4216E27-49D2-4C4A-A05F-200E1AA815C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6011510" y="3070629"/>
            <a:ext cx="1010920" cy="6755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7EC1E75-F5F3-32FD-639F-833A7AA739E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092790" y="1934867"/>
            <a:ext cx="929640" cy="7337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117A5EF-1F82-22FB-2C8C-802D5B56C306}"/>
              </a:ext>
            </a:extLst>
          </p:cNvPr>
          <p:cNvCxnSpPr>
            <a:cxnSpLocks/>
          </p:cNvCxnSpPr>
          <p:nvPr/>
        </p:nvCxnSpPr>
        <p:spPr>
          <a:xfrm>
            <a:off x="8344501" y="866187"/>
            <a:ext cx="0" cy="29043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0AF22B8-E1BB-D9B7-D042-AA3DE6F271EF}"/>
              </a:ext>
            </a:extLst>
          </p:cNvPr>
          <p:cNvSpPr txBox="1"/>
          <p:nvPr/>
        </p:nvSpPr>
        <p:spPr>
          <a:xfrm>
            <a:off x="6372199" y="2102443"/>
            <a:ext cx="1256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BF14144-C8BE-0629-0863-F25CE673CED6}"/>
              </a:ext>
            </a:extLst>
          </p:cNvPr>
          <p:cNvSpPr/>
          <p:nvPr/>
        </p:nvSpPr>
        <p:spPr>
          <a:xfrm>
            <a:off x="5025255" y="1262985"/>
            <a:ext cx="3058895" cy="6662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7B2C863-391D-1036-15DF-0695D046C65E}"/>
              </a:ext>
            </a:extLst>
          </p:cNvPr>
          <p:cNvSpPr/>
          <p:nvPr/>
        </p:nvSpPr>
        <p:spPr>
          <a:xfrm>
            <a:off x="5020108" y="452446"/>
            <a:ext cx="3688080" cy="4137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9EFB205-03A1-BBAA-DA6E-2F581F884268}"/>
              </a:ext>
            </a:extLst>
          </p:cNvPr>
          <p:cNvSpPr txBox="1"/>
          <p:nvPr/>
        </p:nvSpPr>
        <p:spPr>
          <a:xfrm>
            <a:off x="4816448" y="2323557"/>
            <a:ext cx="125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Chinese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C8CA57C-9F3F-9656-5517-BDECC3BA3ADA}"/>
              </a:ext>
            </a:extLst>
          </p:cNvPr>
          <p:cNvSpPr/>
          <p:nvPr/>
        </p:nvSpPr>
        <p:spPr>
          <a:xfrm>
            <a:off x="9211377" y="2473956"/>
            <a:ext cx="1344732" cy="4990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GPT-4V</a:t>
            </a:r>
            <a:endParaRPr lang="zh-CN" altLang="en-US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9218AE6-3B7C-ECBA-7FBF-72C8CA9F7FB5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9883743" y="2973001"/>
            <a:ext cx="7952" cy="4719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C306B53-A6D5-B57D-1189-21D67153CC41}"/>
              </a:ext>
            </a:extLst>
          </p:cNvPr>
          <p:cNvSpPr txBox="1"/>
          <p:nvPr/>
        </p:nvSpPr>
        <p:spPr>
          <a:xfrm>
            <a:off x="10235337" y="3687928"/>
            <a:ext cx="147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78DE18F-C6CD-3730-368C-518959940124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9883743" y="4446519"/>
            <a:ext cx="0" cy="7634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0C1F0475-70BE-A1EF-A4CA-87400053AC83}"/>
              </a:ext>
            </a:extLst>
          </p:cNvPr>
          <p:cNvSpPr/>
          <p:nvPr/>
        </p:nvSpPr>
        <p:spPr>
          <a:xfrm>
            <a:off x="10600023" y="5210889"/>
            <a:ext cx="1432560" cy="4020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Qwen</a:t>
            </a:r>
            <a:endParaRPr lang="zh-CN" altLang="en-US" sz="2400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45E5DCAD-CC56-57F9-FD16-129A89754098}"/>
              </a:ext>
            </a:extLst>
          </p:cNvPr>
          <p:cNvSpPr/>
          <p:nvPr/>
        </p:nvSpPr>
        <p:spPr>
          <a:xfrm>
            <a:off x="9167463" y="5209943"/>
            <a:ext cx="1432560" cy="4020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QLoRA</a:t>
            </a:r>
            <a:endParaRPr lang="zh-CN" altLang="en-US" sz="2400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B03536CC-CEC4-A2DB-A882-7D6E3BD0CAA2}"/>
              </a:ext>
            </a:extLst>
          </p:cNvPr>
          <p:cNvSpPr/>
          <p:nvPr/>
        </p:nvSpPr>
        <p:spPr>
          <a:xfrm>
            <a:off x="2585855" y="5137637"/>
            <a:ext cx="1432560" cy="4020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QLoRA</a:t>
            </a:r>
            <a:endParaRPr lang="zh-CN" altLang="en-US" sz="2400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74ABE87-F655-793B-1419-CF91A4006BB5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3302135" y="5539666"/>
            <a:ext cx="0" cy="736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7EB40768-3845-57B1-4882-934BE881D8FA}"/>
              </a:ext>
            </a:extLst>
          </p:cNvPr>
          <p:cNvCxnSpPr/>
          <p:nvPr/>
        </p:nvCxnSpPr>
        <p:spPr>
          <a:xfrm>
            <a:off x="3302135" y="6275672"/>
            <a:ext cx="65895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5FAADD09-396D-192E-28F5-C8B732628789}"/>
              </a:ext>
            </a:extLst>
          </p:cNvPr>
          <p:cNvCxnSpPr>
            <a:cxnSpLocks/>
          </p:cNvCxnSpPr>
          <p:nvPr/>
        </p:nvCxnSpPr>
        <p:spPr>
          <a:xfrm>
            <a:off x="9894838" y="5608314"/>
            <a:ext cx="0" cy="6697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EA8E38E9-2562-C853-E711-9908A3C25433}"/>
              </a:ext>
            </a:extLst>
          </p:cNvPr>
          <p:cNvSpPr txBox="1"/>
          <p:nvPr/>
        </p:nvSpPr>
        <p:spPr>
          <a:xfrm>
            <a:off x="9650395" y="4611258"/>
            <a:ext cx="147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1" name="图片 1030">
            <a:extLst>
              <a:ext uri="{FF2B5EF4-FFF2-40B4-BE49-F238E27FC236}">
                <a16:creationId xmlns:a16="http://schemas.microsoft.com/office/drawing/2014/main" id="{730E12C3-9F4A-ABC8-03F2-B578F786E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21" y="820139"/>
            <a:ext cx="1344732" cy="859683"/>
          </a:xfrm>
          <a:prstGeom prst="rect">
            <a:avLst/>
          </a:prstGeom>
        </p:spPr>
      </p:pic>
      <p:pic>
        <p:nvPicPr>
          <p:cNvPr id="1033" name="图片 1032">
            <a:extLst>
              <a:ext uri="{FF2B5EF4-FFF2-40B4-BE49-F238E27FC236}">
                <a16:creationId xmlns:a16="http://schemas.microsoft.com/office/drawing/2014/main" id="{38192224-1345-5B7C-3B22-78ECE6BAE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804" y="917933"/>
            <a:ext cx="1331097" cy="885784"/>
          </a:xfrm>
          <a:prstGeom prst="rect">
            <a:avLst/>
          </a:prstGeom>
        </p:spPr>
      </p:pic>
      <p:pic>
        <p:nvPicPr>
          <p:cNvPr id="1035" name="图片 1034">
            <a:extLst>
              <a:ext uri="{FF2B5EF4-FFF2-40B4-BE49-F238E27FC236}">
                <a16:creationId xmlns:a16="http://schemas.microsoft.com/office/drawing/2014/main" id="{80365F0D-74B3-9E33-C4D8-B80263F9B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1" y="996305"/>
            <a:ext cx="1233172" cy="915196"/>
          </a:xfrm>
          <a:prstGeom prst="rect">
            <a:avLst/>
          </a:prstGeom>
        </p:spPr>
      </p:pic>
      <p:sp>
        <p:nvSpPr>
          <p:cNvPr id="1036" name="文本框 1035">
            <a:extLst>
              <a:ext uri="{FF2B5EF4-FFF2-40B4-BE49-F238E27FC236}">
                <a16:creationId xmlns:a16="http://schemas.microsoft.com/office/drawing/2014/main" id="{CF7A174F-0F7B-E32D-7E39-6204940DB7A3}"/>
              </a:ext>
            </a:extLst>
          </p:cNvPr>
          <p:cNvSpPr txBox="1"/>
          <p:nvPr/>
        </p:nvSpPr>
        <p:spPr>
          <a:xfrm>
            <a:off x="9192659" y="466493"/>
            <a:ext cx="147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81FAE990-A966-677F-4A1A-387C80ED0794}"/>
              </a:ext>
            </a:extLst>
          </p:cNvPr>
          <p:cNvCxnSpPr>
            <a:cxnSpLocks/>
          </p:cNvCxnSpPr>
          <p:nvPr/>
        </p:nvCxnSpPr>
        <p:spPr>
          <a:xfrm>
            <a:off x="9885143" y="2057071"/>
            <a:ext cx="0" cy="4147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7" name="Picture 12" descr="Notes icon in trendy flat style isolated on white background. Notes  silhouette symbol for your website design, logo, app, UI. Vector  illustration, EPS10. 29722382 Vector Art at Vecteezy">
            <a:extLst>
              <a:ext uri="{FF2B5EF4-FFF2-40B4-BE49-F238E27FC236}">
                <a16:creationId xmlns:a16="http://schemas.microsoft.com/office/drawing/2014/main" id="{C76466DD-55F2-B56A-6191-E57F47B05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8334" r="18335" b="17957"/>
          <a:stretch/>
        </p:blipFill>
        <p:spPr bwMode="auto">
          <a:xfrm>
            <a:off x="9490247" y="3473821"/>
            <a:ext cx="897482" cy="89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4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C532A7-F2FA-8B89-EDFA-1805402A3390}"/>
              </a:ext>
            </a:extLst>
          </p:cNvPr>
          <p:cNvSpPr txBox="1"/>
          <p:nvPr/>
        </p:nvSpPr>
        <p:spPr>
          <a:xfrm>
            <a:off x="1983210" y="2150805"/>
            <a:ext cx="2270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… person with …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1BF62D-CE4F-C6BA-F7FA-AE9EC681B0A4}"/>
              </a:ext>
            </a:extLst>
          </p:cNvPr>
          <p:cNvSpPr txBox="1"/>
          <p:nvPr/>
        </p:nvSpPr>
        <p:spPr>
          <a:xfrm>
            <a:off x="2222604" y="2469164"/>
            <a:ext cx="216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… person doing …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E6A4B-9E2C-EC6B-5C1E-1CFFAB838C0A}"/>
              </a:ext>
            </a:extLst>
          </p:cNvPr>
          <p:cNvSpPr txBox="1"/>
          <p:nvPr/>
        </p:nvSpPr>
        <p:spPr>
          <a:xfrm>
            <a:off x="2446722" y="2795605"/>
            <a:ext cx="216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… person in …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04513-96D4-F538-2907-7103CAB98350}"/>
              </a:ext>
            </a:extLst>
          </p:cNvPr>
          <p:cNvSpPr txBox="1"/>
          <p:nvPr/>
        </p:nvSpPr>
        <p:spPr>
          <a:xfrm>
            <a:off x="4428342" y="1203281"/>
            <a:ext cx="4407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imagine a picture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describe it in one sentence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5B7D8B-9240-CB47-2733-99F7BC192018}"/>
              </a:ext>
            </a:extLst>
          </p:cNvPr>
          <p:cNvSpPr/>
          <p:nvPr/>
        </p:nvSpPr>
        <p:spPr>
          <a:xfrm>
            <a:off x="2401099" y="1270966"/>
            <a:ext cx="1344732" cy="4990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ChatGPT</a:t>
            </a:r>
            <a:endParaRPr lang="zh-CN" altLang="en-US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E83DC4B-9438-4C0B-2C58-FF7D6586289B}"/>
              </a:ext>
            </a:extLst>
          </p:cNvPr>
          <p:cNvSpPr/>
          <p:nvPr/>
        </p:nvSpPr>
        <p:spPr>
          <a:xfrm>
            <a:off x="4764505" y="2441292"/>
            <a:ext cx="1652506" cy="5314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T2I Models</a:t>
            </a:r>
            <a:endParaRPr lang="zh-CN" altLang="en-US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5CE09-4532-B010-6630-66A9ED313898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3745831" y="1520489"/>
            <a:ext cx="682511" cy="5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5B07E4-19C9-2FE3-83D0-8B447EC5409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073465" y="1770011"/>
            <a:ext cx="0" cy="393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4BC5E48-4F70-04F6-2AB9-00C3F21EFD7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87838" y="2707016"/>
            <a:ext cx="3766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E9BE057-6F39-BF89-6BAC-805E44B38900}"/>
              </a:ext>
            </a:extLst>
          </p:cNvPr>
          <p:cNvSpPr txBox="1"/>
          <p:nvPr/>
        </p:nvSpPr>
        <p:spPr>
          <a:xfrm>
            <a:off x="2889642" y="3184427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384E71-7864-8C02-84A5-5A2FAE50D005}"/>
              </a:ext>
            </a:extLst>
          </p:cNvPr>
          <p:cNvSpPr txBox="1"/>
          <p:nvPr/>
        </p:nvSpPr>
        <p:spPr>
          <a:xfrm>
            <a:off x="3726811" y="423046"/>
            <a:ext cx="5804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themes: animal, person, scenery, etc.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173C9DA-2235-633E-BD4B-EBCB9B97CCE5}"/>
              </a:ext>
            </a:extLst>
          </p:cNvPr>
          <p:cNvCxnSpPr>
            <a:cxnSpLocks/>
            <a:stCxn id="36" idx="2"/>
            <a:endCxn id="7" idx="0"/>
          </p:cNvCxnSpPr>
          <p:nvPr/>
        </p:nvCxnSpPr>
        <p:spPr>
          <a:xfrm>
            <a:off x="6629064" y="792378"/>
            <a:ext cx="3102" cy="410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AB0E370-AE6E-4EC1-605A-99E32B16A86B}"/>
              </a:ext>
            </a:extLst>
          </p:cNvPr>
          <p:cNvCxnSpPr>
            <a:cxnSpLocks/>
          </p:cNvCxnSpPr>
          <p:nvPr/>
        </p:nvCxnSpPr>
        <p:spPr>
          <a:xfrm>
            <a:off x="5660927" y="2950530"/>
            <a:ext cx="0" cy="49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43767BE-8A3C-B7D8-A2D9-CE5BFB2F4BBA}"/>
              </a:ext>
            </a:extLst>
          </p:cNvPr>
          <p:cNvSpPr/>
          <p:nvPr/>
        </p:nvSpPr>
        <p:spPr>
          <a:xfrm>
            <a:off x="8477818" y="2441293"/>
            <a:ext cx="1512168" cy="5092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OT-スキップ Std B" panose="02020700000000000000" pitchFamily="18" charset="-128"/>
                <a:ea typeface="FOT-スキップ Std B" panose="02020700000000000000" pitchFamily="18" charset="-128"/>
              </a:rPr>
              <a:t>Corpora</a:t>
            </a:r>
            <a:endParaRPr lang="zh-CN" altLang="en-US" dirty="0">
              <a:latin typeface="FOT-スキップ Std B" panose="02020700000000000000" pitchFamily="18" charset="-128"/>
              <a:ea typeface="FOT-スキップ Std B" panose="02020700000000000000" pitchFamily="18" charset="-128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107F9EF-980C-2623-4603-6572744BE027}"/>
              </a:ext>
            </a:extLst>
          </p:cNvPr>
          <p:cNvCxnSpPr>
            <a:cxnSpLocks/>
          </p:cNvCxnSpPr>
          <p:nvPr/>
        </p:nvCxnSpPr>
        <p:spPr>
          <a:xfrm>
            <a:off x="9208872" y="2950530"/>
            <a:ext cx="0" cy="49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2C11B6C6-AC81-225E-D6AB-BA99B1B3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64" y="3415560"/>
            <a:ext cx="932489" cy="93248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AD95C8B-92DE-EAF8-D682-303F0B790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3" y="3415560"/>
            <a:ext cx="932489" cy="932489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9443C83F-9C43-4934-BDC9-FE2F28963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2" y="3415560"/>
            <a:ext cx="932489" cy="93248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B6B5CA0-D7F3-CF68-2305-8B90CD118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18" y="4929121"/>
            <a:ext cx="932490" cy="93249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8ED049E5-2694-80A3-73E0-E0D8897F7A99}"/>
              </a:ext>
            </a:extLst>
          </p:cNvPr>
          <p:cNvSpPr txBox="1"/>
          <p:nvPr/>
        </p:nvSpPr>
        <p:spPr>
          <a:xfrm>
            <a:off x="7856005" y="3404004"/>
            <a:ext cx="264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had no doubt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B040747-252A-C1A4-92DC-F0E8FCEDEC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08" y="4939729"/>
            <a:ext cx="932490" cy="932490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FE274454-31B8-E385-295B-D2DC893A5B75}"/>
              </a:ext>
            </a:extLst>
          </p:cNvPr>
          <p:cNvSpPr txBox="1"/>
          <p:nvPr/>
        </p:nvSpPr>
        <p:spPr>
          <a:xfrm>
            <a:off x="8027700" y="3710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价钱很公道，服务好 </a:t>
            </a:r>
            <a:r>
              <a:rPr lang="en-US" altLang="zh-CN" dirty="0"/>
              <a:t>…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1DE00AE-065C-EBC1-F123-3F68F8D705C8}"/>
              </a:ext>
            </a:extLst>
          </p:cNvPr>
          <p:cNvSpPr txBox="1"/>
          <p:nvPr/>
        </p:nvSpPr>
        <p:spPr>
          <a:xfrm>
            <a:off x="8251655" y="3974387"/>
            <a:ext cx="679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altLang="zh-C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இனிய நாள் வருகிறது</a:t>
            </a:r>
            <a:r>
              <a:rPr lang="en-US" altLang="zh-CN" dirty="0"/>
              <a:t> …</a:t>
            </a:r>
            <a:endParaRPr lang="zh-CN" alt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336D1657-10BE-E337-D8FB-6BFEA7A381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99" y="4939729"/>
            <a:ext cx="944430" cy="932490"/>
          </a:xfrm>
          <a:prstGeom prst="rect">
            <a:avLst/>
          </a:prstGeom>
        </p:spPr>
      </p:pic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FDDEA6E-D712-BAB7-6180-0ACD8F50FED1}"/>
              </a:ext>
            </a:extLst>
          </p:cNvPr>
          <p:cNvCxnSpPr/>
          <p:nvPr/>
        </p:nvCxnSpPr>
        <p:spPr>
          <a:xfrm>
            <a:off x="7170821" y="3881804"/>
            <a:ext cx="685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671B515-5DF5-211A-2265-A23A173C528C}"/>
              </a:ext>
            </a:extLst>
          </p:cNvPr>
          <p:cNvCxnSpPr>
            <a:cxnSpLocks/>
          </p:cNvCxnSpPr>
          <p:nvPr/>
        </p:nvCxnSpPr>
        <p:spPr>
          <a:xfrm>
            <a:off x="7513413" y="3873719"/>
            <a:ext cx="0" cy="104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158</Words>
  <Application>Microsoft Office PowerPoint</Application>
  <PresentationFormat>宽屏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FOT-スキップ Std B</vt:lpstr>
      <vt:lpstr>SimSun</vt:lpstr>
      <vt:lpstr>Arial</vt:lpstr>
      <vt:lpstr>Consolas</vt:lpstr>
      <vt:lpstr>Nirmala UI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 章</dc:creator>
  <cp:lastModifiedBy>政 章</cp:lastModifiedBy>
  <cp:revision>27</cp:revision>
  <dcterms:created xsi:type="dcterms:W3CDTF">2024-04-14T12:12:27Z</dcterms:created>
  <dcterms:modified xsi:type="dcterms:W3CDTF">2024-04-17T03:33:04Z</dcterms:modified>
</cp:coreProperties>
</file>