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311" r:id="rId3"/>
    <p:sldId id="258" r:id="rId4"/>
    <p:sldId id="297" r:id="rId5"/>
    <p:sldId id="269" r:id="rId6"/>
    <p:sldId id="272" r:id="rId7"/>
    <p:sldId id="266" r:id="rId8"/>
    <p:sldId id="274" r:id="rId9"/>
    <p:sldId id="277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917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golait" userId="9d8eacaae0859194" providerId="LiveId" clId="{8AEB46CB-E691-4C67-B265-AC0B055AD1AB}"/>
    <pc:docChg chg="modSld">
      <pc:chgData name="mohit golait" userId="9d8eacaae0859194" providerId="LiveId" clId="{8AEB46CB-E691-4C67-B265-AC0B055AD1AB}" dt="2025-01-09T07:18:10.083" v="19" actId="20577"/>
      <pc:docMkLst>
        <pc:docMk/>
      </pc:docMkLst>
      <pc:sldChg chg="modSp mod">
        <pc:chgData name="mohit golait" userId="9d8eacaae0859194" providerId="LiveId" clId="{8AEB46CB-E691-4C67-B265-AC0B055AD1AB}" dt="2025-01-09T07:18:10.083" v="19" actId="20577"/>
        <pc:sldMkLst>
          <pc:docMk/>
          <pc:sldMk cId="0" sldId="310"/>
        </pc:sldMkLst>
        <pc:spChg chg="mod">
          <ac:chgData name="mohit golait" userId="9d8eacaae0859194" providerId="LiveId" clId="{8AEB46CB-E691-4C67-B265-AC0B055AD1AB}" dt="2025-01-09T07:18:10.083" v="19" actId="20577"/>
          <ac:spMkLst>
            <pc:docMk/>
            <pc:sldMk cId="0" sldId="310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20E7-7269-4798-8A73-25737640827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AABB-9338-439D-BA9F-FD4FDCBC31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3291" y="2536536"/>
            <a:ext cx="11333018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Seminar No.- 1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A  mobile app for women’s safety provides real-time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alerts and location sharing for emergency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Dr. Ashutosh Lanjewar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Assistant Professor, JDCOEM, Nagpur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1)Himanshu Deshmukh    3) Himanshu Yadav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2)Aditya Sanodiya            4) Mohit Golair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January-2025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532" t="26581" r="17784" b="51087"/>
          <a:stretch>
            <a:fillRect/>
          </a:stretch>
        </p:blipFill>
        <p:spPr>
          <a:xfrm>
            <a:off x="843915" y="0"/>
            <a:ext cx="10379075" cy="26098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-588010" y="3549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3775" y="1723389"/>
            <a:ext cx="10996109" cy="538226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Requirement Analysis </a:t>
            </a:r>
          </a:p>
          <a:p>
            <a:pPr algn="just">
              <a:buFont typeface="Wingdings" panose="05000000000000000000" pitchFamily="2" charset="2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System Design </a:t>
            </a:r>
          </a:p>
          <a:p>
            <a:pPr algn="just">
              <a:buFont typeface="Wingdings" panose="05000000000000000000" pitchFamily="2" charset="2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Technology Stack Selection</a:t>
            </a:r>
          </a:p>
          <a:p>
            <a:pPr algn="just">
              <a:buFont typeface="Wingdings" panose="05000000000000000000" pitchFamily="2" charset="2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Development Process</a:t>
            </a:r>
          </a:p>
          <a:p>
            <a:pPr algn="just">
              <a:buFont typeface="Wingdings" panose="05000000000000000000" pitchFamily="2" charset="2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Testing and Validation </a:t>
            </a:r>
          </a:p>
          <a:p>
            <a:pPr algn="just">
              <a:buFont typeface="Wingdings" panose="05000000000000000000" pitchFamily="2" charset="2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Deployment </a:t>
            </a:r>
          </a:p>
          <a:p>
            <a:pPr algn="just">
              <a:buFont typeface="Wingdings" panose="05000000000000000000" pitchFamily="2" charset="2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Future Enhancements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10</a:t>
            </a:fld>
            <a:endParaRPr lang="en-US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7945" y="1092516"/>
            <a:ext cx="10996109" cy="538226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Design Tools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Figma/Adobe XD: Used for UI/UX design and prototyping. These tools allow designers to create wireframes and interactive prototypes, facilitating user testing and feedback before implementation.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Canva: Useful for creating graphics and promotional materials related to the application.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Development Tools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Frontend Development: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HTML/CSS/JavaScript: Core technologies used for building the user interface of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application. HTML structures the content, CSS styles it, and JavaScript adds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interactivity.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React Native/Flutter: Frameworks that enable the development of cross-platform mobile applications, allowing code sharing between iOS and Android.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Backend Development: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Node.js: A JavaScript runtime used for building the backend services of the application, handling requests, and processing data.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Express.js: A web framework for Node.js that simplifies the development of APIs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server-side logic. </a:t>
            </a:r>
          </a:p>
          <a:p>
            <a:pPr algn="just">
              <a:buFont typeface="Wingdings" panose="05000000000000000000" pitchFamily="2" charset="2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Firebase: A platform that provides cloud-based services such as real-time database,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and hosting, which can be leveraged for backend functionalities.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11</a:t>
            </a:fld>
            <a:endParaRPr lang="en-US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43715" y="1109026"/>
            <a:ext cx="10996109" cy="538226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Shake Detection using Accelerometer </a:t>
            </a:r>
          </a:p>
          <a:p>
            <a:pPr algn="just">
              <a:buFont typeface="Wingdings" panose="05000000000000000000" pitchFamily="2" charset="2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Accelerometer-based Gesture Recognition: The application utilizes the phone’s accelerometer to</a:t>
            </a:r>
            <a:r>
              <a:rPr lang="en-US" alt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high-intensity shake gestures as a trigger for initiating the emergency alert system. This ensures that users can quickly activate the safety mechanism without navigating through the app.  Threshold-based Activation: A predefined intensity threshold helps in distinguishing accidental </a:t>
            </a:r>
            <a:r>
              <a:rPr lang="en-US" alt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shakes from intentional ones, minimizing false alarms. </a:t>
            </a:r>
          </a:p>
          <a:p>
            <a:pPr algn="just">
              <a:buFont typeface="Wingdings" panose="05000000000000000000" pitchFamily="2" charset="2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WhatsApp API Integration </a:t>
            </a:r>
          </a:p>
          <a:p>
            <a:pPr algn="just">
              <a:buFont typeface="Wingdings" panose="05000000000000000000" pitchFamily="2" charset="2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Automated Messaging System: The application uses WhatsApp API to send predefined </a:t>
            </a:r>
            <a:r>
              <a:rPr lang="en-US" alt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messages directly to the user’s emergency contacts. The message includes: </a:t>
            </a:r>
          </a:p>
          <a:p>
            <a:pPr algn="just">
              <a:buFont typeface="Wingdings" panose="05000000000000000000" pitchFamily="2" charset="2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User’s name </a:t>
            </a:r>
          </a:p>
          <a:p>
            <a:pPr algn="just">
              <a:buFont typeface="Wingdings" panose="05000000000000000000" pitchFamily="2" charset="2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Real-time location (latitude and longitude) </a:t>
            </a:r>
          </a:p>
          <a:p>
            <a:pPr algn="just">
              <a:buFont typeface="Wingdings" panose="05000000000000000000" pitchFamily="2" charset="2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Distress alert notification </a:t>
            </a:r>
          </a:p>
          <a:p>
            <a:pPr algn="just">
              <a:buFont typeface="Wingdings" panose="05000000000000000000" pitchFamily="2" charset="2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Reason for Choosing WhatsApp: The widespread use of WhatsApp ensures that messages are</a:t>
            </a:r>
            <a:r>
              <a:rPr lang="en-US" alt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 delivered, and the contacts can respond without the need for additional apps.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12</a:t>
            </a:fld>
            <a:endParaRPr lang="en-US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7945" y="960436"/>
            <a:ext cx="10996109" cy="5503864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efficient AI-powered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for assisting clinical surgeries is a complex and multi-disciplinary project that involves various stages, including problem identification, requirements gathering, design, development and testing, implementation and deployment, and monitoring and evaluation. The following work plan outlines the high-level tasks and timeline for each stage of the project: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identification: 20/07/2023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gathering: 25/09/2023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20/07/2023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testing: 20/07/2023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deployment: 20/07/2023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evaluation: Ongoing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13</a:t>
            </a:fld>
            <a:endParaRPr lang="en-US"/>
          </a:p>
        </p:txBody>
      </p:sp>
      <p:sp>
        <p:nvSpPr>
          <p:cNvPr id="11" name="Date Placeholder 3"/>
          <p:cNvSpPr txBox="1"/>
          <p:nvPr/>
        </p:nvSpPr>
        <p:spPr>
          <a:xfrm>
            <a:off x="216310" y="6160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226A11-6F23-4D6D-B222-3E464BD03675}" type="datetime1">
              <a:rPr lang="en-US" smtClean="0"/>
              <a:t>1/9/2025</a:t>
            </a:fld>
            <a:endParaRPr lang="en-US" dirty="0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78615" y="1109026"/>
            <a:ext cx="10996109" cy="550386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Frontend: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Built with HTML, CSS, and JavaScript to provide a simple, user-friendly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Users can easily add, edit, and remove emergency contacts, configure shake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sensitivity, and customize alert messages.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Backend: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Native mobile APIs are used to monitor the phone’s accelerometer for detecting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high-intensity shakes.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GPS services provide real-time location to track the user.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WhatsApp API integration allows the app to send automated messages containing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user’s location and alert details to emergency contacts.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14</a:t>
            </a:fld>
            <a:endParaRPr lang="en-US"/>
          </a:p>
        </p:txBody>
      </p:sp>
      <p:sp>
        <p:nvSpPr>
          <p:cNvPr id="11" name="Date Placeholder 3"/>
          <p:cNvSpPr txBox="1"/>
          <p:nvPr/>
        </p:nvSpPr>
        <p:spPr>
          <a:xfrm>
            <a:off x="216310" y="6160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(expected)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1635" y="1498281"/>
            <a:ext cx="10996109" cy="5503864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Women Safety Application (WSA) provides a reliable, fast, and user-friendly way for women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seek immediate help during emergency situations. The use of mobile sensors ensures that the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can be triggered intuitively through a simple gesture, eliminating the need to unlock the phone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navigate through multiple screens. This feature is particularly beneficial in high-stress situations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every second matters.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with WhatsApp’s messaging platform further enhances the app’s effectiveness by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seamless communication with emergency contacts. The use of WhatsApp ensures that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containing real-time location data are promptly delivered, even in areas with poor internet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connectivity, as it can function over cellular networks. The combination of automatic alerts and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tracking allows responders to locate the user quickly and provide timely assistance.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15</a:t>
            </a:fld>
            <a:endParaRPr lang="en-US"/>
          </a:p>
        </p:txBody>
      </p:sp>
      <p:sp>
        <p:nvSpPr>
          <p:cNvPr id="11" name="Date Placeholder 3"/>
          <p:cNvSpPr txBox="1"/>
          <p:nvPr/>
        </p:nvSpPr>
        <p:spPr>
          <a:xfrm>
            <a:off x="216310" y="6160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7945" y="1281111"/>
            <a:ext cx="10996109" cy="5503864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Barad, "Mobile Applications for Women’s Safety in India: A Review," International Journal of Information Technology, vol. 9, no. 2, 2020.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Gupta and P. Sharma, "Smart Solutions for Women’s Safety: An Emerging Need," Journal of Mobile Technology, vol. 5, no. 4, 2019.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Kumar, "Real-Time Location Sharing and Emergency Response System for Women Safety," in IEEE Conference on Mobile Applications, 2021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Patel and M. Singh, "Women’s Safety: A Comparative Study of Mobile Applications," International Journal of Security and Privacy, vol. 7, no. 3, 2020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Verma and P. Reddy, "IoT-Based Safety Systems for Women," Journal of Mobile Computing, vol. 8, no. 5, 2019.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16</a:t>
            </a:fld>
            <a:endParaRPr lang="en-US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1996441"/>
            <a:ext cx="9144000" cy="147955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7945" y="960436"/>
            <a:ext cx="10996109" cy="5503864"/>
          </a:xfrm>
        </p:spPr>
        <p:txBody>
          <a:bodyPr>
            <a:noAutofit/>
          </a:bodyPr>
          <a:lstStyle/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br>
              <a:rPr lang="en-IN" sz="2800" dirty="0"/>
            </a:br>
            <a:br>
              <a:rPr lang="en-IN" sz="2800" dirty="0"/>
            </a:b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17</a:t>
            </a:fld>
            <a:endParaRPr lang="en-US"/>
          </a:p>
        </p:txBody>
      </p:sp>
      <p:sp>
        <p:nvSpPr>
          <p:cNvPr id="11" name="Date Placeholder 3"/>
          <p:cNvSpPr txBox="1"/>
          <p:nvPr/>
        </p:nvSpPr>
        <p:spPr>
          <a:xfrm>
            <a:off x="216310" y="6160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226A11-6F23-4D6D-B222-3E464BD03675}" type="datetime1">
              <a:rPr lang="en-US" smtClean="0"/>
              <a:t>1/9/2025</a:t>
            </a:fld>
            <a:endParaRPr lang="en-US" dirty="0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35" y="168652"/>
            <a:ext cx="7669161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Final Year)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definition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 Review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 and Objectives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work: Basic Idea/ 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set up /Design/ Mathematical model/Algorithms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Probable work implications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 if any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Chapter if any </a:t>
            </a:r>
            <a:endParaRPr lang="en-US" sz="4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Patents/Copyright if any       </a:t>
            </a:r>
            <a:endParaRPr lang="en-US" sz="4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354762"/>
            <a:ext cx="2743200" cy="365125"/>
          </a:xfrm>
        </p:spPr>
        <p:txBody>
          <a:bodyPr/>
          <a:lstStyle/>
          <a:p>
            <a:fld id="{49226A11-6F23-4D6D-B222-3E464BD03675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2</a:t>
            </a:fld>
            <a:endParaRPr lang="en-US"/>
          </a:p>
        </p:txBody>
      </p:sp>
      <p:pic>
        <p:nvPicPr>
          <p:cNvPr id="8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8545" y="168652"/>
            <a:ext cx="902681" cy="953566"/>
          </a:xfrm>
          <a:prstGeom prst="rect">
            <a:avLst/>
          </a:prstGeom>
        </p:spPr>
      </p:pic>
      <p:pic>
        <p:nvPicPr>
          <p:cNvPr id="9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83637" y="0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613132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354762"/>
            <a:ext cx="2743200" cy="365125"/>
          </a:xfrm>
        </p:spPr>
        <p:txBody>
          <a:bodyPr/>
          <a:lstStyle/>
          <a:p>
            <a:fld id="{49226A11-6F23-4D6D-B222-3E464BD03675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Subtitle 8"/>
          <p:cNvSpPr>
            <a:spLocks noGrp="1"/>
          </p:cNvSpPr>
          <p:nvPr>
            <p:ph type="subTitle" idx="1"/>
          </p:nvPr>
        </p:nvSpPr>
        <p:spPr>
          <a:xfrm>
            <a:off x="1418590" y="1156335"/>
            <a:ext cx="9665335" cy="53213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protection of women is a pressing global concern, as incidents of harassment, domestic abuse,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sexual assault, and other forms of violence continue to rise worldwide. In many regions, women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face challenges in accessing immediate help due to societal barriers, delayed law enforcement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response, or insufficient legal protections. Consequently, there is a growing need for innovative,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accessible, and responsive safety mechanisms that empower women to seek help at critical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moments. This study presents the development of a mobile-based Women Safety Application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(WSA), designed to provide women with a quick, discreet, and effective means of alerting their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contacts during emergencies.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WSA leverages smartphone technology to overcome common challenges that individuals may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in moments of danger. At its core, the app uses a vigorous shake gesture to trigger an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alert, ensuring that the user can activate the application without the need to unlock their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or navigate complicated menus. This functionality is particularly valuable in high-risk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situations, where every second counts, and the ability to act discreetly can mean the difference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safety and harm. Once the shake gesture is detected, the app immediately sends a pre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emergency message, along with the user’s real-time GPS location, to selected </a:t>
            </a:r>
          </a:p>
          <a:p>
            <a:pPr algn="just">
              <a:buFont typeface="Wingdings" panose="05000000000000000000" pitchFamily="2" charset="2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contacts. </a:t>
            </a:r>
          </a:p>
        </p:txBody>
      </p:sp>
      <p:pic>
        <p:nvPicPr>
          <p:cNvPr id="9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136349"/>
            <a:ext cx="902681" cy="865680"/>
          </a:xfrm>
          <a:prstGeom prst="rect">
            <a:avLst/>
          </a:prstGeom>
        </p:spPr>
      </p:pic>
      <p:pic>
        <p:nvPicPr>
          <p:cNvPr id="11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83637" y="0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76138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 Review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6A11-6F23-4D6D-B222-3E464BD03675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97944" y="1143002"/>
          <a:ext cx="11167335" cy="52235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151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&amp; Year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Points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bSafe a panic button and location sharing for women safety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Fazli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Subhan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Alina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Mirza</a:t>
                      </a:r>
                      <a:endParaRPr lang="en-IN" sz="16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MDPI,</a:t>
                      </a:r>
                      <a:r>
                        <a:rPr lang="en-IN" sz="16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 access scientific journals 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Artificial Intelligence and Robotics in Healthcare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paper explain trending the  </a:t>
                      </a:r>
                      <a:r>
                        <a:rPr lang="en-IN" sz="1600" b="0" i="0" u="non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applications and medical </a:t>
                      </a:r>
                      <a:r>
                        <a:rPr lang="en-IN" sz="1600" b="0" i="0" u="non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wearables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utilized in the modern era for the detection and prevention of multiple diseases are discussed and compared.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328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Driven women safety solutions</a:t>
                      </a:r>
                      <a:endParaRPr lang="en-US" alt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Rajeswari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ChengodenNancy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Victor,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Thien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Huynh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2023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paper presents an exhaustive survey of the applications of the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Metaverse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healthcare. Firstly, the current digital healthcare scenario and the need for implementing the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Metaverse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healthcare are briefed. 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IOT SOS Alert system for women safety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Joel J. P. C. Rodrigues</a:t>
                      </a:r>
                      <a:endParaRPr lang="en-IN" sz="16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Sensors</a:t>
                      </a:r>
                      <a:endParaRPr lang="en-IN" sz="16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2022. </a:t>
                      </a:r>
                      <a:endParaRPr lang="en-IN" sz="16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aim of this paper</a:t>
                      </a:r>
                      <a:r>
                        <a:rPr lang="en-IN" sz="16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to bring together </a:t>
                      </a:r>
                      <a:r>
                        <a:rPr lang="en-IN" sz="1600" b="0" i="0" u="non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applications and medical </a:t>
                      </a:r>
                      <a:r>
                        <a:rPr lang="en-IN" sz="1600" b="0" i="0" u="non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wearables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utilization</a:t>
                      </a:r>
                      <a:r>
                        <a:rPr lang="en-IN" sz="16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discussing how to improve digital healthcare using a sensor-based environment.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0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76138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6A11-6F23-4D6D-B222-3E464BD03675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5</a:t>
            </a:fld>
            <a:endParaRPr lang="en-US"/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597945" y="1142999"/>
            <a:ext cx="10996109" cy="532130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data from multiple sensors: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proposed device integrates data from accelerometers, gyroscopes, cameras, and other sensing interfaces, there is a need to explore how to efficiently integrate the data from multiple sensors in real-time, considering the potential noise and interference.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intelligent algorithms: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Although the device captures and stores data from multiple sensors, there is a need to develop intelligent algorithms that can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process the data to extract meaningful information for surgeons and other healthcare professionals.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factors and user interface design: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is designed to be used during surgeries, and there is a need to understand the human factors and ergonomic requirements for designing a user interface that is easy to use and does not cause any distractions for the surgeon.</a:t>
            </a:r>
          </a:p>
        </p:txBody>
      </p:sp>
      <p:pic>
        <p:nvPicPr>
          <p:cNvPr id="9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0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9478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6</a:t>
            </a:fld>
            <a:endParaRPr lang="en-US"/>
          </a:p>
        </p:txBody>
      </p:sp>
      <p:pic>
        <p:nvPicPr>
          <p:cNvPr id="9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1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  <p:sp>
        <p:nvSpPr>
          <p:cNvPr id="13" name="Subtitle 8"/>
          <p:cNvSpPr txBox="1"/>
          <p:nvPr/>
        </p:nvSpPr>
        <p:spPr>
          <a:xfrm>
            <a:off x="878616" y="1249679"/>
            <a:ext cx="10996109" cy="507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Women's safety remains a critical concern across the globe, with increasing reports of harassment,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assault, and other forms of violence. Despite advancements in law enforcement and emergency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 there remains a significant gap in ensuring real-time help during emergencies. Women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face situations where immediate action is required, but the lack of accessible and efficient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delays assistance, leaving them vulnerable. Traditional safety measures, such as helpline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and manual calls to emergency contacts, are not always practical during panic situations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physical altercations, where reaching for a phone and navigating through multiple screens may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feasible.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context, there is an urgent need for a technology-driven solution that provides quick access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emergency assistance with minimal user input. An ideal solution would allow users to trigger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through simple gestures and automatically communicate their location and distress status to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contacts and authorities. With the widespread use of smartphones, there is an opportunity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leverage mobile sensors, GPS, and messaging platforms to design a safety application that </a:t>
            </a:r>
          </a:p>
          <a:p>
            <a:pPr algn="just">
              <a:buFont typeface="Wingdings" panose="05000000000000000000" pitchFamily="2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faster response times and enhances personal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7945" y="1142999"/>
            <a:ext cx="10996109" cy="532130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Develop a Gesture-Based Emergency Activation System: Implement an accelerometer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shake detection mechanism that triggers emergency alerts. This feature allows users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activate the alert by shaking their device, making it quick and accessible, especially in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high-stress situations.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Incorporate Real-Time Location Sharing: Utilize GPS technology to capture the user’s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at the moment of distress. The system will share the exact latitude and longitude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emergency contacts, enabling them to track the user and provide assistance promptly.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Enable WhatsApp Integration for Emergency Messaging: Automate the process of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SOS alerts via WhatsApp, including pre-configured messages with the user’s real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location. This ensures that emergency contacts receive instant notifications, facilitating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action.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7</a:t>
            </a:fld>
            <a:endParaRPr lang="en-US"/>
          </a:p>
        </p:txBody>
      </p:sp>
      <p:sp>
        <p:nvSpPr>
          <p:cNvPr id="11" name="Date Placeholder 3"/>
          <p:cNvSpPr txBox="1"/>
          <p:nvPr/>
        </p:nvSpPr>
        <p:spPr>
          <a:xfrm>
            <a:off x="216310" y="6160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226A11-6F23-4D6D-B222-3E464BD03675}" type="datetime1">
              <a:rPr lang="en-US" smtClean="0"/>
              <a:t>1/9/2025</a:t>
            </a:fld>
            <a:endParaRPr lang="en-US" dirty="0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1" y="1264305"/>
            <a:ext cx="9144000" cy="82484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7945" y="1142999"/>
            <a:ext cx="10996109" cy="507365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&amp; feedback during surgery: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can monitor real-time data from sensors &amp; other devices during surgery &amp; provide instant feedback to surgical staff. This can help detect potential risks or errors, provide real-time guidance, &amp; ensure a safer and more accurate surgical procedure.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planning &amp; preparation: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assist in surgical planning &amp; preparation by analysing patient data and providing insights that can help optimize surgical procedures. This can include identifying the most effective surgical techniques and predicting potential complications before surgery.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8</a:t>
            </a:fld>
            <a:endParaRPr lang="en-US"/>
          </a:p>
        </p:txBody>
      </p:sp>
      <p:sp>
        <p:nvSpPr>
          <p:cNvPr id="11" name="Date Placeholder 3"/>
          <p:cNvSpPr txBox="1"/>
          <p:nvPr/>
        </p:nvSpPr>
        <p:spPr>
          <a:xfrm>
            <a:off x="216310" y="6160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226A11-6F23-4D6D-B222-3E464BD03675}" type="datetime1">
              <a:rPr lang="en-US" smtClean="0"/>
              <a:t>1/9/2025</a:t>
            </a:fld>
            <a:endParaRPr lang="en-US" dirty="0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7671" y="318155"/>
            <a:ext cx="9144000" cy="824845"/>
          </a:xfrm>
        </p:spPr>
        <p:txBody>
          <a:bodyPr>
            <a:no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7945" y="1142999"/>
            <a:ext cx="10996109" cy="538226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Frontend: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Built with HTML, CSS, and JavaScript to provide a simple, user-friendly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Users can easily add, edit, and remove emergency contacts, configure shake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sensitivity, and customize alert messages.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Backend: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Native mobile APIs are used to monitor the phone’s accelerometer for detecting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high-intensity shakes.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GPS services provide real-time location to track the user.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WhatsApp API integration allows the app to send automated messages containing </a:t>
            </a:r>
          </a:p>
          <a:p>
            <a:pPr algn="just">
              <a:buFont typeface="Wingdings" panose="05000000000000000000" pitchFamily="2" charse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user’s location and alert details to emergency contacts.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67-2D71-488A-A9FF-A89038D451DC}" type="slidenum">
              <a:rPr lang="en-US" smtClean="0"/>
              <a:t>9</a:t>
            </a:fld>
            <a:endParaRPr lang="en-US"/>
          </a:p>
        </p:txBody>
      </p:sp>
      <p:pic>
        <p:nvPicPr>
          <p:cNvPr id="12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605" y="0"/>
            <a:ext cx="975613" cy="1002029"/>
          </a:xfrm>
          <a:prstGeom prst="rect">
            <a:avLst/>
          </a:prstGeom>
        </p:spPr>
      </p:pic>
      <p:pic>
        <p:nvPicPr>
          <p:cNvPr id="13" name="image2.png" descr="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42716" y="-1372"/>
            <a:ext cx="947593" cy="9535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2099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 </vt:lpstr>
      <vt:lpstr>Literature Review </vt:lpstr>
      <vt:lpstr>Research Gap </vt:lpstr>
      <vt:lpstr>Statement of the problem  </vt:lpstr>
      <vt:lpstr>Objectives of the study  </vt:lpstr>
      <vt:lpstr>Scope  </vt:lpstr>
      <vt:lpstr>IMPLEMENTATION</vt:lpstr>
      <vt:lpstr>Methodology  </vt:lpstr>
      <vt:lpstr>Tools  </vt:lpstr>
      <vt:lpstr>Techniques  </vt:lpstr>
      <vt:lpstr>Work Plan  </vt:lpstr>
      <vt:lpstr>Implications  </vt:lpstr>
      <vt:lpstr>Conclusions (expected)  </vt:lpstr>
      <vt:lpstr>References  </vt:lpstr>
      <vt:lpstr>Thank You!!!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Dr.Sachin Karale</dc:creator>
  <cp:lastModifiedBy>mohit golait</cp:lastModifiedBy>
  <cp:revision>52</cp:revision>
  <dcterms:created xsi:type="dcterms:W3CDTF">2021-09-29T11:32:00Z</dcterms:created>
  <dcterms:modified xsi:type="dcterms:W3CDTF">2025-01-09T07:18:13Z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E91CF55FDCAB48C69266691707EB1F73_12</vt:lpwstr>
  </property>
  <property fmtid="{D5CDD505-2E9C-101B-9397-08002B2CF9AE}" pid="3" name="KSOProductBuildVer">
    <vt:lpwstr>1033-12.2.0.18638</vt:lpwstr>
  </property>
</Properties>
</file>