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3" r:id="rId4"/>
    <p:sldId id="274" r:id="rId5"/>
    <p:sldId id="266" r:id="rId6"/>
    <p:sldId id="275" r:id="rId7"/>
    <p:sldId id="272" r:id="rId8"/>
    <p:sldId id="267" r:id="rId9"/>
    <p:sldId id="268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457D-CBA6-4C21-9F7E-4B555BC0DA8E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FD064-219E-4AC8-99F9-02D0BC44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1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A07-EEDD-42C3-B117-8081A3155FD7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8376F-DF1C-4906-876F-608C5C303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9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8376F-DF1C-4906-876F-608C5C3036A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6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7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9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62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5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8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1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0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9646-649E-4CC4-8778-45779F8FAA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17A07B-CAE0-4FEA-9B8A-C33A4E2A7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9789240061350" TargetMode="External"/><Relationship Id="rId2" Type="http://schemas.openxmlformats.org/officeDocument/2006/relationships/hyperlink" Target="https://www.un.org/womenwatch/daw/cedaw/text/econvention.ht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rcleof6app.com/" TargetMode="External"/><Relationship Id="rId2" Type="http://schemas.openxmlformats.org/officeDocument/2006/relationships/hyperlink" Target="https://www.bsafeap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unwomen.org/global-database-on-violence-against-women/data-form" TargetMode="External"/><Relationship Id="rId5" Type="http://schemas.openxmlformats.org/officeDocument/2006/relationships/hyperlink" Target="https://www.android.com/" TargetMode="External"/><Relationship Id="rId4" Type="http://schemas.openxmlformats.org/officeDocument/2006/relationships/hyperlink" Target="https://www.rakshaapp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" TargetMode="External"/><Relationship Id="rId2" Type="http://schemas.openxmlformats.org/officeDocument/2006/relationships/hyperlink" Target="https://www.bsafe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787" y="5323148"/>
            <a:ext cx="11247620" cy="1333042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b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  <a:t>Himanshu Deshmukh, Mohit Golait, Himanshu Yadav, Aditya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  <a:t>Sanodiya</a:t>
            </a:r>
            <a:br>
              <a:rPr lang="en-US" sz="2800" b="1" dirty="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  <a:t>Under the Guidance of </a:t>
            </a:r>
            <a:br>
              <a:rPr lang="en-US" sz="2800" b="1" dirty="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  <a:t>Dr. Ashutosh </a:t>
            </a:r>
            <a:r>
              <a:rPr lang="en-US" sz="2800" b="1" dirty="0" err="1">
                <a:solidFill>
                  <a:schemeClr val="tx1"/>
                </a:solidFill>
                <a:latin typeface="Times New Roman"/>
                <a:ea typeface="+mn-ea"/>
                <a:cs typeface="Times New Roman"/>
                <a:sym typeface="Times New Roman"/>
              </a:rPr>
              <a:t>Lanjewar</a:t>
            </a:r>
            <a:endParaRPr lang="en-US" sz="2800" b="1" dirty="0"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471508"/>
            <a:ext cx="11572407" cy="16685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“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</a:rPr>
              <a:t>A Mobile app for Women’s Safety provides Real-time SOS alerts and Location Sharing for emergency response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”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ID: 366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9" b="11517"/>
          <a:stretch/>
        </p:blipFill>
        <p:spPr>
          <a:xfrm>
            <a:off x="0" y="-2909"/>
            <a:ext cx="12181860" cy="236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8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D00A-1DC9-E2A6-CE2D-8EAA0F48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40" y="268401"/>
            <a:ext cx="5873591" cy="536816"/>
          </a:xfrm>
        </p:spPr>
        <p:txBody>
          <a:bodyPr>
            <a:noAutofit/>
          </a:bodyPr>
          <a:lstStyle/>
          <a:p>
            <a:r>
              <a:rPr lang="en-US" dirty="0">
                <a:latin typeface="Cambria" pitchFamily="18" charset="0"/>
              </a:rPr>
              <a:t>Conclusion and Future score</a:t>
            </a:r>
            <a:br>
              <a:rPr lang="en-US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2799DA7-7B37-2B2C-A1DD-2AA31A246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074374"/>
            <a:ext cx="8848804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Emergency Activation: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WSA enables women to seek immediate help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sensor-based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shake gesture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removing the need to unlock the phone or navigate through multiple screens. This feature is crucial during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high-stress situations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Integration for Quick Alerts: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integrates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send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location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emergency contacts. WhatsApp’s ability to function even in areas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connectivity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reliable message delivery.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alerts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responders locate the user quickly, improving response time.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faces issues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consumption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due to continuous sensor monitoring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triggers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caused by accidental movements. Future updates will refine the algorithm to improve accuracy and battery efficiency.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Planned updates include integrating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panic 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voice-activated commands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with local authorities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 with emergency services, ensuring faster response and improved accessibility.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9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A978-C6B9-84D8-A2BA-01300E0B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04" y="268399"/>
            <a:ext cx="2421869" cy="74152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mbria" pitchFamily="18" charset="0"/>
              </a:rPr>
              <a:t>References</a:t>
            </a:r>
            <a:br>
              <a:rPr lang="en-US" sz="3600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296F-3764-7027-72C5-B4E131AA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0637"/>
            <a:ext cx="8596668" cy="388077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[1] United Nations,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Violence against Women and Girls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United Nations. Available at: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https://www.un.org/womenwatch/daw/cedaw/text/econvention.htm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[2] World Health Organization (WHO),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Violence Against Women Prevalence Estimates, 2018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Geneva: World Health Organization. Available at: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https://www.who.int/publications/i/item/9789240061350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[3] Reuters, "Trial starts over rape, murder of junior doctor in India's Kolkata,"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Reuters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November 11, 2024. Available at: https://www.reuters.com/world/india/trial-starts-over-rape-murder-junior-doctor-indias-kolkata-2024-11-11/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[4] National Crime Records Bureau (NCRB),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Crime in India 2019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Ministry of Home Affairs, Government of India. Available at: https://ncrb.gov.in/en/crime-india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[5] P. Dastan &amp; S. B. Rathi, “Women’s Safety through Technology,”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International Journal of Technology and Security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2023.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[6] A. Patel,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Mobile Technology for Women’s Safety: A Step Forward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Indian Journal of Technology, 2024.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[7] S. Mehra &amp; A. Thakur, “Digital Solutions to Women’s Safety,”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Tech and Women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2023.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[8] A. Sharma &amp; V. Kaur, “Usability of Mobile Apps for Women Safety in Urban Areas,”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Journal of Safety Research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2024.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[9] P. Kumar &amp; R. Kapoor,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Improving Women’s Safety: Innovations in Mobile Technology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2024.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5193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ED7C-DB21-9A5D-F1B4-57A3B9B0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81" y="213811"/>
            <a:ext cx="2325173" cy="700585"/>
          </a:xfrm>
        </p:spPr>
        <p:txBody>
          <a:bodyPr/>
          <a:lstStyle/>
          <a:p>
            <a:r>
              <a:rPr lang="en-US" sz="3600" dirty="0">
                <a:latin typeface="Cambria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F7D8-2EC6-AB91-5BCB-51F4E40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8877"/>
            <a:ext cx="8596668" cy="388077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[10]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bSafe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A mobile app offering real-time tracking and emergency alerts for women's safety. Available at: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2"/>
              </a:rPr>
              <a:t>https://www.bsafeapp.com</a:t>
            </a:r>
            <a:endParaRPr lang="en-US" sz="1600" u="sng" dirty="0">
              <a:solidFill>
                <a:srgbClr val="0563C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[11] Circle of 6: A safety app that enables users to send emergency messages to pre-selected contacts. Available at: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3"/>
              </a:rPr>
              <a:t>https://www.circleof6app.com</a:t>
            </a:r>
            <a:endParaRPr lang="en-US" sz="16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[12] Raksha: A mobile app that allows users to send their location and emergency alerts to preset contacts. Available at: </a:t>
            </a:r>
            <a:r>
              <a:rPr lang="en-US" sz="1600" u="sng" dirty="0">
                <a:solidFill>
                  <a:srgbClr val="0563C1"/>
                </a:solidFill>
                <a:latin typeface="Times New Roman" panose="02020603050405020304" pitchFamily="18" charset="0"/>
                <a:ea typeface="SimSun" panose="02010600030101010101" pitchFamily="2" charset="-122"/>
                <a:hlinkClick r:id="rId4"/>
              </a:rPr>
              <a:t>https://www.rakshaapp.com</a:t>
            </a:r>
            <a:endParaRPr lang="en-US" sz="1600" u="sng" dirty="0">
              <a:solidFill>
                <a:srgbClr val="0563C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[13] Android Operating System: Google’s mobile platform, offering a robust and open-source environment for app development. Available at: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5"/>
              </a:rPr>
              <a:t>https://www.android.com</a:t>
            </a:r>
            <a:endParaRPr lang="en-US" sz="16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[14] N.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Westmarland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et al., "Exploring the Use of Smartphones in Relation to Domestic and Sexual Violence," Journal of Technology and Social Change, 2015.</a:t>
            </a: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[15] GPS Tracking in Safety Apps: Enhancing real-time emergency alerts with precise location sharing, Technology and Public Safety Review.</a:t>
            </a: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[16] Mobile Apps for Reporting Violence: Using mobile technology to help women document and report incidents of violence, Journal of Mobile Applications for Social Change.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[17] UN Women. (n.d.).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Global Database on Violence Against Women: Data Form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Retrieved January 8, 2025, from </a:t>
            </a:r>
            <a:r>
              <a:rPr lang="en-US" sz="16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6"/>
              </a:rPr>
              <a:t>https://data.unwomen.org/global-database-on-violence-against-women/data-form</a:t>
            </a:r>
            <a:endParaRPr lang="en-IN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lnSpc>
                <a:spcPts val="900"/>
              </a:lnSpc>
              <a:spcAft>
                <a:spcPts val="250"/>
              </a:spcAft>
              <a:buNone/>
              <a:tabLst>
                <a:tab pos="228600" algn="l"/>
                <a:tab pos="457200" algn="l"/>
              </a:tabLst>
            </a:pPr>
            <a:endParaRPr lang="en-IN" sz="16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023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475DAD-319F-43F5-9046-424521097187}"/>
              </a:ext>
            </a:extLst>
          </p:cNvPr>
          <p:cNvSpPr/>
          <p:nvPr/>
        </p:nvSpPr>
        <p:spPr>
          <a:xfrm>
            <a:off x="2210934" y="2412159"/>
            <a:ext cx="641870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7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D1F2-A01A-8BF4-8D2C-23360320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905" y="432176"/>
            <a:ext cx="2720959" cy="80976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Cambria" pitchFamily="18" charset="0"/>
              </a:rPr>
              <a:t>Introduction</a:t>
            </a:r>
            <a:br>
              <a:rPr lang="en-US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151F5-6A65-05FE-AF21-12058EC76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384" y="1586382"/>
            <a:ext cx="927400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Women's Safety: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Inspired by Dr. B. R. Ambedkar’s quote,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 measure the progress of a community by the degree of progress which women have achieved,"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emphasizing the vital role of women's safety in societal progress.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Rising Threats and Real Incidents: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Violence against women, including harassment, assault, and domestic violence, remains a global concern. Incidents like the tragic Kolkata case highlight the urgent need for effective safety solutions.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WSA Solution: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Women Safety Application (WSA) is designed to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way for women to send emergency alerts using a simple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shake gesture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immediate action in high-risk situations.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for Effective Safety: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 integrates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faster alerts,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GPS location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allows users to set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emergency contacts and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operates seamlessly in the background without interrupting phone usage.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Women Through Technology: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WSA aims to enhance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women to navigate public spaces safely with the assurance that help is just a shake away.</a:t>
            </a:r>
          </a:p>
        </p:txBody>
      </p:sp>
    </p:spTree>
    <p:extLst>
      <p:ext uri="{BB962C8B-B14F-4D97-AF65-F5344CB8AC3E}">
        <p14:creationId xmlns:p14="http://schemas.microsoft.com/office/powerpoint/2010/main" val="14953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3AE7E8F6-E1E3-B5A9-0602-232567B7E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718" y="1621124"/>
            <a:ext cx="5414706" cy="39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2">
            <a:extLst>
              <a:ext uri="{FF2B5EF4-FFF2-40B4-BE49-F238E27FC236}">
                <a16:creationId xmlns:a16="http://schemas.microsoft.com/office/drawing/2014/main" id="{3EEB11B0-6DFF-9475-39ED-D3D232EEB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39" y="1621124"/>
            <a:ext cx="5508162" cy="394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45CD2-84BC-7526-AB5A-AEFB13EA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682" y="458846"/>
            <a:ext cx="1153646" cy="732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  <a:latin typeface="Cambria" pitchFamily="18" charset="0"/>
                <a:ea typeface="+mj-ea"/>
                <a:cs typeface="+mj-cs"/>
              </a:rPr>
              <a:t>Data</a:t>
            </a:r>
            <a:br>
              <a:rPr lang="en-US" sz="3600" dirty="0">
                <a:latin typeface="Cambria" pitchFamily="18" charset="0"/>
              </a:rPr>
            </a:b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2CB04-60B3-5DBD-469A-6E1ED87EFEAB}"/>
              </a:ext>
            </a:extLst>
          </p:cNvPr>
          <p:cNvSpPr txBox="1"/>
          <p:nvPr/>
        </p:nvSpPr>
        <p:spPr>
          <a:xfrm>
            <a:off x="9417377" y="626861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United 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44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AC0C-F6DB-1E6F-E96A-93F86D8E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314" y="309345"/>
            <a:ext cx="4426929" cy="1320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83311D-2EF9-E03E-589E-F730EE326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053" y="1498754"/>
            <a:ext cx="928145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Widespread Issue Despite Efforts: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Violence against women remains a global concern, requiring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timely and evidence-based interventions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international efforts.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Gaps and Policy Monitoring 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data collection frameworks limit detailed prevalence statistics,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government 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long-term improvements is challenging.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Outdated Policies in Changing Contexts: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interventions fail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 to evolving socio-economic and cultural conditions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reducing their effectiveness.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Safety Apps: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safety apps rely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activation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touchscreens), which are often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impractical in high-stress situations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Studies show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85% of women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couldn't use such apps during emergencies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SafetyPin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2020).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Solution with WSA: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Safety Application (WSA)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these gaps with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shake-based activation feature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quick emergency action, along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location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messaging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faster response in crisis situations.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2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FD7-3F24-AD51-F9AC-602B6D2D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1822" y="462391"/>
            <a:ext cx="3649007" cy="1098584"/>
          </a:xfrm>
        </p:spPr>
        <p:txBody>
          <a:bodyPr>
            <a:noAutofit/>
          </a:bodyPr>
          <a:lstStyle/>
          <a:p>
            <a:r>
              <a:rPr lang="en-US" dirty="0">
                <a:latin typeface="Cambria" pitchFamily="18" charset="0"/>
              </a:rPr>
              <a:t>Literature Survey</a:t>
            </a:r>
            <a:br>
              <a:rPr lang="en-US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C40D7A-12E0-1613-C7BA-F98C75DE0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99000"/>
            <a:ext cx="895798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Women's Safety Solutions: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highlight that violence against women, including harassment and assault, continues to rise globally, emphasizing the urgent need for innovative safety measures.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Emergency Response Challenges: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 indicates that traditional emergency response systems often face delays due to the need for manual actions, such as unlocking phones or typing messages, making them less effective in high-pressure situations.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Innovative Mobile-Based Solutions: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applications designed for women’s safety have shown promising results.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shake gestures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alert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GPS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proven to enhance response times.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Popular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 supports integrating safety apps with widely-used platforms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faster message delivery, especially in areas with poor SMS connectivity.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 for Maximum Adoption: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emphasize the importance of designing safety apps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non-intrusive background operation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usability across diverse age groups and backgrounds.</a:t>
            </a:r>
          </a:p>
        </p:txBody>
      </p:sp>
    </p:spTree>
    <p:extLst>
      <p:ext uri="{BB962C8B-B14F-4D97-AF65-F5344CB8AC3E}">
        <p14:creationId xmlns:p14="http://schemas.microsoft.com/office/powerpoint/2010/main" val="40950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C498-DA34-C702-D8E4-3B707791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8D1908-24E1-848F-DD0F-6A76B3976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9542"/>
              </p:ext>
            </p:extLst>
          </p:nvPr>
        </p:nvGraphicFramePr>
        <p:xfrm>
          <a:off x="0" y="0"/>
          <a:ext cx="12192001" cy="808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52">
                  <a:extLst>
                    <a:ext uri="{9D8B030D-6E8A-4147-A177-3AD203B41FA5}">
                      <a16:colId xmlns:a16="http://schemas.microsoft.com/office/drawing/2014/main" val="2646312930"/>
                    </a:ext>
                  </a:extLst>
                </a:gridCol>
                <a:gridCol w="1655160">
                  <a:extLst>
                    <a:ext uri="{9D8B030D-6E8A-4147-A177-3AD203B41FA5}">
                      <a16:colId xmlns:a16="http://schemas.microsoft.com/office/drawing/2014/main" val="4228065183"/>
                    </a:ext>
                  </a:extLst>
                </a:gridCol>
                <a:gridCol w="2213651">
                  <a:extLst>
                    <a:ext uri="{9D8B030D-6E8A-4147-A177-3AD203B41FA5}">
                      <a16:colId xmlns:a16="http://schemas.microsoft.com/office/drawing/2014/main" val="3994096297"/>
                    </a:ext>
                  </a:extLst>
                </a:gridCol>
                <a:gridCol w="3919582">
                  <a:extLst>
                    <a:ext uri="{9D8B030D-6E8A-4147-A177-3AD203B41FA5}">
                      <a16:colId xmlns:a16="http://schemas.microsoft.com/office/drawing/2014/main" val="2089336572"/>
                    </a:ext>
                  </a:extLst>
                </a:gridCol>
                <a:gridCol w="3814656">
                  <a:extLst>
                    <a:ext uri="{9D8B030D-6E8A-4147-A177-3AD203B41FA5}">
                      <a16:colId xmlns:a16="http://schemas.microsoft.com/office/drawing/2014/main" val="634702896"/>
                    </a:ext>
                  </a:extLst>
                </a:gridCol>
              </a:tblGrid>
              <a:tr h="7878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Title/Application Reference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/Team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 &amp; Year/Website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Points</a:t>
                      </a: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44964"/>
                  </a:ext>
                </a:extLst>
              </a:tr>
              <a:tr h="10815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bSafe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 Larsen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 Charlen 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 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(2024), </a:t>
                      </a: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https://www.bsafeapp.com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mobile app offering real-time tracking and emergency alerts for women's safety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21535"/>
                  </a:ext>
                </a:extLst>
              </a:tr>
              <a:tr h="126056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Circle of 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 Levine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safety app that enables users to send emergency messages to pre-selected contacts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314682"/>
                  </a:ext>
                </a:extLst>
              </a:tr>
              <a:tr h="126056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Raksha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mobile app that allows users to send their location and emergency alerts to preset contacts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24699"/>
                  </a:ext>
                </a:extLst>
              </a:tr>
              <a:tr h="128432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Operating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Andy Rubin et 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2024), </a:t>
                      </a:r>
                      <a:r>
                        <a:rPr lang="en-I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https://www.android.com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Google’s mobile platform, offering a robust and open-source environment for app development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942387"/>
                  </a:ext>
                </a:extLst>
              </a:tr>
              <a:tr h="87874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the Use of Smartphones in Relation to Domestic and Sexual Violence,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Westmarland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(2015), Journal of Technology and Social Change,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9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19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8917-FC1C-EF70-C1EB-ADE93072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193" y="245664"/>
            <a:ext cx="2488947" cy="1320800"/>
          </a:xfrm>
        </p:spPr>
        <p:txBody>
          <a:bodyPr/>
          <a:lstStyle/>
          <a:p>
            <a:r>
              <a:rPr lang="en-US" dirty="0"/>
              <a:t>Flowchart 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DC24CF-B924-640E-72B0-D162909E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5" y="1270000"/>
            <a:ext cx="8508625" cy="5131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8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7FE-E6E3-E11D-6866-FFC215EE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772" y="308640"/>
            <a:ext cx="2966618" cy="714234"/>
          </a:xfrm>
        </p:spPr>
        <p:txBody>
          <a:bodyPr/>
          <a:lstStyle/>
          <a:p>
            <a:r>
              <a:rPr lang="en-US" sz="3600" dirty="0">
                <a:latin typeface="Cambria" pitchFamily="18" charset="0"/>
              </a:rPr>
              <a:t>Methodology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5ABBD-7662-3C82-0EDA-0E1ED384D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827" y="1118410"/>
            <a:ext cx="947250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group discussions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real-world challenges faced by women during emergencies.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need for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gesture-based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to improve usability under stressful conditions.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existing safety apps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bSafe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Circle of 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identifying their dependency on manual activation as a major limitation.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Prioritized features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high-intensity shaking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emergency alerts,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location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instant communication.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Conceptualization: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Adopted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approach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storyboarding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reviews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the interface was intuitive and accessible in high-stress scenarios.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Selection: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compatibility,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server performance,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 data management,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instant messaging.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validate performance in real-world conditions.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testing phase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feedback collection, ensuring iterative improvements before the official release.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64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3BE-E310-67D3-D07E-BA10C041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0" y="295699"/>
            <a:ext cx="4795418" cy="700587"/>
          </a:xfrm>
        </p:spPr>
        <p:txBody>
          <a:bodyPr>
            <a:noAutofit/>
          </a:bodyPr>
          <a:lstStyle/>
          <a:p>
            <a:r>
              <a:rPr lang="en-US" dirty="0">
                <a:latin typeface="Cambria" pitchFamily="18" charset="0"/>
              </a:rPr>
              <a:t>Results and Discussion</a:t>
            </a:r>
            <a:br>
              <a:rPr lang="en-US" dirty="0">
                <a:latin typeface="Cambria" pitchFamily="18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ADCA84-D0A6-B767-50C3-08413C547C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3686" y="1406035"/>
            <a:ext cx="913540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Results: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200+ women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confirmed the need for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and discreet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emergency activation system.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participants found manual activation impractical in emergencies.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supported the idea of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high-intensity shake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gesture for easier activation under stress.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apps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bSafe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Circle of 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Raksha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usability issues under pressure.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women faced difficulty manually activating safety measures in distress.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messaging and real-time GPS tracking improved communication reliability.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Development Improvements: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group testing improved interface simplicity (rated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4.7/5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gentle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for discreet emergency alerts.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background operation minimized interference with regular phone use.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ensured smooth performance across Android and iOS.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data transfer speed, reducing location-sharing latency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ensured emergency messages were delivered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2-3 seconds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even in low network zones.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744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1826</Words>
  <Application>Microsoft Office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Trebuchet MS</vt:lpstr>
      <vt:lpstr>Wingdings</vt:lpstr>
      <vt:lpstr>Wingdings 3</vt:lpstr>
      <vt:lpstr>Facet</vt:lpstr>
      <vt:lpstr>  Presented By: Himanshu Deshmukh, Mohit Golait, Himanshu Yadav, Aditya Sanodiya Under the Guidance of  Dr. Ashutosh Lanjewar</vt:lpstr>
      <vt:lpstr>Introduction </vt:lpstr>
      <vt:lpstr>PowerPoint Presentation</vt:lpstr>
      <vt:lpstr>Problem Statement</vt:lpstr>
      <vt:lpstr>Literature Survey </vt:lpstr>
      <vt:lpstr>e</vt:lpstr>
      <vt:lpstr>Flowchart </vt:lpstr>
      <vt:lpstr>Methodology</vt:lpstr>
      <vt:lpstr>Results and Discussion </vt:lpstr>
      <vt:lpstr>Conclusion and Future score </vt:lpstr>
      <vt:lpstr>References </vt:lpstr>
      <vt:lpstr>References</vt:lpstr>
      <vt:lpstr>PowerPoint Presentation</vt:lpstr>
    </vt:vector>
  </TitlesOfParts>
  <Company>Oprekin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MayuriGetme</dc:creator>
  <cp:lastModifiedBy>mohit golait</cp:lastModifiedBy>
  <cp:revision>25</cp:revision>
  <cp:lastPrinted>2025-03-06T06:30:41Z</cp:lastPrinted>
  <dcterms:created xsi:type="dcterms:W3CDTF">2025-03-06T05:03:14Z</dcterms:created>
  <dcterms:modified xsi:type="dcterms:W3CDTF">2025-03-17T09:25:49Z</dcterms:modified>
</cp:coreProperties>
</file>