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640080"/>
            <a:ext cx="10972800" cy="1371600"/>
          </a:xfrm>
          <a:prstGeom prst="rect">
            <a:avLst/>
          </a:prstGeom>
          <a:noFill/>
        </p:spPr>
        <p:txBody>
          <a:bodyPr wrap="none" bIns="0" lIns="0" rIns="0" tIns="0">
            <a:spAutoFit/>
          </a:bodyPr>
          <a:lstStyle/>
          <a:p>
            <a:pPr algn="ctr"/>
            <a:r>
              <a:rPr sz="7000" b="1">
                <a:solidFill>
                  <a:srgbClr val="202124"/>
                </a:solidFill>
                <a:latin typeface="Open Sans"/>
              </a:rPr>
              <a:t>Why </a:t>
            </a:r>
            <a:r>
              <a:rPr sz="7000" b="0">
                <a:solidFill>
                  <a:srgbClr val="4285F4"/>
                </a:solidFill>
                <a:latin typeface="Open Sans"/>
              </a:rPr>
              <a:t>G</a:t>
            </a:r>
            <a:r>
              <a:rPr sz="7000" b="0">
                <a:solidFill>
                  <a:srgbClr val="EA4335"/>
                </a:solidFill>
                <a:latin typeface="Open Sans"/>
              </a:rPr>
              <a:t>o</a:t>
            </a:r>
            <a:r>
              <a:rPr sz="7000" b="0">
                <a:solidFill>
                  <a:srgbClr val="FBBC05"/>
                </a:solidFill>
                <a:latin typeface="Open Sans"/>
              </a:rPr>
              <a:t>o</a:t>
            </a:r>
            <a:r>
              <a:rPr sz="7000" b="0">
                <a:solidFill>
                  <a:srgbClr val="4285F4"/>
                </a:solidFill>
                <a:latin typeface="Open Sans"/>
              </a:rPr>
              <a:t>g</a:t>
            </a:r>
            <a:r>
              <a:rPr sz="7000" b="0">
                <a:solidFill>
                  <a:srgbClr val="34A853"/>
                </a:solidFill>
                <a:latin typeface="Open Sans"/>
              </a:rPr>
              <a:t>l</a:t>
            </a:r>
            <a:r>
              <a:rPr sz="7000" b="0">
                <a:solidFill>
                  <a:srgbClr val="EA4335"/>
                </a:solidFill>
                <a:latin typeface="Open Sans"/>
              </a:rPr>
              <a:t>e</a:t>
            </a:r>
            <a:r>
              <a:rPr sz="7000" b="1">
                <a:solidFill>
                  <a:srgbClr val="202124"/>
                </a:solidFill>
                <a:latin typeface="Open Sans"/>
              </a:rPr>
              <a:t> Glass Failed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