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27"/>
  </p:handoutMasterIdLst>
  <p:sldIdLst>
    <p:sldId id="3165" r:id="rId3"/>
    <p:sldId id="3184" r:id="rId5"/>
    <p:sldId id="3183" r:id="rId6"/>
    <p:sldId id="3186" r:id="rId7"/>
    <p:sldId id="3187" r:id="rId8"/>
    <p:sldId id="3188" r:id="rId9"/>
    <p:sldId id="3189" r:id="rId10"/>
    <p:sldId id="3190" r:id="rId11"/>
    <p:sldId id="3191" r:id="rId12"/>
    <p:sldId id="3192" r:id="rId13"/>
    <p:sldId id="3193" r:id="rId14"/>
    <p:sldId id="3195" r:id="rId15"/>
    <p:sldId id="3196" r:id="rId16"/>
    <p:sldId id="3197" r:id="rId17"/>
    <p:sldId id="3198" r:id="rId18"/>
    <p:sldId id="3199" r:id="rId19"/>
    <p:sldId id="3200" r:id="rId20"/>
    <p:sldId id="3201" r:id="rId21"/>
    <p:sldId id="3203" r:id="rId22"/>
    <p:sldId id="3204" r:id="rId23"/>
    <p:sldId id="3205" r:id="rId24"/>
    <p:sldId id="3206" r:id="rId25"/>
    <p:sldId id="3207" r:id="rId26"/>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5BE"/>
    <a:srgbClr val="60AEA9"/>
    <a:srgbClr val="00B369"/>
    <a:srgbClr val="1A8CE1"/>
    <a:srgbClr val="FFFFFF"/>
    <a:srgbClr val="A78357"/>
    <a:srgbClr val="28C7D4"/>
    <a:srgbClr val="F94D4D"/>
    <a:srgbClr val="FEFEFE"/>
    <a:srgbClr val="8F1A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41" autoAdjust="0"/>
    <p:restoredTop sz="92986" autoAdjust="0"/>
  </p:normalViewPr>
  <p:slideViewPr>
    <p:cSldViewPr>
      <p:cViewPr varScale="1">
        <p:scale>
          <a:sx n="62" d="100"/>
          <a:sy n="62" d="100"/>
        </p:scale>
        <p:origin x="-90" y="-192"/>
      </p:cViewPr>
      <p:guideLst>
        <p:guide orient="horz" pos="374"/>
        <p:guide orient="horz" pos="4236"/>
        <p:guide pos="4073"/>
        <p:guide pos="557"/>
        <p:guide pos="7588"/>
        <p:guide pos="456"/>
        <p:guide pos="1288"/>
      </p:guideLst>
    </p:cSldViewPr>
  </p:slideViewPr>
  <p:outlineViewPr>
    <p:cViewPr>
      <p:scale>
        <a:sx n="100" d="100"/>
        <a:sy n="100" d="100"/>
      </p:scale>
      <p:origin x="0" y="-14412"/>
    </p:cViewPr>
  </p:outlineViewPr>
  <p:notesTextViewPr>
    <p:cViewPr>
      <p:scale>
        <a:sx n="1" d="1"/>
        <a:sy n="1" d="1"/>
      </p:scale>
      <p:origin x="0" y="0"/>
    </p:cViewPr>
  </p:notesTextViewPr>
  <p:sorterViewPr>
    <p:cViewPr>
      <p:scale>
        <a:sx n="86" d="100"/>
        <a:sy n="86" d="100"/>
      </p:scale>
      <p:origin x="0" y="0"/>
    </p:cViewPr>
  </p:sorterViewPr>
  <p:notesViewPr>
    <p:cSldViewPr>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-vm</a:t>
            </a:r>
            <a:endParaRPr lang="zh-CN" altLang="en-US"/>
          </a:p>
          <a:p>
            <a:r>
              <a:rPr lang="zh-CN" altLang="en-US"/>
              <a:t>E:/Java/jdk1.8.0_101/bin/javaw.exe</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6" name="Rectangle 2"/>
          <p:cNvSpPr>
            <a:spLocks noGrp="1" noChangeAspect="1" noTextEdit="1"/>
          </p:cNvSpPr>
          <p:nvPr>
            <p:ph type="sldImg"/>
          </p:nvPr>
        </p:nvSpPr>
        <p:spPr/>
      </p:sp>
      <p:sp>
        <p:nvSpPr>
          <p:cNvPr id="159747" name="Rectangle 3"/>
          <p:cNvSpPr>
            <a:spLocks noGrp="1"/>
          </p:cNvSpPr>
          <p:nvPr>
            <p:ph type="body" idx="1"/>
          </p:nvPr>
        </p:nvSpPr>
        <p:spPr>
          <a:xfrm>
            <a:off x="1219200" y="3257550"/>
            <a:ext cx="6705600" cy="3086100"/>
          </a:xfrm>
        </p:spPr>
        <p:txBody>
          <a:bodyPr wrap="square" lIns="91440" tIns="45720" rIns="91440" bIns="45720" anchor="t"/>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Rectangle 2"/>
          <p:cNvSpPr>
            <a:spLocks noGrp="1" noChangeAspect="1" noTextEdit="1"/>
          </p:cNvSpPr>
          <p:nvPr>
            <p:ph type="sldImg"/>
          </p:nvPr>
        </p:nvSpPr>
        <p:spPr>
          <a:xfrm>
            <a:off x="2862263" y="515938"/>
            <a:ext cx="3424237" cy="2568575"/>
          </a:xfrm>
          <a:ln>
            <a:solidFill>
              <a:schemeClr val="tx1">
                <a:alpha val="100000"/>
              </a:schemeClr>
            </a:solidFill>
          </a:ln>
        </p:spPr>
      </p:sp>
      <p:sp>
        <p:nvSpPr>
          <p:cNvPr id="160771" name="Rectangle 3"/>
          <p:cNvSpPr>
            <a:spLocks noGrp="1"/>
          </p:cNvSpPr>
          <p:nvPr>
            <p:ph type="body" idx="1"/>
          </p:nvPr>
        </p:nvSpPr>
        <p:spPr>
          <a:xfrm>
            <a:off x="1219200" y="3257550"/>
            <a:ext cx="6705600" cy="3086100"/>
          </a:xfrm>
        </p:spPr>
        <p:txBody>
          <a:bodyPr wrap="square" lIns="92075" tIns="46038" rIns="92075" bIns="46038" anchor="t"/>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4" name="Rectangle 2"/>
          <p:cNvSpPr>
            <a:spLocks noGrp="1" noChangeAspect="1" noTextEdit="1"/>
          </p:cNvSpPr>
          <p:nvPr>
            <p:ph type="sldImg"/>
          </p:nvPr>
        </p:nvSpPr>
        <p:spPr/>
      </p:sp>
      <p:sp>
        <p:nvSpPr>
          <p:cNvPr id="161795" name="Rectangle 3"/>
          <p:cNvSpPr>
            <a:spLocks noGrp="1"/>
          </p:cNvSpPr>
          <p:nvPr>
            <p:ph type="body" idx="1"/>
          </p:nvPr>
        </p:nvSpPr>
        <p:spPr>
          <a:xfrm>
            <a:off x="1219200" y="3257550"/>
            <a:ext cx="6705600" cy="3086100"/>
          </a:xfrm>
        </p:spPr>
        <p:txBody>
          <a:bodyPr wrap="square" lIns="91440" tIns="45720" rIns="91440" bIns="45720" anchor="t"/>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8" name="Rectangle 2"/>
          <p:cNvSpPr>
            <a:spLocks noGrp="1" noChangeAspect="1" noTextEdit="1"/>
          </p:cNvSpPr>
          <p:nvPr>
            <p:ph type="sldImg"/>
          </p:nvPr>
        </p:nvSpPr>
        <p:spPr/>
      </p:sp>
      <p:sp>
        <p:nvSpPr>
          <p:cNvPr id="162819" name="Rectangle 3"/>
          <p:cNvSpPr>
            <a:spLocks noGrp="1"/>
          </p:cNvSpPr>
          <p:nvPr>
            <p:ph type="body" idx="1"/>
          </p:nvPr>
        </p:nvSpPr>
        <p:spPr>
          <a:xfrm>
            <a:off x="1219200" y="3257550"/>
            <a:ext cx="6705600" cy="3086100"/>
          </a:xfrm>
        </p:spPr>
        <p:txBody>
          <a:bodyPr wrap="square" lIns="91440" tIns="45720" rIns="91440" bIns="45720" anchor="t"/>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2" name="Rectangle 2"/>
          <p:cNvSpPr>
            <a:spLocks noGrp="1" noChangeAspect="1" noTextEdit="1"/>
          </p:cNvSpPr>
          <p:nvPr>
            <p:ph type="sldImg"/>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6" name="Rectangle 2"/>
          <p:cNvSpPr>
            <a:spLocks noGrp="1" noChangeAspect="1" noTextEdit="1"/>
          </p:cNvSpPr>
          <p:nvPr>
            <p:ph type="sldImg"/>
          </p:nvPr>
        </p:nvSpPr>
        <p:spPr/>
      </p:sp>
      <p:sp>
        <p:nvSpPr>
          <p:cNvPr id="164867" name="Rectangle 3"/>
          <p:cNvSpPr>
            <a:spLocks noGrp="1"/>
          </p:cNvSpPr>
          <p:nvPr>
            <p:ph type="body" idx="1"/>
          </p:nvPr>
        </p:nvSpPr>
        <p:spPr>
          <a:xfrm>
            <a:off x="1219200" y="3257550"/>
            <a:ext cx="6705600" cy="3086100"/>
          </a:xfrm>
        </p:spPr>
        <p:txBody>
          <a:bodyPr wrap="square" lIns="91440" tIns="45720" rIns="91440" bIns="45720" anchor="t"/>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90" name="Rectangle 2"/>
          <p:cNvSpPr>
            <a:spLocks noGrp="1" noChangeAspect="1" noTextEdit="1"/>
          </p:cNvSpPr>
          <p:nvPr>
            <p:ph type="sldImg"/>
          </p:nvPr>
        </p:nvSpPr>
        <p:spPr/>
      </p:sp>
      <p:sp>
        <p:nvSpPr>
          <p:cNvPr id="165891"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grpSp>
        <p:nvGrpSpPr>
          <p:cNvPr id="3" name="组 7"/>
          <p:cNvGrpSpPr/>
          <p:nvPr userDrawn="1"/>
        </p:nvGrpSpPr>
        <p:grpSpPr>
          <a:xfrm>
            <a:off x="225471" y="-14808"/>
            <a:ext cx="803168" cy="462782"/>
            <a:chOff x="160334" y="-10532"/>
            <a:chExt cx="763603" cy="874763"/>
          </a:xfrm>
        </p:grpSpPr>
        <p:sp>
          <p:nvSpPr>
            <p:cNvPr id="4" name="矩形 3"/>
            <p:cNvSpPr/>
            <p:nvPr/>
          </p:nvSpPr>
          <p:spPr>
            <a:xfrm>
              <a:off x="160334" y="-10532"/>
              <a:ext cx="192461" cy="8747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85240"/>
              <a:endParaRPr lang="zh-CN" altLang="en-US" sz="5060" dirty="0">
                <a:solidFill>
                  <a:prstClr val="white"/>
                </a:solidFill>
                <a:latin typeface="Arial" panose="020B0604020202020204"/>
                <a:ea typeface="微软雅黑" panose="020B0503020204020204" charset="-122"/>
              </a:endParaRPr>
            </a:p>
          </p:txBody>
        </p:sp>
        <p:sp>
          <p:nvSpPr>
            <p:cNvPr id="5" name="矩形 4"/>
            <p:cNvSpPr/>
            <p:nvPr/>
          </p:nvSpPr>
          <p:spPr>
            <a:xfrm>
              <a:off x="352795" y="-10532"/>
              <a:ext cx="192461" cy="8747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85240"/>
              <a:endParaRPr lang="zh-CN" altLang="en-US" sz="5060" dirty="0">
                <a:solidFill>
                  <a:prstClr val="white"/>
                </a:solidFill>
                <a:latin typeface="Arial" panose="020B0604020202020204"/>
                <a:ea typeface="微软雅黑" panose="020B0503020204020204" charset="-122"/>
              </a:endParaRPr>
            </a:p>
          </p:txBody>
        </p:sp>
        <p:sp>
          <p:nvSpPr>
            <p:cNvPr id="6" name="矩形 5"/>
            <p:cNvSpPr/>
            <p:nvPr/>
          </p:nvSpPr>
          <p:spPr>
            <a:xfrm>
              <a:off x="539015" y="-10532"/>
              <a:ext cx="192461" cy="874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85240"/>
              <a:endParaRPr lang="zh-CN" altLang="en-US" sz="5060" dirty="0">
                <a:solidFill>
                  <a:prstClr val="white"/>
                </a:solidFill>
                <a:latin typeface="Arial" panose="020B0604020202020204"/>
                <a:ea typeface="微软雅黑" panose="020B0503020204020204" charset="-122"/>
              </a:endParaRPr>
            </a:p>
          </p:txBody>
        </p:sp>
        <p:sp>
          <p:nvSpPr>
            <p:cNvPr id="7" name="矩形 6"/>
            <p:cNvSpPr/>
            <p:nvPr/>
          </p:nvSpPr>
          <p:spPr>
            <a:xfrm>
              <a:off x="731476" y="-10532"/>
              <a:ext cx="192461" cy="8747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85240"/>
              <a:endParaRPr lang="zh-CN" altLang="en-US" sz="5060" dirty="0">
                <a:solidFill>
                  <a:prstClr val="white"/>
                </a:solidFill>
                <a:latin typeface="Arial" panose="020B0604020202020204"/>
                <a:ea typeface="微软雅黑" panose="020B0503020204020204" charset="-122"/>
              </a:endParaRPr>
            </a:p>
          </p:txBody>
        </p:sp>
      </p:grpSp>
      <p:sp>
        <p:nvSpPr>
          <p:cNvPr id="43" name="文本占位符 13"/>
          <p:cNvSpPr txBox="1"/>
          <p:nvPr userDrawn="1"/>
        </p:nvSpPr>
        <p:spPr>
          <a:xfrm>
            <a:off x="1154430" y="236855"/>
            <a:ext cx="8417560" cy="1111885"/>
          </a:xfrm>
          <a:prstGeom prst="rect">
            <a:avLst/>
          </a:prstGeom>
        </p:spPr>
        <p:txBody>
          <a:bodyPr vert="horz"/>
          <a:lstStyle>
            <a:lvl1pPr marL="0" indent="0" algn="l" defTabSz="963930"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endParaRPr kumimoji="1" lang="zh-CN" altLang="en-US" sz="3600" dirty="0" smtClean="0">
              <a:solidFill>
                <a:schemeClr val="accent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84354" y="6704023"/>
            <a:ext cx="2892783" cy="384175"/>
          </a:xfrm>
          <a:prstGeom prst="rect">
            <a:avLst/>
          </a:prstGeom>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3" name="页脚占位符 2"/>
          <p:cNvSpPr>
            <a:spLocks noGrp="1"/>
          </p:cNvSpPr>
          <p:nvPr>
            <p:ph type="ftr" sz="quarter" idx="11"/>
          </p:nvPr>
        </p:nvSpPr>
        <p:spPr>
          <a:xfrm>
            <a:off x="4259789" y="6704023"/>
            <a:ext cx="4339173" cy="384175"/>
          </a:xfrm>
          <a:prstGeom prst="rect">
            <a:avLst/>
          </a:prstGeom>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4" name="灯片编号占位符 3"/>
          <p:cNvSpPr>
            <a:spLocks noGrp="1"/>
          </p:cNvSpPr>
          <p:nvPr>
            <p:ph type="sldNum" sz="quarter" idx="12"/>
          </p:nvPr>
        </p:nvSpPr>
        <p:spPr>
          <a:xfrm>
            <a:off x="9081627" y="6704023"/>
            <a:ext cx="2892783" cy="384175"/>
          </a:xfrm>
          <a:prstGeom prst="rect">
            <a:avLst/>
          </a:prstGeom>
        </p:spPr>
        <p:txBody>
          <a:bodyPr/>
          <a:lstStyle>
            <a:lvl1pPr>
              <a:defRPr>
                <a:latin typeface="Arial" panose="020B0604020202020204" pitchFamily="34" charset="0"/>
                <a:ea typeface="微软雅黑" panose="020B0503020204020204" charset="-122"/>
              </a:defRPr>
            </a:lvl1pPr>
          </a:lstStyle>
          <a:p>
            <a:fld id="{8C92ADDF-ABC6-4EEC-846D-A1AE2D410679}" type="slidenum">
              <a:rPr lang="zh-CN" altLang="en-US" smtClean="0"/>
            </a:fld>
            <a:endParaRPr lang="zh-CN" altLang="en-US" dirty="0"/>
          </a:p>
        </p:txBody>
      </p:sp>
      <p:grpSp>
        <p:nvGrpSpPr>
          <p:cNvPr id="18" name="组 7"/>
          <p:cNvGrpSpPr/>
          <p:nvPr userDrawn="1"/>
        </p:nvGrpSpPr>
        <p:grpSpPr>
          <a:xfrm>
            <a:off x="225471" y="-14808"/>
            <a:ext cx="803168" cy="462782"/>
            <a:chOff x="160334" y="-10532"/>
            <a:chExt cx="763603" cy="874763"/>
          </a:xfrm>
        </p:grpSpPr>
        <p:sp>
          <p:nvSpPr>
            <p:cNvPr id="19" name="矩形 18"/>
            <p:cNvSpPr/>
            <p:nvPr/>
          </p:nvSpPr>
          <p:spPr>
            <a:xfrm>
              <a:off x="160334" y="-10532"/>
              <a:ext cx="192461" cy="8747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85240"/>
              <a:endParaRPr lang="zh-CN" altLang="en-US" sz="5060" dirty="0">
                <a:solidFill>
                  <a:prstClr val="white"/>
                </a:solidFill>
                <a:latin typeface="Arial" panose="020B0604020202020204"/>
                <a:ea typeface="微软雅黑" panose="020B0503020204020204" charset="-122"/>
              </a:endParaRPr>
            </a:p>
          </p:txBody>
        </p:sp>
        <p:sp>
          <p:nvSpPr>
            <p:cNvPr id="20" name="矩形 19"/>
            <p:cNvSpPr/>
            <p:nvPr/>
          </p:nvSpPr>
          <p:spPr>
            <a:xfrm>
              <a:off x="352795" y="-10532"/>
              <a:ext cx="192461" cy="8747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85240"/>
              <a:endParaRPr lang="zh-CN" altLang="en-US" sz="5060" dirty="0">
                <a:solidFill>
                  <a:prstClr val="white"/>
                </a:solidFill>
                <a:latin typeface="Arial" panose="020B0604020202020204"/>
                <a:ea typeface="微软雅黑" panose="020B0503020204020204" charset="-122"/>
              </a:endParaRPr>
            </a:p>
          </p:txBody>
        </p:sp>
        <p:sp>
          <p:nvSpPr>
            <p:cNvPr id="21" name="矩形 20"/>
            <p:cNvSpPr/>
            <p:nvPr/>
          </p:nvSpPr>
          <p:spPr>
            <a:xfrm>
              <a:off x="539015" y="-10532"/>
              <a:ext cx="192461" cy="874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85240"/>
              <a:endParaRPr lang="zh-CN" altLang="en-US" sz="5060" dirty="0">
                <a:solidFill>
                  <a:prstClr val="white"/>
                </a:solidFill>
                <a:latin typeface="Arial" panose="020B0604020202020204"/>
                <a:ea typeface="微软雅黑" panose="020B0503020204020204" charset="-122"/>
              </a:endParaRPr>
            </a:p>
          </p:txBody>
        </p:sp>
        <p:sp>
          <p:nvSpPr>
            <p:cNvPr id="22" name="矩形 21"/>
            <p:cNvSpPr/>
            <p:nvPr/>
          </p:nvSpPr>
          <p:spPr>
            <a:xfrm>
              <a:off x="731476" y="-10532"/>
              <a:ext cx="192461" cy="8747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85240"/>
              <a:endParaRPr lang="zh-CN" altLang="en-US" sz="5060" dirty="0">
                <a:solidFill>
                  <a:prstClr val="white"/>
                </a:solidFill>
                <a:latin typeface="Arial" panose="020B0604020202020204"/>
                <a:ea typeface="微软雅黑" panose="020B0503020204020204" charset="-122"/>
              </a:endParaRPr>
            </a:p>
          </p:txBody>
        </p:sp>
      </p:grpSp>
      <p:sp>
        <p:nvSpPr>
          <p:cNvPr id="23" name="文本占位符 13"/>
          <p:cNvSpPr txBox="1"/>
          <p:nvPr userDrawn="1"/>
        </p:nvSpPr>
        <p:spPr>
          <a:xfrm>
            <a:off x="1154430" y="236855"/>
            <a:ext cx="8417560" cy="1111885"/>
          </a:xfrm>
          <a:prstGeom prst="rect">
            <a:avLst/>
          </a:prstGeom>
        </p:spPr>
        <p:txBody>
          <a:bodyPr vert="horz"/>
          <a:lstStyle>
            <a:lvl1pPr marL="0" indent="0" algn="l" defTabSz="963930"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endParaRPr kumimoji="1" lang="zh-CN" altLang="en-US" sz="3600" dirty="0" smtClean="0">
              <a:solidFill>
                <a:schemeClr val="accent1"/>
              </a:solidFill>
              <a:latin typeface="微软雅黑" panose="020B0503020204020204" charset="-122"/>
              <a:ea typeface="微软雅黑" panose="020B0503020204020204" charset="-122"/>
            </a:endParaRPr>
          </a:p>
        </p:txBody>
      </p:sp>
      <p:sp>
        <p:nvSpPr>
          <p:cNvPr id="25" name="标题 1"/>
          <p:cNvSpPr>
            <a:spLocks noGrp="1"/>
          </p:cNvSpPr>
          <p:nvPr>
            <p:ph type="title"/>
          </p:nvPr>
        </p:nvSpPr>
        <p:spPr>
          <a:xfrm>
            <a:off x="642938" y="691119"/>
            <a:ext cx="11572875" cy="803963"/>
          </a:xfrm>
        </p:spPr>
        <p:txBody>
          <a:bodyPr/>
          <a:lstStyle>
            <a:lvl1pPr algn="l">
              <a:defRPr kumimoji="1" lang="zh-CN" altLang="en-US" sz="3600" b="0" i="0" u="none" strike="noStrike" kern="1200" cap="none" spc="0" normalizeH="0" baseline="0" noProof="1" dirty="0" smtClean="0">
                <a:solidFill>
                  <a:schemeClr val="accent1"/>
                </a:solidFill>
                <a:latin typeface="微软雅黑" panose="020B0503020204020204" charset="-122"/>
                <a:ea typeface="微软雅黑" panose="020B0503020204020204" charset="-122"/>
                <a:cs typeface="+mn-cs"/>
                <a:sym typeface="+mn-ea"/>
              </a:defRPr>
            </a:lvl1pPr>
          </a:lstStyle>
          <a:p>
            <a:r>
              <a:rPr lang="zh-CN" altLang="en-US" dirty="0" smtClean="0"/>
              <a:t>单击此处编辑母版标题样式</a:t>
            </a:r>
            <a:endParaRPr lang="zh-CN" altLang="en-US" dirty="0"/>
          </a:p>
        </p:txBody>
      </p:sp>
      <p:sp>
        <p:nvSpPr>
          <p:cNvPr id="26" name="内容占位符 2"/>
          <p:cNvSpPr>
            <a:spLocks noGrp="1"/>
          </p:cNvSpPr>
          <p:nvPr>
            <p:ph idx="1"/>
          </p:nvPr>
        </p:nvSpPr>
        <p:spPr>
          <a:xfrm>
            <a:off x="642938" y="1687618"/>
            <a:ext cx="11572875" cy="4773215"/>
          </a:xfrm>
        </p:spPr>
        <p:txBody>
          <a:bodyPr/>
          <a:lstStyle>
            <a:lvl1pPr>
              <a:lnSpc>
                <a:spcPct val="150000"/>
              </a:lnSpc>
              <a:defRPr>
                <a:latin typeface="微软雅黑" panose="020B0503020204020204" charset="-122"/>
                <a:ea typeface="微软雅黑" panose="020B0503020204020204" charset="-122"/>
              </a:defRPr>
            </a:lvl1pPr>
            <a:lvl2pPr>
              <a:lnSpc>
                <a:spcPct val="150000"/>
              </a:lnSpc>
              <a:defRPr>
                <a:latin typeface="微软雅黑" panose="020B0503020204020204" charset="-122"/>
                <a:ea typeface="微软雅黑" panose="020B0503020204020204" charset="-122"/>
              </a:defRPr>
            </a:lvl2pPr>
            <a:lvl3pPr>
              <a:lnSpc>
                <a:spcPct val="150000"/>
              </a:lnSpc>
              <a:defRPr>
                <a:latin typeface="微软雅黑" panose="020B0503020204020204" charset="-122"/>
                <a:ea typeface="微软雅黑" panose="020B0503020204020204" charset="-122"/>
              </a:defRPr>
            </a:lvl3pPr>
            <a:lvl4pPr>
              <a:lnSpc>
                <a:spcPct val="150000"/>
              </a:lnSpc>
              <a:defRPr>
                <a:latin typeface="微软雅黑" panose="020B0503020204020204" charset="-122"/>
                <a:ea typeface="微软雅黑" panose="020B0503020204020204" charset="-122"/>
              </a:defRPr>
            </a:lvl4pPr>
            <a:lvl5pPr>
              <a:lnSpc>
                <a:spcPct val="150000"/>
              </a:lnSpc>
              <a:defRPr>
                <a:latin typeface="微软雅黑" panose="020B0503020204020204" charset="-122"/>
                <a:ea typeface="微软雅黑" panose="020B050302020402020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bg1"/>
        </a:solidFill>
        <a:effectLst/>
      </p:bgPr>
    </p:bg>
    <p:spTree>
      <p:nvGrpSpPr>
        <p:cNvPr id="1" name=""/>
        <p:cNvGrpSpPr/>
        <p:nvPr/>
      </p:nvGrpSpPr>
      <p:grpSpPr>
        <a:xfrm>
          <a:off x="0" y="0"/>
          <a:ext cx="0" cy="0"/>
          <a:chOff x="0" y="0"/>
          <a:chExt cx="0" cy="0"/>
        </a:xfrm>
      </p:grpSpPr>
      <p:pic>
        <p:nvPicPr>
          <p:cNvPr id="41987" name="图片 7" descr="background1.jpg"/>
          <p:cNvPicPr>
            <a:picLocks noChangeAspect="1"/>
          </p:cNvPicPr>
          <p:nvPr userDrawn="1"/>
        </p:nvPicPr>
        <p:blipFill>
          <a:blip r:embed="rId2" cstate="print"/>
          <a:srcRect t="12988"/>
          <a:stretch>
            <a:fillRect/>
          </a:stretch>
        </p:blipFill>
        <p:spPr>
          <a:xfrm>
            <a:off x="0" y="939240"/>
            <a:ext cx="12858750" cy="6293410"/>
          </a:xfrm>
          <a:prstGeom prst="rect">
            <a:avLst/>
          </a:prstGeom>
          <a:noFill/>
          <a:ln w="9525">
            <a:noFill/>
          </a:ln>
        </p:spPr>
      </p:pic>
      <p:sp>
        <p:nvSpPr>
          <p:cNvPr id="9" name="任意多边形 8"/>
          <p:cNvSpPr/>
          <p:nvPr/>
        </p:nvSpPr>
        <p:spPr>
          <a:xfrm flipH="1" flipV="1">
            <a:off x="0" y="-199232"/>
            <a:ext cx="12858750" cy="755076"/>
          </a:xfrm>
          <a:custGeom>
            <a:avLst/>
            <a:gdLst>
              <a:gd name="connsiteX0" fmla="*/ 0 w 9144000"/>
              <a:gd name="connsiteY0" fmla="*/ 0 h 3618943"/>
              <a:gd name="connsiteX1" fmla="*/ 9144000 w 9144000"/>
              <a:gd name="connsiteY1" fmla="*/ 0 h 3618943"/>
              <a:gd name="connsiteX2" fmla="*/ 9144000 w 9144000"/>
              <a:gd name="connsiteY2" fmla="*/ 3618943 h 3618943"/>
              <a:gd name="connsiteX3" fmla="*/ 0 w 9144000"/>
              <a:gd name="connsiteY3" fmla="*/ 3618943 h 3618943"/>
              <a:gd name="connsiteX4" fmla="*/ 0 w 9144000"/>
              <a:gd name="connsiteY4" fmla="*/ 0 h 3618943"/>
              <a:gd name="connsiteX0-1" fmla="*/ 0 w 9144000"/>
              <a:gd name="connsiteY0-2" fmla="*/ 0 h 3618943"/>
              <a:gd name="connsiteX1-3" fmla="*/ 9144000 w 9144000"/>
              <a:gd name="connsiteY1-4" fmla="*/ 1878227 h 3618943"/>
              <a:gd name="connsiteX2-5" fmla="*/ 9144000 w 9144000"/>
              <a:gd name="connsiteY2-6" fmla="*/ 3618943 h 3618943"/>
              <a:gd name="connsiteX3-7" fmla="*/ 0 w 9144000"/>
              <a:gd name="connsiteY3-8" fmla="*/ 3618943 h 3618943"/>
              <a:gd name="connsiteX4-9" fmla="*/ 0 w 9144000"/>
              <a:gd name="connsiteY4-10" fmla="*/ 0 h 3618943"/>
              <a:gd name="connsiteX0-11" fmla="*/ 0 w 9144000"/>
              <a:gd name="connsiteY0-12" fmla="*/ 290119 h 3909062"/>
              <a:gd name="connsiteX1-13" fmla="*/ 9144000 w 9144000"/>
              <a:gd name="connsiteY1-14" fmla="*/ 2168346 h 3909062"/>
              <a:gd name="connsiteX2-15" fmla="*/ 9144000 w 9144000"/>
              <a:gd name="connsiteY2-16" fmla="*/ 3909062 h 3909062"/>
              <a:gd name="connsiteX3-17" fmla="*/ 0 w 9144000"/>
              <a:gd name="connsiteY3-18" fmla="*/ 3909062 h 3909062"/>
              <a:gd name="connsiteX4-19" fmla="*/ 0 w 9144000"/>
              <a:gd name="connsiteY4-20" fmla="*/ 290119 h 3909062"/>
              <a:gd name="connsiteX0-21" fmla="*/ 0 w 9144000"/>
              <a:gd name="connsiteY0-22" fmla="*/ 290119 h 3909062"/>
              <a:gd name="connsiteX1-23" fmla="*/ 9144000 w 9144000"/>
              <a:gd name="connsiteY1-24" fmla="*/ 1253946 h 3909062"/>
              <a:gd name="connsiteX2-25" fmla="*/ 9144000 w 9144000"/>
              <a:gd name="connsiteY2-26" fmla="*/ 3909062 h 3909062"/>
              <a:gd name="connsiteX3-27" fmla="*/ 0 w 9144000"/>
              <a:gd name="connsiteY3-28" fmla="*/ 3909062 h 3909062"/>
              <a:gd name="connsiteX4-29" fmla="*/ 0 w 9144000"/>
              <a:gd name="connsiteY4-30" fmla="*/ 290119 h 3909062"/>
              <a:gd name="connsiteX0-31" fmla="*/ 0 w 9144000"/>
              <a:gd name="connsiteY0-32" fmla="*/ 0 h 3618943"/>
              <a:gd name="connsiteX1-33" fmla="*/ 9144000 w 9144000"/>
              <a:gd name="connsiteY1-34" fmla="*/ 963827 h 3618943"/>
              <a:gd name="connsiteX2-35" fmla="*/ 9144000 w 9144000"/>
              <a:gd name="connsiteY2-36" fmla="*/ 3618943 h 3618943"/>
              <a:gd name="connsiteX3-37" fmla="*/ 0 w 9144000"/>
              <a:gd name="connsiteY3-38" fmla="*/ 3618943 h 3618943"/>
              <a:gd name="connsiteX4-39" fmla="*/ 0 w 9144000"/>
              <a:gd name="connsiteY4-40" fmla="*/ 0 h 3618943"/>
              <a:gd name="connsiteX0-41" fmla="*/ 0 w 9144000"/>
              <a:gd name="connsiteY0-42" fmla="*/ 442519 h 4061462"/>
              <a:gd name="connsiteX1-43" fmla="*/ 9144000 w 9144000"/>
              <a:gd name="connsiteY1-44" fmla="*/ 1406346 h 4061462"/>
              <a:gd name="connsiteX2-45" fmla="*/ 9144000 w 9144000"/>
              <a:gd name="connsiteY2-46" fmla="*/ 4061462 h 4061462"/>
              <a:gd name="connsiteX3-47" fmla="*/ 0 w 9144000"/>
              <a:gd name="connsiteY3-48" fmla="*/ 4061462 h 4061462"/>
              <a:gd name="connsiteX4-49" fmla="*/ 0 w 9144000"/>
              <a:gd name="connsiteY4-50" fmla="*/ 442519 h 4061462"/>
              <a:gd name="connsiteX0-51" fmla="*/ 0 w 9144000"/>
              <a:gd name="connsiteY0-52" fmla="*/ 442519 h 4061462"/>
              <a:gd name="connsiteX1-53" fmla="*/ 9144000 w 9144000"/>
              <a:gd name="connsiteY1-54" fmla="*/ 1406346 h 4061462"/>
              <a:gd name="connsiteX2-55" fmla="*/ 9144000 w 9144000"/>
              <a:gd name="connsiteY2-56" fmla="*/ 1940668 h 4061462"/>
              <a:gd name="connsiteX3-57" fmla="*/ 9144000 w 9144000"/>
              <a:gd name="connsiteY3-58" fmla="*/ 4061462 h 4061462"/>
              <a:gd name="connsiteX4-59" fmla="*/ 0 w 9144000"/>
              <a:gd name="connsiteY4-60" fmla="*/ 4061462 h 4061462"/>
              <a:gd name="connsiteX5" fmla="*/ 0 w 9144000"/>
              <a:gd name="connsiteY5" fmla="*/ 442519 h 4061462"/>
              <a:gd name="connsiteX0-61" fmla="*/ 0 w 9144000"/>
              <a:gd name="connsiteY0-62" fmla="*/ 442519 h 4061462"/>
              <a:gd name="connsiteX1-63" fmla="*/ 9144000 w 9144000"/>
              <a:gd name="connsiteY1-64" fmla="*/ 2178074 h 4061462"/>
              <a:gd name="connsiteX2-65" fmla="*/ 9144000 w 9144000"/>
              <a:gd name="connsiteY2-66" fmla="*/ 1940668 h 4061462"/>
              <a:gd name="connsiteX3-67" fmla="*/ 9144000 w 9144000"/>
              <a:gd name="connsiteY3-68" fmla="*/ 4061462 h 4061462"/>
              <a:gd name="connsiteX4-69" fmla="*/ 0 w 9144000"/>
              <a:gd name="connsiteY4-70" fmla="*/ 4061462 h 4061462"/>
              <a:gd name="connsiteX5-71" fmla="*/ 0 w 9144000"/>
              <a:gd name="connsiteY5-72" fmla="*/ 442519 h 4061462"/>
              <a:gd name="connsiteX0-73" fmla="*/ 0 w 9144000"/>
              <a:gd name="connsiteY0-74" fmla="*/ 442519 h 4061462"/>
              <a:gd name="connsiteX1-75" fmla="*/ 9144000 w 9144000"/>
              <a:gd name="connsiteY1-76" fmla="*/ 1614359 h 4061462"/>
              <a:gd name="connsiteX2-77" fmla="*/ 9144000 w 9144000"/>
              <a:gd name="connsiteY2-78" fmla="*/ 1940668 h 4061462"/>
              <a:gd name="connsiteX3-79" fmla="*/ 9144000 w 9144000"/>
              <a:gd name="connsiteY3-80" fmla="*/ 4061462 h 4061462"/>
              <a:gd name="connsiteX4-81" fmla="*/ 0 w 9144000"/>
              <a:gd name="connsiteY4-82" fmla="*/ 4061462 h 4061462"/>
              <a:gd name="connsiteX5-83" fmla="*/ 0 w 9144000"/>
              <a:gd name="connsiteY5-84" fmla="*/ 442519 h 4061462"/>
              <a:gd name="connsiteX0-85" fmla="*/ 0 w 9144000"/>
              <a:gd name="connsiteY0-86" fmla="*/ 442519 h 4061462"/>
              <a:gd name="connsiteX1-87" fmla="*/ 9144000 w 9144000"/>
              <a:gd name="connsiteY1-88" fmla="*/ 1614359 h 4061462"/>
              <a:gd name="connsiteX2-89" fmla="*/ 9144000 w 9144000"/>
              <a:gd name="connsiteY2-90" fmla="*/ 1940668 h 4061462"/>
              <a:gd name="connsiteX3-91" fmla="*/ 9144000 w 9144000"/>
              <a:gd name="connsiteY3-92" fmla="*/ 4061462 h 4061462"/>
              <a:gd name="connsiteX4-93" fmla="*/ 0 w 9144000"/>
              <a:gd name="connsiteY4-94" fmla="*/ 4061462 h 4061462"/>
              <a:gd name="connsiteX5-95" fmla="*/ 0 w 9144000"/>
              <a:gd name="connsiteY5-96" fmla="*/ 442519 h 4061462"/>
              <a:gd name="connsiteX0-97" fmla="*/ 0 w 9144000"/>
              <a:gd name="connsiteY0-98" fmla="*/ 0 h 3618943"/>
              <a:gd name="connsiteX1-99" fmla="*/ 9144000 w 9144000"/>
              <a:gd name="connsiteY1-100" fmla="*/ 1171840 h 3618943"/>
              <a:gd name="connsiteX2-101" fmla="*/ 9144000 w 9144000"/>
              <a:gd name="connsiteY2-102" fmla="*/ 1498149 h 3618943"/>
              <a:gd name="connsiteX3-103" fmla="*/ 9144000 w 9144000"/>
              <a:gd name="connsiteY3-104" fmla="*/ 3618943 h 3618943"/>
              <a:gd name="connsiteX4-105" fmla="*/ 0 w 9144000"/>
              <a:gd name="connsiteY4-106" fmla="*/ 3618943 h 3618943"/>
              <a:gd name="connsiteX5-107" fmla="*/ 0 w 9144000"/>
              <a:gd name="connsiteY5-108" fmla="*/ 0 h 3618943"/>
              <a:gd name="connsiteX0-109" fmla="*/ 0 w 9144000"/>
              <a:gd name="connsiteY0-110" fmla="*/ 0 h 3618943"/>
              <a:gd name="connsiteX1-111" fmla="*/ 9144000 w 9144000"/>
              <a:gd name="connsiteY1-112" fmla="*/ 1171840 h 3618943"/>
              <a:gd name="connsiteX2-113" fmla="*/ 9144000 w 9144000"/>
              <a:gd name="connsiteY2-114" fmla="*/ 1498149 h 3618943"/>
              <a:gd name="connsiteX3-115" fmla="*/ 9144000 w 9144000"/>
              <a:gd name="connsiteY3-116" fmla="*/ 3618943 h 3618943"/>
              <a:gd name="connsiteX4-117" fmla="*/ 0 w 9144000"/>
              <a:gd name="connsiteY4-118" fmla="*/ 3618943 h 3618943"/>
              <a:gd name="connsiteX5-119" fmla="*/ 0 w 9144000"/>
              <a:gd name="connsiteY5-120" fmla="*/ 0 h 3618943"/>
              <a:gd name="connsiteX0-121" fmla="*/ 0 w 9144000"/>
              <a:gd name="connsiteY0-122" fmla="*/ 0 h 3618943"/>
              <a:gd name="connsiteX1-123" fmla="*/ 9144000 w 9144000"/>
              <a:gd name="connsiteY1-124" fmla="*/ 1171840 h 3618943"/>
              <a:gd name="connsiteX2-125" fmla="*/ 9144000 w 9144000"/>
              <a:gd name="connsiteY2-126" fmla="*/ 1498149 h 3618943"/>
              <a:gd name="connsiteX3-127" fmla="*/ 9144000 w 9144000"/>
              <a:gd name="connsiteY3-128" fmla="*/ 3618943 h 3618943"/>
              <a:gd name="connsiteX4-129" fmla="*/ 0 w 9144000"/>
              <a:gd name="connsiteY4-130" fmla="*/ 3618943 h 3618943"/>
              <a:gd name="connsiteX5-131" fmla="*/ 0 w 9144000"/>
              <a:gd name="connsiteY5-132" fmla="*/ 0 h 3618943"/>
              <a:gd name="connsiteX0-133" fmla="*/ 0 w 9144000"/>
              <a:gd name="connsiteY0-134" fmla="*/ 0 h 3618943"/>
              <a:gd name="connsiteX1-135" fmla="*/ 9144000 w 9144000"/>
              <a:gd name="connsiteY1-136" fmla="*/ 1171840 h 3618943"/>
              <a:gd name="connsiteX2-137" fmla="*/ 9144000 w 9144000"/>
              <a:gd name="connsiteY2-138" fmla="*/ 1498149 h 3618943"/>
              <a:gd name="connsiteX3-139" fmla="*/ 9144000 w 9144000"/>
              <a:gd name="connsiteY3-140" fmla="*/ 3618943 h 3618943"/>
              <a:gd name="connsiteX4-141" fmla="*/ 0 w 9144000"/>
              <a:gd name="connsiteY4-142" fmla="*/ 3618943 h 3618943"/>
              <a:gd name="connsiteX5-143" fmla="*/ 0 w 9144000"/>
              <a:gd name="connsiteY5-144" fmla="*/ 0 h 3618943"/>
              <a:gd name="connsiteX0-145" fmla="*/ 0 w 9144000"/>
              <a:gd name="connsiteY0-146" fmla="*/ 0 h 3618943"/>
              <a:gd name="connsiteX1-147" fmla="*/ 9144000 w 9144000"/>
              <a:gd name="connsiteY1-148" fmla="*/ 1171840 h 3618943"/>
              <a:gd name="connsiteX2-149" fmla="*/ 9144000 w 9144000"/>
              <a:gd name="connsiteY2-150" fmla="*/ 1498149 h 3618943"/>
              <a:gd name="connsiteX3-151" fmla="*/ 9144000 w 9144000"/>
              <a:gd name="connsiteY3-152" fmla="*/ 3618943 h 3618943"/>
              <a:gd name="connsiteX4-153" fmla="*/ 0 w 9144000"/>
              <a:gd name="connsiteY4-154" fmla="*/ 3618943 h 3618943"/>
              <a:gd name="connsiteX5-155" fmla="*/ 0 w 9144000"/>
              <a:gd name="connsiteY5-156" fmla="*/ 0 h 3618943"/>
              <a:gd name="connsiteX0-157" fmla="*/ 0 w 9144000"/>
              <a:gd name="connsiteY0-158" fmla="*/ 0 h 3618943"/>
              <a:gd name="connsiteX1-159" fmla="*/ 9144000 w 9144000"/>
              <a:gd name="connsiteY1-160" fmla="*/ 1171840 h 3618943"/>
              <a:gd name="connsiteX2-161" fmla="*/ 9144000 w 9144000"/>
              <a:gd name="connsiteY2-162" fmla="*/ 1498149 h 3618943"/>
              <a:gd name="connsiteX3-163" fmla="*/ 9144000 w 9144000"/>
              <a:gd name="connsiteY3-164" fmla="*/ 3618943 h 3618943"/>
              <a:gd name="connsiteX4-165" fmla="*/ 0 w 9144000"/>
              <a:gd name="connsiteY4-166" fmla="*/ 3618943 h 3618943"/>
              <a:gd name="connsiteX5-167" fmla="*/ 0 w 9144000"/>
              <a:gd name="connsiteY5-168" fmla="*/ 0 h 3618943"/>
              <a:gd name="connsiteX0-169" fmla="*/ 0 w 9144000"/>
              <a:gd name="connsiteY0-170" fmla="*/ 0 h 3618943"/>
              <a:gd name="connsiteX1-171" fmla="*/ 9144000 w 9144000"/>
              <a:gd name="connsiteY1-172" fmla="*/ 1171840 h 3618943"/>
              <a:gd name="connsiteX2-173" fmla="*/ 9144000 w 9144000"/>
              <a:gd name="connsiteY2-174" fmla="*/ 1498149 h 3618943"/>
              <a:gd name="connsiteX3-175" fmla="*/ 9144000 w 9144000"/>
              <a:gd name="connsiteY3-176" fmla="*/ 3618943 h 3618943"/>
              <a:gd name="connsiteX4-177" fmla="*/ 0 w 9144000"/>
              <a:gd name="connsiteY4-178" fmla="*/ 3618943 h 3618943"/>
              <a:gd name="connsiteX5-179" fmla="*/ 0 w 9144000"/>
              <a:gd name="connsiteY5-180" fmla="*/ 0 h 3618943"/>
              <a:gd name="connsiteX0-181" fmla="*/ 0 w 9144000"/>
              <a:gd name="connsiteY0-182" fmla="*/ 0 h 3618943"/>
              <a:gd name="connsiteX1-183" fmla="*/ 9144000 w 9144000"/>
              <a:gd name="connsiteY1-184" fmla="*/ 1171840 h 3618943"/>
              <a:gd name="connsiteX2-185" fmla="*/ 9144000 w 9144000"/>
              <a:gd name="connsiteY2-186" fmla="*/ 1498149 h 3618943"/>
              <a:gd name="connsiteX3-187" fmla="*/ 9144000 w 9144000"/>
              <a:gd name="connsiteY3-188" fmla="*/ 3618943 h 3618943"/>
              <a:gd name="connsiteX4-189" fmla="*/ 0 w 9144000"/>
              <a:gd name="connsiteY4-190" fmla="*/ 3618943 h 3618943"/>
              <a:gd name="connsiteX5-191" fmla="*/ 0 w 9144000"/>
              <a:gd name="connsiteY5-192" fmla="*/ 0 h 3618943"/>
              <a:gd name="connsiteX0-193" fmla="*/ 0 w 9144000"/>
              <a:gd name="connsiteY0-194" fmla="*/ 0 h 3618943"/>
              <a:gd name="connsiteX1-195" fmla="*/ 9144000 w 9144000"/>
              <a:gd name="connsiteY1-196" fmla="*/ 1171840 h 3618943"/>
              <a:gd name="connsiteX2-197" fmla="*/ 9144000 w 9144000"/>
              <a:gd name="connsiteY2-198" fmla="*/ 1498149 h 3618943"/>
              <a:gd name="connsiteX3-199" fmla="*/ 9144000 w 9144000"/>
              <a:gd name="connsiteY3-200" fmla="*/ 3618943 h 3618943"/>
              <a:gd name="connsiteX4-201" fmla="*/ 0 w 9144000"/>
              <a:gd name="connsiteY4-202" fmla="*/ 3618943 h 3618943"/>
              <a:gd name="connsiteX5-203" fmla="*/ 0 w 9144000"/>
              <a:gd name="connsiteY5-204" fmla="*/ 0 h 3618943"/>
              <a:gd name="connsiteX0-205" fmla="*/ 0 w 9144000"/>
              <a:gd name="connsiteY0-206" fmla="*/ 0 h 3618943"/>
              <a:gd name="connsiteX1-207" fmla="*/ 9144000 w 9144000"/>
              <a:gd name="connsiteY1-208" fmla="*/ 1171840 h 3618943"/>
              <a:gd name="connsiteX2-209" fmla="*/ 9144000 w 9144000"/>
              <a:gd name="connsiteY2-210" fmla="*/ 1498149 h 3618943"/>
              <a:gd name="connsiteX3-211" fmla="*/ 9144000 w 9144000"/>
              <a:gd name="connsiteY3-212" fmla="*/ 3618943 h 3618943"/>
              <a:gd name="connsiteX4-213" fmla="*/ 0 w 9144000"/>
              <a:gd name="connsiteY4-214" fmla="*/ 3618943 h 3618943"/>
              <a:gd name="connsiteX5-215" fmla="*/ 0 w 9144000"/>
              <a:gd name="connsiteY5-216" fmla="*/ 0 h 3618943"/>
              <a:gd name="connsiteX0-217" fmla="*/ 0 w 9144000"/>
              <a:gd name="connsiteY0-218" fmla="*/ 0 h 3618943"/>
              <a:gd name="connsiteX1-219" fmla="*/ 9144000 w 9144000"/>
              <a:gd name="connsiteY1-220" fmla="*/ 1171840 h 3618943"/>
              <a:gd name="connsiteX2-221" fmla="*/ 9144000 w 9144000"/>
              <a:gd name="connsiteY2-222" fmla="*/ 1498149 h 3618943"/>
              <a:gd name="connsiteX3-223" fmla="*/ 9144000 w 9144000"/>
              <a:gd name="connsiteY3-224" fmla="*/ 3618943 h 3618943"/>
              <a:gd name="connsiteX4-225" fmla="*/ 0 w 9144000"/>
              <a:gd name="connsiteY4-226" fmla="*/ 3618943 h 3618943"/>
              <a:gd name="connsiteX5-227" fmla="*/ 0 w 9144000"/>
              <a:gd name="connsiteY5-228" fmla="*/ 0 h 3618943"/>
              <a:gd name="connsiteX0-229" fmla="*/ 0 w 9144000"/>
              <a:gd name="connsiteY0-230" fmla="*/ 0 h 3681179"/>
              <a:gd name="connsiteX1-231" fmla="*/ 9144000 w 9144000"/>
              <a:gd name="connsiteY1-232" fmla="*/ 2143012 h 3681179"/>
              <a:gd name="connsiteX2-233" fmla="*/ 9144000 w 9144000"/>
              <a:gd name="connsiteY2-234" fmla="*/ 1498149 h 3681179"/>
              <a:gd name="connsiteX3-235" fmla="*/ 9144000 w 9144000"/>
              <a:gd name="connsiteY3-236" fmla="*/ 3618943 h 3681179"/>
              <a:gd name="connsiteX4-237" fmla="*/ 0 w 9144000"/>
              <a:gd name="connsiteY4-238" fmla="*/ 3618943 h 3681179"/>
              <a:gd name="connsiteX5-239" fmla="*/ 0 w 9144000"/>
              <a:gd name="connsiteY5-240" fmla="*/ 0 h 3681179"/>
              <a:gd name="connsiteX0-241" fmla="*/ 0 w 9144000"/>
              <a:gd name="connsiteY0-242" fmla="*/ 0 h 3618943"/>
              <a:gd name="connsiteX1-243" fmla="*/ 9144000 w 9144000"/>
              <a:gd name="connsiteY1-244" fmla="*/ 2143012 h 3618943"/>
              <a:gd name="connsiteX2-245" fmla="*/ 9144000 w 9144000"/>
              <a:gd name="connsiteY2-246" fmla="*/ 1498149 h 3618943"/>
              <a:gd name="connsiteX3-247" fmla="*/ 9144000 w 9144000"/>
              <a:gd name="connsiteY3-248" fmla="*/ 3618943 h 3618943"/>
              <a:gd name="connsiteX4-249" fmla="*/ 0 w 9144000"/>
              <a:gd name="connsiteY4-250" fmla="*/ 3618943 h 3618943"/>
              <a:gd name="connsiteX5-251" fmla="*/ 0 w 9144000"/>
              <a:gd name="connsiteY5-252" fmla="*/ 0 h 3618943"/>
              <a:gd name="connsiteX0-253" fmla="*/ 0 w 9144000"/>
              <a:gd name="connsiteY0-254" fmla="*/ 0 h 3618943"/>
              <a:gd name="connsiteX1-255" fmla="*/ 9144000 w 9144000"/>
              <a:gd name="connsiteY1-256" fmla="*/ 2143012 h 3618943"/>
              <a:gd name="connsiteX2-257" fmla="*/ 9144000 w 9144000"/>
              <a:gd name="connsiteY2-258" fmla="*/ 2143012 h 3618943"/>
              <a:gd name="connsiteX3-259" fmla="*/ 9144000 w 9144000"/>
              <a:gd name="connsiteY3-260" fmla="*/ 3618943 h 3618943"/>
              <a:gd name="connsiteX4-261" fmla="*/ 0 w 9144000"/>
              <a:gd name="connsiteY4-262" fmla="*/ 3618943 h 3618943"/>
              <a:gd name="connsiteX5-263" fmla="*/ 0 w 9144000"/>
              <a:gd name="connsiteY5-264" fmla="*/ 0 h 3618943"/>
              <a:gd name="connsiteX0-265" fmla="*/ 0 w 9144000"/>
              <a:gd name="connsiteY0-266" fmla="*/ 0 h 3618943"/>
              <a:gd name="connsiteX1-267" fmla="*/ 9144000 w 9144000"/>
              <a:gd name="connsiteY1-268" fmla="*/ 2143012 h 3618943"/>
              <a:gd name="connsiteX2-269" fmla="*/ 9144000 w 9144000"/>
              <a:gd name="connsiteY2-270" fmla="*/ 2381125 h 3618943"/>
              <a:gd name="connsiteX3-271" fmla="*/ 9144000 w 9144000"/>
              <a:gd name="connsiteY3-272" fmla="*/ 3618943 h 3618943"/>
              <a:gd name="connsiteX4-273" fmla="*/ 0 w 9144000"/>
              <a:gd name="connsiteY4-274" fmla="*/ 3618943 h 3618943"/>
              <a:gd name="connsiteX5-275" fmla="*/ 0 w 9144000"/>
              <a:gd name="connsiteY5-276" fmla="*/ 0 h 3618943"/>
              <a:gd name="connsiteX0-277" fmla="*/ 0 w 9144000"/>
              <a:gd name="connsiteY0-278" fmla="*/ 0 h 3618943"/>
              <a:gd name="connsiteX1-279" fmla="*/ 9144000 w 9144000"/>
              <a:gd name="connsiteY1-280" fmla="*/ 2143012 h 3618943"/>
              <a:gd name="connsiteX2-281" fmla="*/ 9144000 w 9144000"/>
              <a:gd name="connsiteY2-282" fmla="*/ 2619238 h 3618943"/>
              <a:gd name="connsiteX3-283" fmla="*/ 9144000 w 9144000"/>
              <a:gd name="connsiteY3-284" fmla="*/ 3618943 h 3618943"/>
              <a:gd name="connsiteX4-285" fmla="*/ 0 w 9144000"/>
              <a:gd name="connsiteY4-286" fmla="*/ 3618943 h 3618943"/>
              <a:gd name="connsiteX5-287" fmla="*/ 0 w 9144000"/>
              <a:gd name="connsiteY5-288" fmla="*/ 0 h 3618943"/>
              <a:gd name="connsiteX0-289" fmla="*/ 0 w 9144000"/>
              <a:gd name="connsiteY0-290" fmla="*/ 0 h 3618943"/>
              <a:gd name="connsiteX1-291" fmla="*/ 9144000 w 9144000"/>
              <a:gd name="connsiteY1-292" fmla="*/ 2619238 h 3618943"/>
              <a:gd name="connsiteX2-293" fmla="*/ 9144000 w 9144000"/>
              <a:gd name="connsiteY2-294" fmla="*/ 2619238 h 3618943"/>
              <a:gd name="connsiteX3-295" fmla="*/ 9144000 w 9144000"/>
              <a:gd name="connsiteY3-296" fmla="*/ 3618943 h 3618943"/>
              <a:gd name="connsiteX4-297" fmla="*/ 0 w 9144000"/>
              <a:gd name="connsiteY4-298" fmla="*/ 3618943 h 3618943"/>
              <a:gd name="connsiteX5-299" fmla="*/ 0 w 9144000"/>
              <a:gd name="connsiteY5-300" fmla="*/ 0 h 3618943"/>
              <a:gd name="connsiteX0-301" fmla="*/ 0 w 9144000"/>
              <a:gd name="connsiteY0-302" fmla="*/ 0 h 3618943"/>
              <a:gd name="connsiteX1-303" fmla="*/ 9144000 w 9144000"/>
              <a:gd name="connsiteY1-304" fmla="*/ 2619238 h 3618943"/>
              <a:gd name="connsiteX2-305" fmla="*/ 9144000 w 9144000"/>
              <a:gd name="connsiteY2-306" fmla="*/ 2619238 h 3618943"/>
              <a:gd name="connsiteX3-307" fmla="*/ 9144000 w 9144000"/>
              <a:gd name="connsiteY3-308" fmla="*/ 3618943 h 3618943"/>
              <a:gd name="connsiteX4-309" fmla="*/ 0 w 9144000"/>
              <a:gd name="connsiteY4-310" fmla="*/ 3618943 h 3618943"/>
              <a:gd name="connsiteX5-311" fmla="*/ 0 w 9144000"/>
              <a:gd name="connsiteY5-312" fmla="*/ 0 h 3618943"/>
              <a:gd name="connsiteX0-313" fmla="*/ 0 w 9144000"/>
              <a:gd name="connsiteY0-314" fmla="*/ 0 h 3618943"/>
              <a:gd name="connsiteX1-315" fmla="*/ 9144000 w 9144000"/>
              <a:gd name="connsiteY1-316" fmla="*/ 2619238 h 3618943"/>
              <a:gd name="connsiteX2-317" fmla="*/ 9144000 w 9144000"/>
              <a:gd name="connsiteY2-318" fmla="*/ 2619238 h 3618943"/>
              <a:gd name="connsiteX3-319" fmla="*/ 9144000 w 9144000"/>
              <a:gd name="connsiteY3-320" fmla="*/ 3618943 h 3618943"/>
              <a:gd name="connsiteX4-321" fmla="*/ 0 w 9144000"/>
              <a:gd name="connsiteY4-322" fmla="*/ 3618943 h 3618943"/>
              <a:gd name="connsiteX5-323" fmla="*/ 0 w 9144000"/>
              <a:gd name="connsiteY5-324" fmla="*/ 0 h 3618943"/>
              <a:gd name="connsiteX0-325" fmla="*/ 0 w 9144000"/>
              <a:gd name="connsiteY0-326" fmla="*/ 0 h 3618943"/>
              <a:gd name="connsiteX1-327" fmla="*/ 9144000 w 9144000"/>
              <a:gd name="connsiteY1-328" fmla="*/ 2619238 h 3618943"/>
              <a:gd name="connsiteX2-329" fmla="*/ 9144000 w 9144000"/>
              <a:gd name="connsiteY2-330" fmla="*/ 2619238 h 3618943"/>
              <a:gd name="connsiteX3-331" fmla="*/ 9144000 w 9144000"/>
              <a:gd name="connsiteY3-332" fmla="*/ 3618943 h 3618943"/>
              <a:gd name="connsiteX4-333" fmla="*/ 0 w 9144000"/>
              <a:gd name="connsiteY4-334" fmla="*/ 3618943 h 3618943"/>
              <a:gd name="connsiteX5-335" fmla="*/ 0 w 9144000"/>
              <a:gd name="connsiteY5-336" fmla="*/ 0 h 3618943"/>
              <a:gd name="connsiteX0-337" fmla="*/ 0 w 9144000"/>
              <a:gd name="connsiteY0-338" fmla="*/ 0 h 3618943"/>
              <a:gd name="connsiteX1-339" fmla="*/ 9144000 w 9144000"/>
              <a:gd name="connsiteY1-340" fmla="*/ 2619238 h 3618943"/>
              <a:gd name="connsiteX2-341" fmla="*/ 9144000 w 9144000"/>
              <a:gd name="connsiteY2-342" fmla="*/ 2619238 h 3618943"/>
              <a:gd name="connsiteX3-343" fmla="*/ 9144000 w 9144000"/>
              <a:gd name="connsiteY3-344" fmla="*/ 3618943 h 3618943"/>
              <a:gd name="connsiteX4-345" fmla="*/ 0 w 9144000"/>
              <a:gd name="connsiteY4-346" fmla="*/ 3618943 h 3618943"/>
              <a:gd name="connsiteX5-347" fmla="*/ 0 w 9144000"/>
              <a:gd name="connsiteY5-348" fmla="*/ 0 h 3618943"/>
              <a:gd name="connsiteX0-349" fmla="*/ 0 w 9144000"/>
              <a:gd name="connsiteY0-350" fmla="*/ 0 h 3618943"/>
              <a:gd name="connsiteX1-351" fmla="*/ 9144000 w 9144000"/>
              <a:gd name="connsiteY1-352" fmla="*/ 2619238 h 3618943"/>
              <a:gd name="connsiteX2-353" fmla="*/ 9144000 w 9144000"/>
              <a:gd name="connsiteY2-354" fmla="*/ 2619238 h 3618943"/>
              <a:gd name="connsiteX3-355" fmla="*/ 9144000 w 9144000"/>
              <a:gd name="connsiteY3-356" fmla="*/ 3618943 h 3618943"/>
              <a:gd name="connsiteX4-357" fmla="*/ 0 w 9144000"/>
              <a:gd name="connsiteY4-358" fmla="*/ 3618943 h 3618943"/>
              <a:gd name="connsiteX5-359" fmla="*/ 0 w 9144000"/>
              <a:gd name="connsiteY5-360" fmla="*/ 0 h 3618943"/>
              <a:gd name="connsiteX0-361" fmla="*/ 0 w 9144000"/>
              <a:gd name="connsiteY0-362" fmla="*/ 0 h 3618943"/>
              <a:gd name="connsiteX1-363" fmla="*/ 9144000 w 9144000"/>
              <a:gd name="connsiteY1-364" fmla="*/ 2619238 h 3618943"/>
              <a:gd name="connsiteX2-365" fmla="*/ 9144000 w 9144000"/>
              <a:gd name="connsiteY2-366" fmla="*/ 2619238 h 3618943"/>
              <a:gd name="connsiteX3-367" fmla="*/ 9144000 w 9144000"/>
              <a:gd name="connsiteY3-368" fmla="*/ 3618943 h 3618943"/>
              <a:gd name="connsiteX4-369" fmla="*/ 0 w 9144000"/>
              <a:gd name="connsiteY4-370" fmla="*/ 3618943 h 3618943"/>
              <a:gd name="connsiteX5-371" fmla="*/ 0 w 9144000"/>
              <a:gd name="connsiteY5-372" fmla="*/ 0 h 3618943"/>
              <a:gd name="connsiteX0-373" fmla="*/ 0 w 9144000"/>
              <a:gd name="connsiteY0-374" fmla="*/ 0 h 3618943"/>
              <a:gd name="connsiteX1-375" fmla="*/ 9144000 w 9144000"/>
              <a:gd name="connsiteY1-376" fmla="*/ 2619238 h 3618943"/>
              <a:gd name="connsiteX2-377" fmla="*/ 9144000 w 9144000"/>
              <a:gd name="connsiteY2-378" fmla="*/ 2619238 h 3618943"/>
              <a:gd name="connsiteX3-379" fmla="*/ 9144000 w 9144000"/>
              <a:gd name="connsiteY3-380" fmla="*/ 3618943 h 3618943"/>
              <a:gd name="connsiteX4-381" fmla="*/ 0 w 9144000"/>
              <a:gd name="connsiteY4-382" fmla="*/ 3618943 h 3618943"/>
              <a:gd name="connsiteX5-383" fmla="*/ 0 w 9144000"/>
              <a:gd name="connsiteY5-384" fmla="*/ 0 h 3618943"/>
              <a:gd name="connsiteX0-385" fmla="*/ 0 w 9144000"/>
              <a:gd name="connsiteY0-386" fmla="*/ 0 h 3618943"/>
              <a:gd name="connsiteX1-387" fmla="*/ 9144000 w 9144000"/>
              <a:gd name="connsiteY1-388" fmla="*/ 2619238 h 3618943"/>
              <a:gd name="connsiteX2-389" fmla="*/ 9144000 w 9144000"/>
              <a:gd name="connsiteY2-390" fmla="*/ 2619238 h 3618943"/>
              <a:gd name="connsiteX3-391" fmla="*/ 9144000 w 9144000"/>
              <a:gd name="connsiteY3-392" fmla="*/ 3618943 h 3618943"/>
              <a:gd name="connsiteX4-393" fmla="*/ 0 w 9144000"/>
              <a:gd name="connsiteY4-394" fmla="*/ 3618943 h 3618943"/>
              <a:gd name="connsiteX5-395" fmla="*/ 0 w 9144000"/>
              <a:gd name="connsiteY5-396" fmla="*/ 0 h 3618943"/>
              <a:gd name="connsiteX0-397" fmla="*/ 0 w 9144000"/>
              <a:gd name="connsiteY0-398" fmla="*/ 0 h 3618943"/>
              <a:gd name="connsiteX1-399" fmla="*/ 9144000 w 9144000"/>
              <a:gd name="connsiteY1-400" fmla="*/ 2619238 h 3618943"/>
              <a:gd name="connsiteX2-401" fmla="*/ 9144000 w 9144000"/>
              <a:gd name="connsiteY2-402" fmla="*/ 2619238 h 3618943"/>
              <a:gd name="connsiteX3-403" fmla="*/ 9144000 w 9144000"/>
              <a:gd name="connsiteY3-404" fmla="*/ 3618943 h 3618943"/>
              <a:gd name="connsiteX4-405" fmla="*/ 0 w 9144000"/>
              <a:gd name="connsiteY4-406" fmla="*/ 3618943 h 3618943"/>
              <a:gd name="connsiteX5-407" fmla="*/ 0 w 9144000"/>
              <a:gd name="connsiteY5-408" fmla="*/ 0 h 3618943"/>
              <a:gd name="connsiteX0-409" fmla="*/ 0 w 9144000"/>
              <a:gd name="connsiteY0-410" fmla="*/ 0 h 3618943"/>
              <a:gd name="connsiteX1-411" fmla="*/ 9144000 w 9144000"/>
              <a:gd name="connsiteY1-412" fmla="*/ 2619238 h 3618943"/>
              <a:gd name="connsiteX2-413" fmla="*/ 9144000 w 9144000"/>
              <a:gd name="connsiteY2-414" fmla="*/ 2619238 h 3618943"/>
              <a:gd name="connsiteX3-415" fmla="*/ 9144000 w 9144000"/>
              <a:gd name="connsiteY3-416" fmla="*/ 3618943 h 3618943"/>
              <a:gd name="connsiteX4-417" fmla="*/ 0 w 9144000"/>
              <a:gd name="connsiteY4-418" fmla="*/ 3618943 h 3618943"/>
              <a:gd name="connsiteX5-419" fmla="*/ 0 w 9144000"/>
              <a:gd name="connsiteY5-420" fmla="*/ 0 h 3618943"/>
              <a:gd name="connsiteX0-421" fmla="*/ 0 w 9144000"/>
              <a:gd name="connsiteY0-422" fmla="*/ 0 h 3618943"/>
              <a:gd name="connsiteX1-423" fmla="*/ 9144000 w 9144000"/>
              <a:gd name="connsiteY1-424" fmla="*/ 2619238 h 3618943"/>
              <a:gd name="connsiteX2-425" fmla="*/ 9144000 w 9144000"/>
              <a:gd name="connsiteY2-426" fmla="*/ 2619238 h 3618943"/>
              <a:gd name="connsiteX3-427" fmla="*/ 9144000 w 9144000"/>
              <a:gd name="connsiteY3-428" fmla="*/ 3618943 h 3618943"/>
              <a:gd name="connsiteX4-429" fmla="*/ 0 w 9144000"/>
              <a:gd name="connsiteY4-430" fmla="*/ 3618943 h 3618943"/>
              <a:gd name="connsiteX5-431" fmla="*/ 0 w 9144000"/>
              <a:gd name="connsiteY5-432" fmla="*/ 0 h 3618943"/>
              <a:gd name="connsiteX0-433" fmla="*/ 0 w 9144000"/>
              <a:gd name="connsiteY0-434" fmla="*/ 0 h 3618943"/>
              <a:gd name="connsiteX1-435" fmla="*/ 9144000 w 9144000"/>
              <a:gd name="connsiteY1-436" fmla="*/ 2619238 h 3618943"/>
              <a:gd name="connsiteX2-437" fmla="*/ 9144000 w 9144000"/>
              <a:gd name="connsiteY2-438" fmla="*/ 2619238 h 3618943"/>
              <a:gd name="connsiteX3-439" fmla="*/ 9144000 w 9144000"/>
              <a:gd name="connsiteY3-440" fmla="*/ 3618943 h 3618943"/>
              <a:gd name="connsiteX4-441" fmla="*/ 0 w 9144000"/>
              <a:gd name="connsiteY4-442" fmla="*/ 3618943 h 3618943"/>
              <a:gd name="connsiteX5-443" fmla="*/ 0 w 9144000"/>
              <a:gd name="connsiteY5-444" fmla="*/ 0 h 3618943"/>
              <a:gd name="connsiteX0-445" fmla="*/ 0 w 9144000"/>
              <a:gd name="connsiteY0-446" fmla="*/ 0 h 3618943"/>
              <a:gd name="connsiteX1-447" fmla="*/ 9144000 w 9144000"/>
              <a:gd name="connsiteY1-448" fmla="*/ 2619238 h 3618943"/>
              <a:gd name="connsiteX2-449" fmla="*/ 9144000 w 9144000"/>
              <a:gd name="connsiteY2-450" fmla="*/ 2619238 h 3618943"/>
              <a:gd name="connsiteX3-451" fmla="*/ 9144000 w 9144000"/>
              <a:gd name="connsiteY3-452" fmla="*/ 3618943 h 3618943"/>
              <a:gd name="connsiteX4-453" fmla="*/ 0 w 9144000"/>
              <a:gd name="connsiteY4-454" fmla="*/ 3618943 h 3618943"/>
              <a:gd name="connsiteX5-455" fmla="*/ 0 w 9144000"/>
              <a:gd name="connsiteY5-456" fmla="*/ 0 h 3618943"/>
              <a:gd name="connsiteX0-457" fmla="*/ 0 w 9144000"/>
              <a:gd name="connsiteY0-458" fmla="*/ 0 h 3618943"/>
              <a:gd name="connsiteX1-459" fmla="*/ 9144000 w 9144000"/>
              <a:gd name="connsiteY1-460" fmla="*/ 2619238 h 3618943"/>
              <a:gd name="connsiteX2-461" fmla="*/ 9144000 w 9144000"/>
              <a:gd name="connsiteY2-462" fmla="*/ 2619238 h 3618943"/>
              <a:gd name="connsiteX3-463" fmla="*/ 9144000 w 9144000"/>
              <a:gd name="connsiteY3-464" fmla="*/ 3618943 h 3618943"/>
              <a:gd name="connsiteX4-465" fmla="*/ 0 w 9144000"/>
              <a:gd name="connsiteY4-466" fmla="*/ 3618943 h 3618943"/>
              <a:gd name="connsiteX5-467" fmla="*/ 0 w 9144000"/>
              <a:gd name="connsiteY5-468" fmla="*/ 0 h 3618943"/>
              <a:gd name="connsiteX0-469" fmla="*/ 0 w 9144000"/>
              <a:gd name="connsiteY0-470" fmla="*/ 0 h 3618943"/>
              <a:gd name="connsiteX1-471" fmla="*/ 9144000 w 9144000"/>
              <a:gd name="connsiteY1-472" fmla="*/ 2619238 h 3618943"/>
              <a:gd name="connsiteX2-473" fmla="*/ 9144000 w 9144000"/>
              <a:gd name="connsiteY2-474" fmla="*/ 2619238 h 3618943"/>
              <a:gd name="connsiteX3-475" fmla="*/ 9144000 w 9144000"/>
              <a:gd name="connsiteY3-476" fmla="*/ 3618943 h 3618943"/>
              <a:gd name="connsiteX4-477" fmla="*/ 0 w 9144000"/>
              <a:gd name="connsiteY4-478" fmla="*/ 3618943 h 3618943"/>
              <a:gd name="connsiteX5-479" fmla="*/ 0 w 9144000"/>
              <a:gd name="connsiteY5-480" fmla="*/ 0 h 3618943"/>
              <a:gd name="connsiteX0-481" fmla="*/ 0 w 9144000"/>
              <a:gd name="connsiteY0-482" fmla="*/ 0 h 3618943"/>
              <a:gd name="connsiteX1-483" fmla="*/ 9144000 w 9144000"/>
              <a:gd name="connsiteY1-484" fmla="*/ 2619238 h 3618943"/>
              <a:gd name="connsiteX2-485" fmla="*/ 9144000 w 9144000"/>
              <a:gd name="connsiteY2-486" fmla="*/ 2619238 h 3618943"/>
              <a:gd name="connsiteX3-487" fmla="*/ 9144000 w 9144000"/>
              <a:gd name="connsiteY3-488" fmla="*/ 3618943 h 3618943"/>
              <a:gd name="connsiteX4-489" fmla="*/ 0 w 9144000"/>
              <a:gd name="connsiteY4-490" fmla="*/ 3618943 h 3618943"/>
              <a:gd name="connsiteX5-491" fmla="*/ 0 w 9144000"/>
              <a:gd name="connsiteY5-492" fmla="*/ 0 h 3618943"/>
              <a:gd name="connsiteX0-493" fmla="*/ 0 w 9144000"/>
              <a:gd name="connsiteY0-494" fmla="*/ 0 h 3618943"/>
              <a:gd name="connsiteX1-495" fmla="*/ 9144000 w 9144000"/>
              <a:gd name="connsiteY1-496" fmla="*/ 2619238 h 3618943"/>
              <a:gd name="connsiteX2-497" fmla="*/ 9144000 w 9144000"/>
              <a:gd name="connsiteY2-498" fmla="*/ 2619238 h 3618943"/>
              <a:gd name="connsiteX3-499" fmla="*/ 9144000 w 9144000"/>
              <a:gd name="connsiteY3-500" fmla="*/ 3618943 h 3618943"/>
              <a:gd name="connsiteX4-501" fmla="*/ 0 w 9144000"/>
              <a:gd name="connsiteY4-502" fmla="*/ 3618943 h 3618943"/>
              <a:gd name="connsiteX5-503" fmla="*/ 0 w 9144000"/>
              <a:gd name="connsiteY5-504" fmla="*/ 0 h 3618943"/>
              <a:gd name="connsiteX0-505" fmla="*/ 0 w 9144000"/>
              <a:gd name="connsiteY0-506" fmla="*/ 0 h 3618943"/>
              <a:gd name="connsiteX1-507" fmla="*/ 9144000 w 9144000"/>
              <a:gd name="connsiteY1-508" fmla="*/ 2619238 h 3618943"/>
              <a:gd name="connsiteX2-509" fmla="*/ 9144000 w 9144000"/>
              <a:gd name="connsiteY2-510" fmla="*/ 2619238 h 3618943"/>
              <a:gd name="connsiteX3-511" fmla="*/ 9144000 w 9144000"/>
              <a:gd name="connsiteY3-512" fmla="*/ 3618943 h 3618943"/>
              <a:gd name="connsiteX4-513" fmla="*/ 0 w 9144000"/>
              <a:gd name="connsiteY4-514" fmla="*/ 3618943 h 3618943"/>
              <a:gd name="connsiteX5-515" fmla="*/ 0 w 9144000"/>
              <a:gd name="connsiteY5-516" fmla="*/ 0 h 3618943"/>
              <a:gd name="connsiteX0-517" fmla="*/ 0 w 9144000"/>
              <a:gd name="connsiteY0-518" fmla="*/ 0 h 3618943"/>
              <a:gd name="connsiteX1-519" fmla="*/ 9144000 w 9144000"/>
              <a:gd name="connsiteY1-520" fmla="*/ 2619238 h 3618943"/>
              <a:gd name="connsiteX2-521" fmla="*/ 9144000 w 9144000"/>
              <a:gd name="connsiteY2-522" fmla="*/ 2619238 h 3618943"/>
              <a:gd name="connsiteX3-523" fmla="*/ 9144000 w 9144000"/>
              <a:gd name="connsiteY3-524" fmla="*/ 3618943 h 3618943"/>
              <a:gd name="connsiteX4-525" fmla="*/ 0 w 9144000"/>
              <a:gd name="connsiteY4-526" fmla="*/ 3618943 h 3618943"/>
              <a:gd name="connsiteX5-527" fmla="*/ 0 w 9144000"/>
              <a:gd name="connsiteY5-528" fmla="*/ 0 h 3618943"/>
              <a:gd name="connsiteX0-529" fmla="*/ 0 w 9144000"/>
              <a:gd name="connsiteY0-530" fmla="*/ 0 h 3618943"/>
              <a:gd name="connsiteX1-531" fmla="*/ 9144000 w 9144000"/>
              <a:gd name="connsiteY1-532" fmla="*/ 2619238 h 3618943"/>
              <a:gd name="connsiteX2-533" fmla="*/ 9144000 w 9144000"/>
              <a:gd name="connsiteY2-534" fmla="*/ 2619238 h 3618943"/>
              <a:gd name="connsiteX3-535" fmla="*/ 9144000 w 9144000"/>
              <a:gd name="connsiteY3-536" fmla="*/ 3618943 h 3618943"/>
              <a:gd name="connsiteX4-537" fmla="*/ 0 w 9144000"/>
              <a:gd name="connsiteY4-538" fmla="*/ 3618943 h 3618943"/>
              <a:gd name="connsiteX5-539" fmla="*/ 0 w 9144000"/>
              <a:gd name="connsiteY5-540" fmla="*/ 0 h 3618943"/>
              <a:gd name="connsiteX0-541" fmla="*/ 0 w 9144000"/>
              <a:gd name="connsiteY0-542" fmla="*/ 0 h 2489220"/>
              <a:gd name="connsiteX1-543" fmla="*/ 9144000 w 9144000"/>
              <a:gd name="connsiteY1-544" fmla="*/ 1143306 h 2489220"/>
              <a:gd name="connsiteX2-545" fmla="*/ 9144000 w 9144000"/>
              <a:gd name="connsiteY2-546" fmla="*/ 1143306 h 2489220"/>
              <a:gd name="connsiteX3-547" fmla="*/ 9144000 w 9144000"/>
              <a:gd name="connsiteY3-548" fmla="*/ 2143011 h 2489220"/>
              <a:gd name="connsiteX4-549" fmla="*/ 0 w 9144000"/>
              <a:gd name="connsiteY4-550" fmla="*/ 2143011 h 2489220"/>
              <a:gd name="connsiteX5-551" fmla="*/ 0 w 9144000"/>
              <a:gd name="connsiteY5-552" fmla="*/ 0 h 2489220"/>
              <a:gd name="connsiteX0-553" fmla="*/ 0 w 9144000"/>
              <a:gd name="connsiteY0-554" fmla="*/ 0 h 2489220"/>
              <a:gd name="connsiteX1-555" fmla="*/ 9144000 w 9144000"/>
              <a:gd name="connsiteY1-556" fmla="*/ 1143306 h 2489220"/>
              <a:gd name="connsiteX2-557" fmla="*/ 9144000 w 9144000"/>
              <a:gd name="connsiteY2-558" fmla="*/ 714337 h 2489220"/>
              <a:gd name="connsiteX3-559" fmla="*/ 9144000 w 9144000"/>
              <a:gd name="connsiteY3-560" fmla="*/ 2143011 h 2489220"/>
              <a:gd name="connsiteX4-561" fmla="*/ 0 w 9144000"/>
              <a:gd name="connsiteY4-562" fmla="*/ 2143011 h 2489220"/>
              <a:gd name="connsiteX5-563" fmla="*/ 0 w 9144000"/>
              <a:gd name="connsiteY5-564" fmla="*/ 0 h 2489220"/>
              <a:gd name="connsiteX0-565" fmla="*/ 0 w 9144000"/>
              <a:gd name="connsiteY0-566" fmla="*/ 0 h 2489220"/>
              <a:gd name="connsiteX1-567" fmla="*/ 9144000 w 9144000"/>
              <a:gd name="connsiteY1-568" fmla="*/ 476225 h 2489220"/>
              <a:gd name="connsiteX2-569" fmla="*/ 9144000 w 9144000"/>
              <a:gd name="connsiteY2-570" fmla="*/ 714337 h 2489220"/>
              <a:gd name="connsiteX3-571" fmla="*/ 9144000 w 9144000"/>
              <a:gd name="connsiteY3-572" fmla="*/ 2143011 h 2489220"/>
              <a:gd name="connsiteX4-573" fmla="*/ 0 w 9144000"/>
              <a:gd name="connsiteY4-574" fmla="*/ 2143011 h 2489220"/>
              <a:gd name="connsiteX5-575" fmla="*/ 0 w 9144000"/>
              <a:gd name="connsiteY5-576" fmla="*/ 0 h 2489220"/>
              <a:gd name="connsiteX0-577" fmla="*/ 0 w 9144000"/>
              <a:gd name="connsiteY0-578" fmla="*/ 0 h 2489220"/>
              <a:gd name="connsiteX1-579" fmla="*/ 9144000 w 9144000"/>
              <a:gd name="connsiteY1-580" fmla="*/ 476225 h 2489220"/>
              <a:gd name="connsiteX2-581" fmla="*/ 9144000 w 9144000"/>
              <a:gd name="connsiteY2-582" fmla="*/ 714337 h 2489220"/>
              <a:gd name="connsiteX3-583" fmla="*/ 9144000 w 9144000"/>
              <a:gd name="connsiteY3-584" fmla="*/ 2143011 h 2489220"/>
              <a:gd name="connsiteX4-585" fmla="*/ 0 w 9144000"/>
              <a:gd name="connsiteY4-586" fmla="*/ 2143011 h 2489220"/>
              <a:gd name="connsiteX5-587" fmla="*/ 0 w 9144000"/>
              <a:gd name="connsiteY5-588" fmla="*/ 0 h 2489220"/>
              <a:gd name="connsiteX0-589" fmla="*/ 0 w 9144000"/>
              <a:gd name="connsiteY0-590" fmla="*/ 0 h 2489220"/>
              <a:gd name="connsiteX1-591" fmla="*/ 9144000 w 9144000"/>
              <a:gd name="connsiteY1-592" fmla="*/ 476225 h 2489220"/>
              <a:gd name="connsiteX2-593" fmla="*/ 9144000 w 9144000"/>
              <a:gd name="connsiteY2-594" fmla="*/ 714337 h 2489220"/>
              <a:gd name="connsiteX3-595" fmla="*/ 9144000 w 9144000"/>
              <a:gd name="connsiteY3-596" fmla="*/ 2143011 h 2489220"/>
              <a:gd name="connsiteX4-597" fmla="*/ 0 w 9144000"/>
              <a:gd name="connsiteY4-598" fmla="*/ 2143011 h 2489220"/>
              <a:gd name="connsiteX5-599" fmla="*/ 0 w 9144000"/>
              <a:gd name="connsiteY5-600" fmla="*/ 0 h 2489220"/>
              <a:gd name="connsiteX0-601" fmla="*/ 0 w 9144000"/>
              <a:gd name="connsiteY0-602" fmla="*/ 0 h 2489220"/>
              <a:gd name="connsiteX1-603" fmla="*/ 9144000 w 9144000"/>
              <a:gd name="connsiteY1-604" fmla="*/ 476225 h 2489220"/>
              <a:gd name="connsiteX2-605" fmla="*/ 9144000 w 9144000"/>
              <a:gd name="connsiteY2-606" fmla="*/ 714337 h 2489220"/>
              <a:gd name="connsiteX3-607" fmla="*/ 9144000 w 9144000"/>
              <a:gd name="connsiteY3-608" fmla="*/ 2143011 h 2489220"/>
              <a:gd name="connsiteX4-609" fmla="*/ 0 w 9144000"/>
              <a:gd name="connsiteY4-610" fmla="*/ 2143011 h 2489220"/>
              <a:gd name="connsiteX5-611" fmla="*/ 0 w 9144000"/>
              <a:gd name="connsiteY5-612" fmla="*/ 0 h 2489220"/>
              <a:gd name="connsiteX0-613" fmla="*/ 0 w 9144000"/>
              <a:gd name="connsiteY0-614" fmla="*/ 0 h 2489220"/>
              <a:gd name="connsiteX1-615" fmla="*/ 9144000 w 9144000"/>
              <a:gd name="connsiteY1-616" fmla="*/ 476225 h 2489220"/>
              <a:gd name="connsiteX2-617" fmla="*/ 9144000 w 9144000"/>
              <a:gd name="connsiteY2-618" fmla="*/ 714337 h 2489220"/>
              <a:gd name="connsiteX3-619" fmla="*/ 9144000 w 9144000"/>
              <a:gd name="connsiteY3-620" fmla="*/ 2143011 h 2489220"/>
              <a:gd name="connsiteX4-621" fmla="*/ 0 w 9144000"/>
              <a:gd name="connsiteY4-622" fmla="*/ 2143011 h 2489220"/>
              <a:gd name="connsiteX5-623" fmla="*/ 0 w 9144000"/>
              <a:gd name="connsiteY5-624" fmla="*/ 0 h 2489220"/>
              <a:gd name="connsiteX0-625" fmla="*/ 0 w 9144000"/>
              <a:gd name="connsiteY0-626" fmla="*/ 0 h 2489220"/>
              <a:gd name="connsiteX1-627" fmla="*/ 9144000 w 9144000"/>
              <a:gd name="connsiteY1-628" fmla="*/ 476225 h 2489220"/>
              <a:gd name="connsiteX2-629" fmla="*/ 9144000 w 9144000"/>
              <a:gd name="connsiteY2-630" fmla="*/ 714337 h 2489220"/>
              <a:gd name="connsiteX3-631" fmla="*/ 9144000 w 9144000"/>
              <a:gd name="connsiteY3-632" fmla="*/ 2143011 h 2489220"/>
              <a:gd name="connsiteX4-633" fmla="*/ 0 w 9144000"/>
              <a:gd name="connsiteY4-634" fmla="*/ 2143011 h 2489220"/>
              <a:gd name="connsiteX5-635" fmla="*/ 0 w 9144000"/>
              <a:gd name="connsiteY5-636" fmla="*/ 0 h 2489220"/>
              <a:gd name="connsiteX0-637" fmla="*/ 0 w 9144000"/>
              <a:gd name="connsiteY0-638" fmla="*/ 0 h 2489220"/>
              <a:gd name="connsiteX1-639" fmla="*/ 9144000 w 9144000"/>
              <a:gd name="connsiteY1-640" fmla="*/ 476225 h 2489220"/>
              <a:gd name="connsiteX2-641" fmla="*/ 9144000 w 9144000"/>
              <a:gd name="connsiteY2-642" fmla="*/ 714337 h 2489220"/>
              <a:gd name="connsiteX3-643" fmla="*/ 9144000 w 9144000"/>
              <a:gd name="connsiteY3-644" fmla="*/ 2143011 h 2489220"/>
              <a:gd name="connsiteX4-645" fmla="*/ 0 w 9144000"/>
              <a:gd name="connsiteY4-646" fmla="*/ 2143011 h 2489220"/>
              <a:gd name="connsiteX5-647" fmla="*/ 0 w 9144000"/>
              <a:gd name="connsiteY5-648" fmla="*/ 0 h 2489220"/>
              <a:gd name="connsiteX0-649" fmla="*/ 0 w 9144000"/>
              <a:gd name="connsiteY0-650" fmla="*/ 0 h 2489220"/>
              <a:gd name="connsiteX1-651" fmla="*/ 9144000 w 9144000"/>
              <a:gd name="connsiteY1-652" fmla="*/ 476225 h 2489220"/>
              <a:gd name="connsiteX2-653" fmla="*/ 9144000 w 9144000"/>
              <a:gd name="connsiteY2-654" fmla="*/ 714337 h 2489220"/>
              <a:gd name="connsiteX3-655" fmla="*/ 9144000 w 9144000"/>
              <a:gd name="connsiteY3-656" fmla="*/ 2143011 h 2489220"/>
              <a:gd name="connsiteX4-657" fmla="*/ 0 w 9144000"/>
              <a:gd name="connsiteY4-658" fmla="*/ 2143011 h 2489220"/>
              <a:gd name="connsiteX5-659" fmla="*/ 0 w 9144000"/>
              <a:gd name="connsiteY5-660" fmla="*/ 0 h 2489220"/>
              <a:gd name="connsiteX0-661" fmla="*/ 0 w 9144000"/>
              <a:gd name="connsiteY0-662" fmla="*/ 0 h 2489220"/>
              <a:gd name="connsiteX1-663" fmla="*/ 9144000 w 9144000"/>
              <a:gd name="connsiteY1-664" fmla="*/ 476225 h 2489220"/>
              <a:gd name="connsiteX2-665" fmla="*/ 9144000 w 9144000"/>
              <a:gd name="connsiteY2-666" fmla="*/ 714337 h 2489220"/>
              <a:gd name="connsiteX3-667" fmla="*/ 9144000 w 9144000"/>
              <a:gd name="connsiteY3-668" fmla="*/ 2143011 h 2489220"/>
              <a:gd name="connsiteX4-669" fmla="*/ 0 w 9144000"/>
              <a:gd name="connsiteY4-670" fmla="*/ 2143011 h 2489220"/>
              <a:gd name="connsiteX5-671" fmla="*/ 0 w 9144000"/>
              <a:gd name="connsiteY5-672" fmla="*/ 0 h 2489220"/>
              <a:gd name="connsiteX0-673" fmla="*/ 0 w 9144000"/>
              <a:gd name="connsiteY0-674" fmla="*/ 0 h 2489220"/>
              <a:gd name="connsiteX1-675" fmla="*/ 9144000 w 9144000"/>
              <a:gd name="connsiteY1-676" fmla="*/ 476225 h 2489220"/>
              <a:gd name="connsiteX2-677" fmla="*/ 9144000 w 9144000"/>
              <a:gd name="connsiteY2-678" fmla="*/ 714337 h 2489220"/>
              <a:gd name="connsiteX3-679" fmla="*/ 9144000 w 9144000"/>
              <a:gd name="connsiteY3-680" fmla="*/ 2143011 h 2489220"/>
              <a:gd name="connsiteX4-681" fmla="*/ 0 w 9144000"/>
              <a:gd name="connsiteY4-682" fmla="*/ 2143011 h 2489220"/>
              <a:gd name="connsiteX5-683" fmla="*/ 0 w 9144000"/>
              <a:gd name="connsiteY5-684" fmla="*/ 0 h 2489220"/>
              <a:gd name="connsiteX0-685" fmla="*/ 0 w 9144000"/>
              <a:gd name="connsiteY0-686" fmla="*/ 0 h 2489220"/>
              <a:gd name="connsiteX1-687" fmla="*/ 9144000 w 9144000"/>
              <a:gd name="connsiteY1-688" fmla="*/ 476225 h 2489220"/>
              <a:gd name="connsiteX2-689" fmla="*/ 9144000 w 9144000"/>
              <a:gd name="connsiteY2-690" fmla="*/ 714337 h 2489220"/>
              <a:gd name="connsiteX3-691" fmla="*/ 9144000 w 9144000"/>
              <a:gd name="connsiteY3-692" fmla="*/ 2143011 h 2489220"/>
              <a:gd name="connsiteX4-693" fmla="*/ 0 w 9144000"/>
              <a:gd name="connsiteY4-694" fmla="*/ 2143011 h 2489220"/>
              <a:gd name="connsiteX5-695" fmla="*/ 0 w 9144000"/>
              <a:gd name="connsiteY5-696" fmla="*/ 0 h 2489220"/>
              <a:gd name="connsiteX0-697" fmla="*/ 0 w 9144000"/>
              <a:gd name="connsiteY0-698" fmla="*/ 0 h 2982978"/>
              <a:gd name="connsiteX1-699" fmla="*/ 9144000 w 9144000"/>
              <a:gd name="connsiteY1-700" fmla="*/ 476225 h 2982978"/>
              <a:gd name="connsiteX2-701" fmla="*/ 9144000 w 9144000"/>
              <a:gd name="connsiteY2-702" fmla="*/ 714337 h 2982978"/>
              <a:gd name="connsiteX3-703" fmla="*/ 9144000 w 9144000"/>
              <a:gd name="connsiteY3-704" fmla="*/ 2143011 h 2982978"/>
              <a:gd name="connsiteX4-705" fmla="*/ 0 w 9144000"/>
              <a:gd name="connsiteY4-706" fmla="*/ 2143011 h 2982978"/>
              <a:gd name="connsiteX5-707" fmla="*/ 0 w 9144000"/>
              <a:gd name="connsiteY5-708" fmla="*/ 0 h 2982978"/>
              <a:gd name="connsiteX0-709" fmla="*/ 0 w 9144000"/>
              <a:gd name="connsiteY0-710" fmla="*/ 0 h 2489220"/>
              <a:gd name="connsiteX1-711" fmla="*/ 9144000 w 9144000"/>
              <a:gd name="connsiteY1-712" fmla="*/ 476225 h 2489220"/>
              <a:gd name="connsiteX2-713" fmla="*/ 9144000 w 9144000"/>
              <a:gd name="connsiteY2-714" fmla="*/ 714337 h 2489220"/>
              <a:gd name="connsiteX3-715" fmla="*/ 9144000 w 9144000"/>
              <a:gd name="connsiteY3-716" fmla="*/ 2143011 h 2489220"/>
              <a:gd name="connsiteX4-717" fmla="*/ 0 w 9144000"/>
              <a:gd name="connsiteY4-718" fmla="*/ 2143011 h 2489220"/>
              <a:gd name="connsiteX5-719" fmla="*/ 0 w 9144000"/>
              <a:gd name="connsiteY5-720" fmla="*/ 0 h 2489220"/>
              <a:gd name="connsiteX0-721" fmla="*/ 0 w 9144000"/>
              <a:gd name="connsiteY0-722" fmla="*/ 0 h 2354955"/>
              <a:gd name="connsiteX1-723" fmla="*/ 9144000 w 9144000"/>
              <a:gd name="connsiteY1-724" fmla="*/ 476225 h 2354955"/>
              <a:gd name="connsiteX2-725" fmla="*/ 9144000 w 9144000"/>
              <a:gd name="connsiteY2-726" fmla="*/ 714337 h 2354955"/>
              <a:gd name="connsiteX3-727" fmla="*/ 9144000 w 9144000"/>
              <a:gd name="connsiteY3-728" fmla="*/ 2143011 h 2354955"/>
              <a:gd name="connsiteX4-729" fmla="*/ 0 w 9144000"/>
              <a:gd name="connsiteY4-730" fmla="*/ 2143011 h 2354955"/>
              <a:gd name="connsiteX5-731" fmla="*/ 0 w 9144000"/>
              <a:gd name="connsiteY5-732" fmla="*/ 0 h 2354955"/>
              <a:gd name="connsiteX0-733" fmla="*/ 0 w 9144000"/>
              <a:gd name="connsiteY0-734" fmla="*/ 0 h 2641938"/>
              <a:gd name="connsiteX1-735" fmla="*/ 9144000 w 9144000"/>
              <a:gd name="connsiteY1-736" fmla="*/ 476225 h 2641938"/>
              <a:gd name="connsiteX2-737" fmla="*/ 9144000 w 9144000"/>
              <a:gd name="connsiteY2-738" fmla="*/ 714337 h 2641938"/>
              <a:gd name="connsiteX3-739" fmla="*/ 9144000 w 9144000"/>
              <a:gd name="connsiteY3-740" fmla="*/ 2143011 h 2641938"/>
              <a:gd name="connsiteX4-741" fmla="*/ 0 w 9144000"/>
              <a:gd name="connsiteY4-742" fmla="*/ 2143011 h 2641938"/>
              <a:gd name="connsiteX5-743" fmla="*/ 0 w 9144000"/>
              <a:gd name="connsiteY5-744" fmla="*/ 0 h 2641938"/>
              <a:gd name="connsiteX0-745" fmla="*/ 0 w 9144000"/>
              <a:gd name="connsiteY0-746" fmla="*/ 0 h 2354955"/>
              <a:gd name="connsiteX1-747" fmla="*/ 9144000 w 9144000"/>
              <a:gd name="connsiteY1-748" fmla="*/ 476225 h 2354955"/>
              <a:gd name="connsiteX2-749" fmla="*/ 9144000 w 9144000"/>
              <a:gd name="connsiteY2-750" fmla="*/ 714337 h 2354955"/>
              <a:gd name="connsiteX3-751" fmla="*/ 9144000 w 9144000"/>
              <a:gd name="connsiteY3-752" fmla="*/ 2143011 h 2354955"/>
              <a:gd name="connsiteX4-753" fmla="*/ 0 w 9144000"/>
              <a:gd name="connsiteY4-754" fmla="*/ 2143011 h 2354955"/>
              <a:gd name="connsiteX5-755" fmla="*/ 0 w 9144000"/>
              <a:gd name="connsiteY5-756" fmla="*/ 0 h 2354955"/>
              <a:gd name="connsiteX0-757" fmla="*/ 0 w 9144000"/>
              <a:gd name="connsiteY0-758" fmla="*/ 0 h 3137094"/>
              <a:gd name="connsiteX1-759" fmla="*/ 9144000 w 9144000"/>
              <a:gd name="connsiteY1-760" fmla="*/ 476225 h 3137094"/>
              <a:gd name="connsiteX2-761" fmla="*/ 9144000 w 9144000"/>
              <a:gd name="connsiteY2-762" fmla="*/ 714337 h 3137094"/>
              <a:gd name="connsiteX3-763" fmla="*/ 9144000 w 9144000"/>
              <a:gd name="connsiteY3-764" fmla="*/ 2143011 h 3137094"/>
              <a:gd name="connsiteX4-765" fmla="*/ 0 w 9144000"/>
              <a:gd name="connsiteY4-766" fmla="*/ 2143011 h 3137094"/>
              <a:gd name="connsiteX5-767" fmla="*/ 0 w 9144000"/>
              <a:gd name="connsiteY5-768" fmla="*/ 0 h 3137094"/>
              <a:gd name="connsiteX0-769" fmla="*/ 0 w 9144000"/>
              <a:gd name="connsiteY0-770" fmla="*/ 0 h 2573576"/>
              <a:gd name="connsiteX1-771" fmla="*/ 9144000 w 9144000"/>
              <a:gd name="connsiteY1-772" fmla="*/ 476225 h 2573576"/>
              <a:gd name="connsiteX2-773" fmla="*/ 9144000 w 9144000"/>
              <a:gd name="connsiteY2-774" fmla="*/ 714337 h 2573576"/>
              <a:gd name="connsiteX3-775" fmla="*/ 9144000 w 9144000"/>
              <a:gd name="connsiteY3-776" fmla="*/ 2143011 h 2573576"/>
              <a:gd name="connsiteX4-777" fmla="*/ 0 w 9144000"/>
              <a:gd name="connsiteY4-778" fmla="*/ 2143011 h 2573576"/>
              <a:gd name="connsiteX5-779" fmla="*/ 0 w 9144000"/>
              <a:gd name="connsiteY5-780" fmla="*/ 0 h 2573576"/>
              <a:gd name="connsiteX0-781" fmla="*/ 0 w 9144000"/>
              <a:gd name="connsiteY0-782" fmla="*/ 0 h 2354955"/>
              <a:gd name="connsiteX1-783" fmla="*/ 9144000 w 9144000"/>
              <a:gd name="connsiteY1-784" fmla="*/ 476225 h 2354955"/>
              <a:gd name="connsiteX2-785" fmla="*/ 9144000 w 9144000"/>
              <a:gd name="connsiteY2-786" fmla="*/ 714337 h 2354955"/>
              <a:gd name="connsiteX3-787" fmla="*/ 9144000 w 9144000"/>
              <a:gd name="connsiteY3-788" fmla="*/ 2143011 h 2354955"/>
              <a:gd name="connsiteX4-789" fmla="*/ 0 w 9144000"/>
              <a:gd name="connsiteY4-790" fmla="*/ 2143011 h 2354955"/>
              <a:gd name="connsiteX5-791" fmla="*/ 0 w 9144000"/>
              <a:gd name="connsiteY5-792" fmla="*/ 0 h 2354955"/>
              <a:gd name="connsiteX0-793" fmla="*/ 0 w 9144000"/>
              <a:gd name="connsiteY0-794" fmla="*/ 0 h 2354955"/>
              <a:gd name="connsiteX1-795" fmla="*/ 9144000 w 9144000"/>
              <a:gd name="connsiteY1-796" fmla="*/ 476225 h 2354955"/>
              <a:gd name="connsiteX2-797" fmla="*/ 9144000 w 9144000"/>
              <a:gd name="connsiteY2-798" fmla="*/ 714337 h 2354955"/>
              <a:gd name="connsiteX3-799" fmla="*/ 9144000 w 9144000"/>
              <a:gd name="connsiteY3-800" fmla="*/ 2143011 h 2354955"/>
              <a:gd name="connsiteX4-801" fmla="*/ 0 w 9144000"/>
              <a:gd name="connsiteY4-802" fmla="*/ 2143011 h 2354955"/>
              <a:gd name="connsiteX5-803" fmla="*/ 0 w 9144000"/>
              <a:gd name="connsiteY5-804" fmla="*/ 0 h 2354955"/>
              <a:gd name="connsiteX0-805" fmla="*/ 0 w 9144000"/>
              <a:gd name="connsiteY0-806" fmla="*/ 0 h 2354955"/>
              <a:gd name="connsiteX1-807" fmla="*/ 9144000 w 9144000"/>
              <a:gd name="connsiteY1-808" fmla="*/ 476225 h 2354955"/>
              <a:gd name="connsiteX2-809" fmla="*/ 9144000 w 9144000"/>
              <a:gd name="connsiteY2-810" fmla="*/ 714337 h 2354955"/>
              <a:gd name="connsiteX3-811" fmla="*/ 9144000 w 9144000"/>
              <a:gd name="connsiteY3-812" fmla="*/ 2143011 h 2354955"/>
              <a:gd name="connsiteX4-813" fmla="*/ 0 w 9144000"/>
              <a:gd name="connsiteY4-814" fmla="*/ 2143011 h 2354955"/>
              <a:gd name="connsiteX5-815" fmla="*/ 0 w 9144000"/>
              <a:gd name="connsiteY5-816" fmla="*/ 0 h 2354955"/>
              <a:gd name="connsiteX0-817" fmla="*/ 0 w 9144000"/>
              <a:gd name="connsiteY0-818" fmla="*/ 0 h 2354955"/>
              <a:gd name="connsiteX1-819" fmla="*/ 9144000 w 9144000"/>
              <a:gd name="connsiteY1-820" fmla="*/ 476225 h 2354955"/>
              <a:gd name="connsiteX2-821" fmla="*/ 9144000 w 9144000"/>
              <a:gd name="connsiteY2-822" fmla="*/ 714337 h 2354955"/>
              <a:gd name="connsiteX3-823" fmla="*/ 9144000 w 9144000"/>
              <a:gd name="connsiteY3-824" fmla="*/ 2143011 h 2354955"/>
              <a:gd name="connsiteX4-825" fmla="*/ 0 w 9144000"/>
              <a:gd name="connsiteY4-826" fmla="*/ 2143011 h 2354955"/>
              <a:gd name="connsiteX5-827" fmla="*/ 0 w 9144000"/>
              <a:gd name="connsiteY5-828" fmla="*/ 0 h 2354955"/>
              <a:gd name="connsiteX0-829" fmla="*/ 0 w 9144000"/>
              <a:gd name="connsiteY0-830" fmla="*/ 0 h 2354955"/>
              <a:gd name="connsiteX1-831" fmla="*/ 9144000 w 9144000"/>
              <a:gd name="connsiteY1-832" fmla="*/ 476225 h 2354955"/>
              <a:gd name="connsiteX2-833" fmla="*/ 9144000 w 9144000"/>
              <a:gd name="connsiteY2-834" fmla="*/ 714337 h 2354955"/>
              <a:gd name="connsiteX3-835" fmla="*/ 9144000 w 9144000"/>
              <a:gd name="connsiteY3-836" fmla="*/ 2143011 h 2354955"/>
              <a:gd name="connsiteX4-837" fmla="*/ 0 w 9144000"/>
              <a:gd name="connsiteY4-838" fmla="*/ 2143011 h 2354955"/>
              <a:gd name="connsiteX5-839" fmla="*/ 0 w 9144000"/>
              <a:gd name="connsiteY5-840" fmla="*/ 0 h 2354955"/>
              <a:gd name="connsiteX0-841" fmla="*/ 0 w 9144000"/>
              <a:gd name="connsiteY0-842" fmla="*/ 0 h 2354955"/>
              <a:gd name="connsiteX1-843" fmla="*/ 9144000 w 9144000"/>
              <a:gd name="connsiteY1-844" fmla="*/ 476225 h 2354955"/>
              <a:gd name="connsiteX2-845" fmla="*/ 9144000 w 9144000"/>
              <a:gd name="connsiteY2-846" fmla="*/ 714337 h 2354955"/>
              <a:gd name="connsiteX3-847" fmla="*/ 9144000 w 9144000"/>
              <a:gd name="connsiteY3-848" fmla="*/ 2143011 h 2354955"/>
              <a:gd name="connsiteX4-849" fmla="*/ 0 w 9144000"/>
              <a:gd name="connsiteY4-850" fmla="*/ 2143011 h 2354955"/>
              <a:gd name="connsiteX5-851" fmla="*/ 0 w 9144000"/>
              <a:gd name="connsiteY5-852" fmla="*/ 0 h 2354955"/>
              <a:gd name="connsiteX0-853" fmla="*/ 0 w 9144000"/>
              <a:gd name="connsiteY0-854" fmla="*/ 0 h 2354955"/>
              <a:gd name="connsiteX1-855" fmla="*/ 9144000 w 9144000"/>
              <a:gd name="connsiteY1-856" fmla="*/ 476225 h 2354955"/>
              <a:gd name="connsiteX2-857" fmla="*/ 9144000 w 9144000"/>
              <a:gd name="connsiteY2-858" fmla="*/ 714337 h 2354955"/>
              <a:gd name="connsiteX3-859" fmla="*/ 9144000 w 9144000"/>
              <a:gd name="connsiteY3-860" fmla="*/ 2143011 h 2354955"/>
              <a:gd name="connsiteX4-861" fmla="*/ 0 w 9144000"/>
              <a:gd name="connsiteY4-862" fmla="*/ 2143011 h 2354955"/>
              <a:gd name="connsiteX5-863" fmla="*/ 0 w 9144000"/>
              <a:gd name="connsiteY5-864" fmla="*/ 0 h 2354955"/>
              <a:gd name="connsiteX0-865" fmla="*/ 0 w 9144000"/>
              <a:gd name="connsiteY0-866" fmla="*/ 0 h 2354955"/>
              <a:gd name="connsiteX1-867" fmla="*/ 9144000 w 9144000"/>
              <a:gd name="connsiteY1-868" fmla="*/ 476225 h 2354955"/>
              <a:gd name="connsiteX2-869" fmla="*/ 9144000 w 9144000"/>
              <a:gd name="connsiteY2-870" fmla="*/ 714337 h 2354955"/>
              <a:gd name="connsiteX3-871" fmla="*/ 9144000 w 9144000"/>
              <a:gd name="connsiteY3-872" fmla="*/ 2143011 h 2354955"/>
              <a:gd name="connsiteX4-873" fmla="*/ 0 w 9144000"/>
              <a:gd name="connsiteY4-874" fmla="*/ 2143011 h 2354955"/>
              <a:gd name="connsiteX5-875" fmla="*/ 0 w 9144000"/>
              <a:gd name="connsiteY5-876" fmla="*/ 0 h 2354955"/>
              <a:gd name="connsiteX0-877" fmla="*/ 0 w 9144000"/>
              <a:gd name="connsiteY0-878" fmla="*/ 0 h 2354955"/>
              <a:gd name="connsiteX1-879" fmla="*/ 9144000 w 9144000"/>
              <a:gd name="connsiteY1-880" fmla="*/ 476225 h 2354955"/>
              <a:gd name="connsiteX2-881" fmla="*/ 9144000 w 9144000"/>
              <a:gd name="connsiteY2-882" fmla="*/ 714337 h 2354955"/>
              <a:gd name="connsiteX3-883" fmla="*/ 9144000 w 9144000"/>
              <a:gd name="connsiteY3-884" fmla="*/ 2143011 h 2354955"/>
              <a:gd name="connsiteX4-885" fmla="*/ 0 w 9144000"/>
              <a:gd name="connsiteY4-886" fmla="*/ 2143011 h 2354955"/>
              <a:gd name="connsiteX5-887" fmla="*/ 0 w 9144000"/>
              <a:gd name="connsiteY5-888" fmla="*/ 0 h 2354955"/>
              <a:gd name="connsiteX0-889" fmla="*/ 0 w 9144000"/>
              <a:gd name="connsiteY0-890" fmla="*/ 0 h 2619236"/>
              <a:gd name="connsiteX1-891" fmla="*/ 9144000 w 9144000"/>
              <a:gd name="connsiteY1-892" fmla="*/ 740506 h 2619236"/>
              <a:gd name="connsiteX2-893" fmla="*/ 9144000 w 9144000"/>
              <a:gd name="connsiteY2-894" fmla="*/ 978618 h 2619236"/>
              <a:gd name="connsiteX3-895" fmla="*/ 9144000 w 9144000"/>
              <a:gd name="connsiteY3-896" fmla="*/ 2407292 h 2619236"/>
              <a:gd name="connsiteX4-897" fmla="*/ 0 w 9144000"/>
              <a:gd name="connsiteY4-898" fmla="*/ 2407292 h 2619236"/>
              <a:gd name="connsiteX5-899" fmla="*/ 0 w 9144000"/>
              <a:gd name="connsiteY5-900" fmla="*/ 0 h 2619236"/>
              <a:gd name="connsiteX0-901" fmla="*/ 0 w 9144000"/>
              <a:gd name="connsiteY0-902" fmla="*/ 0 h 2619236"/>
              <a:gd name="connsiteX1-903" fmla="*/ 9144000 w 9144000"/>
              <a:gd name="connsiteY1-904" fmla="*/ 740506 h 2619236"/>
              <a:gd name="connsiteX2-905" fmla="*/ 9144000 w 9144000"/>
              <a:gd name="connsiteY2-906" fmla="*/ 978618 h 2619236"/>
              <a:gd name="connsiteX3-907" fmla="*/ 9144000 w 9144000"/>
              <a:gd name="connsiteY3-908" fmla="*/ 2407292 h 2619236"/>
              <a:gd name="connsiteX4-909" fmla="*/ 0 w 9144000"/>
              <a:gd name="connsiteY4-910" fmla="*/ 2407292 h 2619236"/>
              <a:gd name="connsiteX5-911" fmla="*/ 0 w 9144000"/>
              <a:gd name="connsiteY5-912" fmla="*/ 0 h 2619236"/>
              <a:gd name="connsiteX0-913" fmla="*/ 0 w 9144000"/>
              <a:gd name="connsiteY0-914" fmla="*/ 0 h 2619236"/>
              <a:gd name="connsiteX1-915" fmla="*/ 9144000 w 9144000"/>
              <a:gd name="connsiteY1-916" fmla="*/ 740506 h 2619236"/>
              <a:gd name="connsiteX2-917" fmla="*/ 9144000 w 9144000"/>
              <a:gd name="connsiteY2-918" fmla="*/ 978618 h 2619236"/>
              <a:gd name="connsiteX3-919" fmla="*/ 9144000 w 9144000"/>
              <a:gd name="connsiteY3-920" fmla="*/ 2407292 h 2619236"/>
              <a:gd name="connsiteX4-921" fmla="*/ 0 w 9144000"/>
              <a:gd name="connsiteY4-922" fmla="*/ 2407292 h 2619236"/>
              <a:gd name="connsiteX5-923" fmla="*/ 0 w 9144000"/>
              <a:gd name="connsiteY5-924" fmla="*/ 0 h 2619236"/>
              <a:gd name="connsiteX0-925" fmla="*/ 0 w 9144000"/>
              <a:gd name="connsiteY0-926" fmla="*/ 0 h 2619236"/>
              <a:gd name="connsiteX1-927" fmla="*/ 9144000 w 9144000"/>
              <a:gd name="connsiteY1-928" fmla="*/ 740506 h 2619236"/>
              <a:gd name="connsiteX2-929" fmla="*/ 9144000 w 9144000"/>
              <a:gd name="connsiteY2-930" fmla="*/ 978618 h 2619236"/>
              <a:gd name="connsiteX3-931" fmla="*/ 9144000 w 9144000"/>
              <a:gd name="connsiteY3-932" fmla="*/ 2407292 h 2619236"/>
              <a:gd name="connsiteX4-933" fmla="*/ 0 w 9144000"/>
              <a:gd name="connsiteY4-934" fmla="*/ 2407292 h 2619236"/>
              <a:gd name="connsiteX5-935" fmla="*/ 0 w 9144000"/>
              <a:gd name="connsiteY5-936" fmla="*/ 0 h 2619236"/>
              <a:gd name="connsiteX0-937" fmla="*/ 0 w 9144000"/>
              <a:gd name="connsiteY0-938" fmla="*/ 0 h 3422490"/>
              <a:gd name="connsiteX1-939" fmla="*/ 9144000 w 9144000"/>
              <a:gd name="connsiteY1-940" fmla="*/ 740506 h 3422490"/>
              <a:gd name="connsiteX2-941" fmla="*/ 9144000 w 9144000"/>
              <a:gd name="connsiteY2-942" fmla="*/ 978618 h 3422490"/>
              <a:gd name="connsiteX3-943" fmla="*/ 9144000 w 9144000"/>
              <a:gd name="connsiteY3-944" fmla="*/ 2407292 h 3422490"/>
              <a:gd name="connsiteX4-945" fmla="*/ 0 w 9144000"/>
              <a:gd name="connsiteY4-946" fmla="*/ 2407292 h 3422490"/>
              <a:gd name="connsiteX5-947" fmla="*/ 0 w 9144000"/>
              <a:gd name="connsiteY5-948" fmla="*/ 0 h 3422490"/>
              <a:gd name="connsiteX0-949" fmla="*/ 0 w 9144000"/>
              <a:gd name="connsiteY0-950" fmla="*/ 0 h 2902770"/>
              <a:gd name="connsiteX1-951" fmla="*/ 9144000 w 9144000"/>
              <a:gd name="connsiteY1-952" fmla="*/ 740506 h 2902770"/>
              <a:gd name="connsiteX2-953" fmla="*/ 9144000 w 9144000"/>
              <a:gd name="connsiteY2-954" fmla="*/ 978618 h 2902770"/>
              <a:gd name="connsiteX3-955" fmla="*/ 9144000 w 9144000"/>
              <a:gd name="connsiteY3-956" fmla="*/ 2407292 h 2902770"/>
              <a:gd name="connsiteX4-957" fmla="*/ 0 w 9144000"/>
              <a:gd name="connsiteY4-958" fmla="*/ 2407292 h 2902770"/>
              <a:gd name="connsiteX5-959" fmla="*/ 0 w 9144000"/>
              <a:gd name="connsiteY5-960" fmla="*/ 0 h 2902770"/>
              <a:gd name="connsiteX0-961" fmla="*/ 0 w 9144000"/>
              <a:gd name="connsiteY0-962" fmla="*/ 0 h 2859274"/>
              <a:gd name="connsiteX1-963" fmla="*/ 9144000 w 9144000"/>
              <a:gd name="connsiteY1-964" fmla="*/ 740506 h 2859274"/>
              <a:gd name="connsiteX2-965" fmla="*/ 9144000 w 9144000"/>
              <a:gd name="connsiteY2-966" fmla="*/ 978618 h 2859274"/>
              <a:gd name="connsiteX3-967" fmla="*/ 9144000 w 9144000"/>
              <a:gd name="connsiteY3-968" fmla="*/ 2407292 h 2859274"/>
              <a:gd name="connsiteX4-969" fmla="*/ 0 w 9144000"/>
              <a:gd name="connsiteY4-970" fmla="*/ 2407292 h 2859274"/>
              <a:gd name="connsiteX5-971" fmla="*/ 0 w 9144000"/>
              <a:gd name="connsiteY5-972" fmla="*/ 0 h 2859274"/>
              <a:gd name="connsiteX0-973" fmla="*/ 0 w 9144000"/>
              <a:gd name="connsiteY0-974" fmla="*/ 0 h 2815778"/>
              <a:gd name="connsiteX1-975" fmla="*/ 9144000 w 9144000"/>
              <a:gd name="connsiteY1-976" fmla="*/ 740506 h 2815778"/>
              <a:gd name="connsiteX2-977" fmla="*/ 9144000 w 9144000"/>
              <a:gd name="connsiteY2-978" fmla="*/ 978618 h 2815778"/>
              <a:gd name="connsiteX3-979" fmla="*/ 9144000 w 9144000"/>
              <a:gd name="connsiteY3-980" fmla="*/ 2407292 h 2815778"/>
              <a:gd name="connsiteX4-981" fmla="*/ 0 w 9144000"/>
              <a:gd name="connsiteY4-982" fmla="*/ 2407292 h 2815778"/>
              <a:gd name="connsiteX5-983" fmla="*/ 0 w 9144000"/>
              <a:gd name="connsiteY5-984" fmla="*/ 0 h 2815778"/>
              <a:gd name="connsiteX0-985" fmla="*/ 0 w 9144000"/>
              <a:gd name="connsiteY0-986" fmla="*/ 0 h 3352831"/>
              <a:gd name="connsiteX1-987" fmla="*/ 9144000 w 9144000"/>
              <a:gd name="connsiteY1-988" fmla="*/ 740506 h 3352831"/>
              <a:gd name="connsiteX2-989" fmla="*/ 9144000 w 9144000"/>
              <a:gd name="connsiteY2-990" fmla="*/ 978618 h 3352831"/>
              <a:gd name="connsiteX3-991" fmla="*/ 9144000 w 9144000"/>
              <a:gd name="connsiteY3-992" fmla="*/ 2407292 h 3352831"/>
              <a:gd name="connsiteX4-993" fmla="*/ 0 w 9144000"/>
              <a:gd name="connsiteY4-994" fmla="*/ 2407292 h 3352831"/>
              <a:gd name="connsiteX5-995" fmla="*/ 0 w 9144000"/>
              <a:gd name="connsiteY5-996" fmla="*/ 0 h 3352831"/>
              <a:gd name="connsiteX0-997" fmla="*/ 0 w 9144000"/>
              <a:gd name="connsiteY0-998" fmla="*/ 0 h 2962122"/>
              <a:gd name="connsiteX1-999" fmla="*/ 9144000 w 9144000"/>
              <a:gd name="connsiteY1-1000" fmla="*/ 740506 h 2962122"/>
              <a:gd name="connsiteX2-1001" fmla="*/ 9144000 w 9144000"/>
              <a:gd name="connsiteY2-1002" fmla="*/ 978618 h 2962122"/>
              <a:gd name="connsiteX3-1003" fmla="*/ 9144000 w 9144000"/>
              <a:gd name="connsiteY3-1004" fmla="*/ 2407292 h 2962122"/>
              <a:gd name="connsiteX4-1005" fmla="*/ 0 w 9144000"/>
              <a:gd name="connsiteY4-1006" fmla="*/ 2407292 h 2962122"/>
              <a:gd name="connsiteX5-1007" fmla="*/ 0 w 9144000"/>
              <a:gd name="connsiteY5-1008" fmla="*/ 0 h 2962122"/>
              <a:gd name="connsiteX0-1009" fmla="*/ 0 w 9144000"/>
              <a:gd name="connsiteY0-1010" fmla="*/ 0 h 3003041"/>
              <a:gd name="connsiteX1-1011" fmla="*/ 9144000 w 9144000"/>
              <a:gd name="connsiteY1-1012" fmla="*/ 740506 h 3003041"/>
              <a:gd name="connsiteX2-1013" fmla="*/ 9144000 w 9144000"/>
              <a:gd name="connsiteY2-1014" fmla="*/ 978618 h 3003041"/>
              <a:gd name="connsiteX3-1015" fmla="*/ 9144000 w 9144000"/>
              <a:gd name="connsiteY3-1016" fmla="*/ 2407292 h 3003041"/>
              <a:gd name="connsiteX4-1017" fmla="*/ 0 w 9144000"/>
              <a:gd name="connsiteY4-1018" fmla="*/ 2407292 h 3003041"/>
              <a:gd name="connsiteX5-1019" fmla="*/ 0 w 9144000"/>
              <a:gd name="connsiteY5-1020" fmla="*/ 0 h 3003041"/>
              <a:gd name="connsiteX0-1021" fmla="*/ 0 w 9144000"/>
              <a:gd name="connsiteY0-1022" fmla="*/ 0 h 2785938"/>
              <a:gd name="connsiteX1-1023" fmla="*/ 9144000 w 9144000"/>
              <a:gd name="connsiteY1-1024" fmla="*/ 740506 h 2785938"/>
              <a:gd name="connsiteX2-1025" fmla="*/ 9144000 w 9144000"/>
              <a:gd name="connsiteY2-1026" fmla="*/ 978618 h 2785938"/>
              <a:gd name="connsiteX3-1027" fmla="*/ 9144000 w 9144000"/>
              <a:gd name="connsiteY3-1028" fmla="*/ 2407292 h 2785938"/>
              <a:gd name="connsiteX4-1029" fmla="*/ 0 w 9144000"/>
              <a:gd name="connsiteY4-1030" fmla="*/ 2407292 h 2785938"/>
              <a:gd name="connsiteX5-1031" fmla="*/ 0 w 9144000"/>
              <a:gd name="connsiteY5-1032" fmla="*/ 0 h 2785938"/>
              <a:gd name="connsiteX0-1033" fmla="*/ 0 w 9144000"/>
              <a:gd name="connsiteY0-1034" fmla="*/ 0 h 2806948"/>
              <a:gd name="connsiteX1-1035" fmla="*/ 9144000 w 9144000"/>
              <a:gd name="connsiteY1-1036" fmla="*/ 740506 h 2806948"/>
              <a:gd name="connsiteX2-1037" fmla="*/ 9144000 w 9144000"/>
              <a:gd name="connsiteY2-1038" fmla="*/ 978618 h 2806948"/>
              <a:gd name="connsiteX3-1039" fmla="*/ 9144000 w 9144000"/>
              <a:gd name="connsiteY3-1040" fmla="*/ 2407292 h 2806948"/>
              <a:gd name="connsiteX4-1041" fmla="*/ 0 w 9144000"/>
              <a:gd name="connsiteY4-1042" fmla="*/ 2407292 h 2806948"/>
              <a:gd name="connsiteX5-1043" fmla="*/ 0 w 9144000"/>
              <a:gd name="connsiteY5-1044" fmla="*/ 0 h 2806948"/>
              <a:gd name="connsiteX0-1045" fmla="*/ 0 w 9144000"/>
              <a:gd name="connsiteY0-1046" fmla="*/ 0 h 2892463"/>
              <a:gd name="connsiteX1-1047" fmla="*/ 9144000 w 9144000"/>
              <a:gd name="connsiteY1-1048" fmla="*/ 740506 h 2892463"/>
              <a:gd name="connsiteX2-1049" fmla="*/ 9144000 w 9144000"/>
              <a:gd name="connsiteY2-1050" fmla="*/ 978618 h 2892463"/>
              <a:gd name="connsiteX3-1051" fmla="*/ 9144000 w 9144000"/>
              <a:gd name="connsiteY3-1052" fmla="*/ 2407292 h 2892463"/>
              <a:gd name="connsiteX4-1053" fmla="*/ 0 w 9144000"/>
              <a:gd name="connsiteY4-1054" fmla="*/ 2407292 h 2892463"/>
              <a:gd name="connsiteX5-1055" fmla="*/ 0 w 9144000"/>
              <a:gd name="connsiteY5-1056" fmla="*/ 0 h 2892463"/>
              <a:gd name="connsiteX0-1057" fmla="*/ 0 w 9144000"/>
              <a:gd name="connsiteY0-1058" fmla="*/ 0 h 3365011"/>
              <a:gd name="connsiteX1-1059" fmla="*/ 9144000 w 9144000"/>
              <a:gd name="connsiteY1-1060" fmla="*/ 740506 h 3365011"/>
              <a:gd name="connsiteX2-1061" fmla="*/ 9144000 w 9144000"/>
              <a:gd name="connsiteY2-1062" fmla="*/ 978618 h 3365011"/>
              <a:gd name="connsiteX3-1063" fmla="*/ 9144000 w 9144000"/>
              <a:gd name="connsiteY3-1064" fmla="*/ 2407292 h 3365011"/>
              <a:gd name="connsiteX4-1065" fmla="*/ 0 w 9144000"/>
              <a:gd name="connsiteY4-1066" fmla="*/ 2407292 h 3365011"/>
              <a:gd name="connsiteX5-1067" fmla="*/ 0 w 9144000"/>
              <a:gd name="connsiteY5-1068" fmla="*/ 0 h 3365011"/>
              <a:gd name="connsiteX0-1069" fmla="*/ 0 w 9144000"/>
              <a:gd name="connsiteY0-1070" fmla="*/ 0 h 3038807"/>
              <a:gd name="connsiteX1-1071" fmla="*/ 9144000 w 9144000"/>
              <a:gd name="connsiteY1-1072" fmla="*/ 740506 h 3038807"/>
              <a:gd name="connsiteX2-1073" fmla="*/ 9144000 w 9144000"/>
              <a:gd name="connsiteY2-1074" fmla="*/ 978618 h 3038807"/>
              <a:gd name="connsiteX3-1075" fmla="*/ 9144000 w 9144000"/>
              <a:gd name="connsiteY3-1076" fmla="*/ 2407292 h 3038807"/>
              <a:gd name="connsiteX4-1077" fmla="*/ 0 w 9144000"/>
              <a:gd name="connsiteY4-1078" fmla="*/ 2407292 h 3038807"/>
              <a:gd name="connsiteX5-1079" fmla="*/ 0 w 9144000"/>
              <a:gd name="connsiteY5-1080" fmla="*/ 0 h 3038807"/>
              <a:gd name="connsiteX0-1081" fmla="*/ 0 w 9144000"/>
              <a:gd name="connsiteY0-1082" fmla="*/ 0 h 3144231"/>
              <a:gd name="connsiteX1-1083" fmla="*/ 9144000 w 9144000"/>
              <a:gd name="connsiteY1-1084" fmla="*/ 740506 h 3144231"/>
              <a:gd name="connsiteX2-1085" fmla="*/ 9144000 w 9144000"/>
              <a:gd name="connsiteY2-1086" fmla="*/ 978618 h 3144231"/>
              <a:gd name="connsiteX3-1087" fmla="*/ 9144000 w 9144000"/>
              <a:gd name="connsiteY3-1088" fmla="*/ 2407292 h 3144231"/>
              <a:gd name="connsiteX4-1089" fmla="*/ 0 w 9144000"/>
              <a:gd name="connsiteY4-1090" fmla="*/ 2407292 h 3144231"/>
              <a:gd name="connsiteX5-1091" fmla="*/ 0 w 9144000"/>
              <a:gd name="connsiteY5-1092" fmla="*/ 0 h 3144231"/>
              <a:gd name="connsiteX0-1093" fmla="*/ 0 w 9144000"/>
              <a:gd name="connsiteY0-1094" fmla="*/ 0 h 2927128"/>
              <a:gd name="connsiteX1-1095" fmla="*/ 9144000 w 9144000"/>
              <a:gd name="connsiteY1-1096" fmla="*/ 740506 h 2927128"/>
              <a:gd name="connsiteX2-1097" fmla="*/ 9144000 w 9144000"/>
              <a:gd name="connsiteY2-1098" fmla="*/ 978618 h 2927128"/>
              <a:gd name="connsiteX3-1099" fmla="*/ 9144000 w 9144000"/>
              <a:gd name="connsiteY3-1100" fmla="*/ 2407292 h 2927128"/>
              <a:gd name="connsiteX4-1101" fmla="*/ 0 w 9144000"/>
              <a:gd name="connsiteY4-1102" fmla="*/ 2407292 h 2927128"/>
              <a:gd name="connsiteX5-1103" fmla="*/ 0 w 9144000"/>
              <a:gd name="connsiteY5-1104" fmla="*/ 0 h 2927128"/>
              <a:gd name="connsiteX0-1105" fmla="*/ 0 w 9144000"/>
              <a:gd name="connsiteY0-1106" fmla="*/ 0 h 3077149"/>
              <a:gd name="connsiteX1-1107" fmla="*/ 9144000 w 9144000"/>
              <a:gd name="connsiteY1-1108" fmla="*/ 740506 h 3077149"/>
              <a:gd name="connsiteX2-1109" fmla="*/ 9144000 w 9144000"/>
              <a:gd name="connsiteY2-1110" fmla="*/ 978618 h 3077149"/>
              <a:gd name="connsiteX3-1111" fmla="*/ 9144000 w 9144000"/>
              <a:gd name="connsiteY3-1112" fmla="*/ 2407292 h 3077149"/>
              <a:gd name="connsiteX4-1113" fmla="*/ 0 w 9144000"/>
              <a:gd name="connsiteY4-1114" fmla="*/ 2407292 h 3077149"/>
              <a:gd name="connsiteX5-1115" fmla="*/ 0 w 9144000"/>
              <a:gd name="connsiteY5-1116" fmla="*/ 0 h 3077149"/>
              <a:gd name="connsiteX0-1117" fmla="*/ 0 w 9144000"/>
              <a:gd name="connsiteY0-1118" fmla="*/ 0 h 3077149"/>
              <a:gd name="connsiteX1-1119" fmla="*/ 9144000 w 9144000"/>
              <a:gd name="connsiteY1-1120" fmla="*/ 740506 h 3077149"/>
              <a:gd name="connsiteX2-1121" fmla="*/ 9144000 w 9144000"/>
              <a:gd name="connsiteY2-1122" fmla="*/ 978618 h 3077149"/>
              <a:gd name="connsiteX3-1123" fmla="*/ 9144000 w 9144000"/>
              <a:gd name="connsiteY3-1124" fmla="*/ 2407292 h 3077149"/>
              <a:gd name="connsiteX4-1125" fmla="*/ 0 w 9144000"/>
              <a:gd name="connsiteY4-1126" fmla="*/ 2407292 h 3077149"/>
              <a:gd name="connsiteX5-1127" fmla="*/ 0 w 9144000"/>
              <a:gd name="connsiteY5-1128" fmla="*/ 0 h 3077149"/>
              <a:gd name="connsiteX0-1129" fmla="*/ 0 w 9144000"/>
              <a:gd name="connsiteY0-1130" fmla="*/ 0 h 3077149"/>
              <a:gd name="connsiteX1-1131" fmla="*/ 9144000 w 9144000"/>
              <a:gd name="connsiteY1-1132" fmla="*/ 740506 h 3077149"/>
              <a:gd name="connsiteX2-1133" fmla="*/ 9144000 w 9144000"/>
              <a:gd name="connsiteY2-1134" fmla="*/ 978618 h 3077149"/>
              <a:gd name="connsiteX3-1135" fmla="*/ 9144000 w 9144000"/>
              <a:gd name="connsiteY3-1136" fmla="*/ 2407292 h 3077149"/>
              <a:gd name="connsiteX4-1137" fmla="*/ 0 w 9144000"/>
              <a:gd name="connsiteY4-1138" fmla="*/ 2407292 h 3077149"/>
              <a:gd name="connsiteX5-1139" fmla="*/ 0 w 9144000"/>
              <a:gd name="connsiteY5-1140" fmla="*/ 0 h 3077149"/>
              <a:gd name="connsiteX0-1141" fmla="*/ 0 w 9144000"/>
              <a:gd name="connsiteY0-1142" fmla="*/ 0 h 2795541"/>
              <a:gd name="connsiteX1-1143" fmla="*/ 9144000 w 9144000"/>
              <a:gd name="connsiteY1-1144" fmla="*/ 740506 h 2795541"/>
              <a:gd name="connsiteX2-1145" fmla="*/ 9144000 w 9144000"/>
              <a:gd name="connsiteY2-1146" fmla="*/ 978618 h 2795541"/>
              <a:gd name="connsiteX3-1147" fmla="*/ 9144000 w 9144000"/>
              <a:gd name="connsiteY3-1148" fmla="*/ 2407292 h 2795541"/>
              <a:gd name="connsiteX4-1149" fmla="*/ 0 w 9144000"/>
              <a:gd name="connsiteY4-1150" fmla="*/ 2407292 h 2795541"/>
              <a:gd name="connsiteX5-1151" fmla="*/ 0 w 9144000"/>
              <a:gd name="connsiteY5-1152" fmla="*/ 0 h 2795541"/>
              <a:gd name="connsiteX0-1153" fmla="*/ 0 w 9144000"/>
              <a:gd name="connsiteY0-1154" fmla="*/ 0 h 3010067"/>
              <a:gd name="connsiteX1-1155" fmla="*/ 9144000 w 9144000"/>
              <a:gd name="connsiteY1-1156" fmla="*/ 740506 h 3010067"/>
              <a:gd name="connsiteX2-1157" fmla="*/ 9144000 w 9144000"/>
              <a:gd name="connsiteY2-1158" fmla="*/ 978618 h 3010067"/>
              <a:gd name="connsiteX3-1159" fmla="*/ 9144000 w 9144000"/>
              <a:gd name="connsiteY3-1160" fmla="*/ 2407292 h 3010067"/>
              <a:gd name="connsiteX4-1161" fmla="*/ 0 w 9144000"/>
              <a:gd name="connsiteY4-1162" fmla="*/ 2407292 h 3010067"/>
              <a:gd name="connsiteX5-1163" fmla="*/ 0 w 9144000"/>
              <a:gd name="connsiteY5-1164" fmla="*/ 0 h 3010067"/>
              <a:gd name="connsiteX0-1165" fmla="*/ 0 w 9144000"/>
              <a:gd name="connsiteY0-1166" fmla="*/ 0 h 3115491"/>
              <a:gd name="connsiteX1-1167" fmla="*/ 9144000 w 9144000"/>
              <a:gd name="connsiteY1-1168" fmla="*/ 740506 h 3115491"/>
              <a:gd name="connsiteX2-1169" fmla="*/ 9144000 w 9144000"/>
              <a:gd name="connsiteY2-1170" fmla="*/ 978618 h 3115491"/>
              <a:gd name="connsiteX3-1171" fmla="*/ 9144000 w 9144000"/>
              <a:gd name="connsiteY3-1172" fmla="*/ 2407292 h 3115491"/>
              <a:gd name="connsiteX4-1173" fmla="*/ 0 w 9144000"/>
              <a:gd name="connsiteY4-1174" fmla="*/ 2407292 h 3115491"/>
              <a:gd name="connsiteX5-1175" fmla="*/ 0 w 9144000"/>
              <a:gd name="connsiteY5-1176" fmla="*/ 0 h 3115491"/>
              <a:gd name="connsiteX0-1177" fmla="*/ 0 w 9144000"/>
              <a:gd name="connsiteY0-1178" fmla="*/ 0 h 3220915"/>
              <a:gd name="connsiteX1-1179" fmla="*/ 9144000 w 9144000"/>
              <a:gd name="connsiteY1-1180" fmla="*/ 740506 h 3220915"/>
              <a:gd name="connsiteX2-1181" fmla="*/ 9144000 w 9144000"/>
              <a:gd name="connsiteY2-1182" fmla="*/ 978618 h 3220915"/>
              <a:gd name="connsiteX3-1183" fmla="*/ 9144000 w 9144000"/>
              <a:gd name="connsiteY3-1184" fmla="*/ 2407292 h 3220915"/>
              <a:gd name="connsiteX4-1185" fmla="*/ 0 w 9144000"/>
              <a:gd name="connsiteY4-1186" fmla="*/ 2407292 h 3220915"/>
              <a:gd name="connsiteX5-1187" fmla="*/ 0 w 9144000"/>
              <a:gd name="connsiteY5-1188" fmla="*/ 0 h 3220915"/>
              <a:gd name="connsiteX0-1189" fmla="*/ 0 w 9144000"/>
              <a:gd name="connsiteY0-1190" fmla="*/ 0 h 3220915"/>
              <a:gd name="connsiteX1-1191" fmla="*/ 9144000 w 9144000"/>
              <a:gd name="connsiteY1-1192" fmla="*/ 740506 h 3220915"/>
              <a:gd name="connsiteX2-1193" fmla="*/ 9144000 w 9144000"/>
              <a:gd name="connsiteY2-1194" fmla="*/ 978618 h 3220915"/>
              <a:gd name="connsiteX3-1195" fmla="*/ 9144000 w 9144000"/>
              <a:gd name="connsiteY3-1196" fmla="*/ 2407292 h 3220915"/>
              <a:gd name="connsiteX4-1197" fmla="*/ 0 w 9144000"/>
              <a:gd name="connsiteY4-1198" fmla="*/ 2407292 h 3220915"/>
              <a:gd name="connsiteX5-1199" fmla="*/ 0 w 9144000"/>
              <a:gd name="connsiteY5-1200" fmla="*/ 0 h 3220915"/>
              <a:gd name="connsiteX0-1201" fmla="*/ 0 w 9144000"/>
              <a:gd name="connsiteY0-1202" fmla="*/ 0 h 2830206"/>
              <a:gd name="connsiteX1-1203" fmla="*/ 9144000 w 9144000"/>
              <a:gd name="connsiteY1-1204" fmla="*/ 740506 h 2830206"/>
              <a:gd name="connsiteX2-1205" fmla="*/ 9144000 w 9144000"/>
              <a:gd name="connsiteY2-1206" fmla="*/ 978618 h 2830206"/>
              <a:gd name="connsiteX3-1207" fmla="*/ 9144000 w 9144000"/>
              <a:gd name="connsiteY3-1208" fmla="*/ 2407292 h 2830206"/>
              <a:gd name="connsiteX4-1209" fmla="*/ 0 w 9144000"/>
              <a:gd name="connsiteY4-1210" fmla="*/ 2407292 h 2830206"/>
              <a:gd name="connsiteX5-1211" fmla="*/ 0 w 9144000"/>
              <a:gd name="connsiteY5-1212" fmla="*/ 0 h 2830206"/>
              <a:gd name="connsiteX0-1213" fmla="*/ 0 w 9144000"/>
              <a:gd name="connsiteY0-1214" fmla="*/ 0 h 2915721"/>
              <a:gd name="connsiteX1-1215" fmla="*/ 9144000 w 9144000"/>
              <a:gd name="connsiteY1-1216" fmla="*/ 740506 h 2915721"/>
              <a:gd name="connsiteX2-1217" fmla="*/ 9144000 w 9144000"/>
              <a:gd name="connsiteY2-1218" fmla="*/ 978618 h 2915721"/>
              <a:gd name="connsiteX3-1219" fmla="*/ 9144000 w 9144000"/>
              <a:gd name="connsiteY3-1220" fmla="*/ 2407292 h 2915721"/>
              <a:gd name="connsiteX4-1221" fmla="*/ 0 w 9144000"/>
              <a:gd name="connsiteY4-1222" fmla="*/ 2407292 h 2915721"/>
              <a:gd name="connsiteX5-1223" fmla="*/ 0 w 9144000"/>
              <a:gd name="connsiteY5-1224" fmla="*/ 0 h 2915721"/>
              <a:gd name="connsiteX0-1225" fmla="*/ 0 w 9144000"/>
              <a:gd name="connsiteY0-1226" fmla="*/ 0 h 4053232"/>
              <a:gd name="connsiteX1-1227" fmla="*/ 9144000 w 9144000"/>
              <a:gd name="connsiteY1-1228" fmla="*/ 740506 h 4053232"/>
              <a:gd name="connsiteX2-1229" fmla="*/ 9144000 w 9144000"/>
              <a:gd name="connsiteY2-1230" fmla="*/ 978618 h 4053232"/>
              <a:gd name="connsiteX3-1231" fmla="*/ 9144000 w 9144000"/>
              <a:gd name="connsiteY3-1232" fmla="*/ 2407292 h 4053232"/>
              <a:gd name="connsiteX4-1233" fmla="*/ 0 w 9144000"/>
              <a:gd name="connsiteY4-1234" fmla="*/ 2407292 h 4053232"/>
              <a:gd name="connsiteX5-1235" fmla="*/ 0 w 9144000"/>
              <a:gd name="connsiteY5-1236" fmla="*/ 0 h 4053232"/>
              <a:gd name="connsiteX0-1237" fmla="*/ 0 w 9144000"/>
              <a:gd name="connsiteY0-1238" fmla="*/ 0 h 3161611"/>
              <a:gd name="connsiteX1-1239" fmla="*/ 9144000 w 9144000"/>
              <a:gd name="connsiteY1-1240" fmla="*/ 740506 h 3161611"/>
              <a:gd name="connsiteX2-1241" fmla="*/ 9144000 w 9144000"/>
              <a:gd name="connsiteY2-1242" fmla="*/ 978618 h 3161611"/>
              <a:gd name="connsiteX3-1243" fmla="*/ 9144000 w 9144000"/>
              <a:gd name="connsiteY3-1244" fmla="*/ 2407292 h 3161611"/>
              <a:gd name="connsiteX4-1245" fmla="*/ 0 w 9144000"/>
              <a:gd name="connsiteY4-1246" fmla="*/ 2407292 h 3161611"/>
              <a:gd name="connsiteX5-1247" fmla="*/ 0 w 9144000"/>
              <a:gd name="connsiteY5-1248" fmla="*/ 0 h 3161611"/>
              <a:gd name="connsiteX0-1249" fmla="*/ 0 w 9144000"/>
              <a:gd name="connsiteY0-1250" fmla="*/ 0 h 3161611"/>
              <a:gd name="connsiteX1-1251" fmla="*/ 9144000 w 9144000"/>
              <a:gd name="connsiteY1-1252" fmla="*/ 740506 h 3161611"/>
              <a:gd name="connsiteX2-1253" fmla="*/ 9144000 w 9144000"/>
              <a:gd name="connsiteY2-1254" fmla="*/ 1428674 h 3161611"/>
              <a:gd name="connsiteX3-1255" fmla="*/ 9144000 w 9144000"/>
              <a:gd name="connsiteY3-1256" fmla="*/ 2407292 h 3161611"/>
              <a:gd name="connsiteX4-1257" fmla="*/ 0 w 9144000"/>
              <a:gd name="connsiteY4-1258" fmla="*/ 2407292 h 3161611"/>
              <a:gd name="connsiteX5-1259" fmla="*/ 0 w 9144000"/>
              <a:gd name="connsiteY5-1260" fmla="*/ 0 h 3161611"/>
              <a:gd name="connsiteX0-1261" fmla="*/ 0 w 9144000"/>
              <a:gd name="connsiteY0-1262" fmla="*/ 0 h 3161611"/>
              <a:gd name="connsiteX1-1263" fmla="*/ 9144000 w 9144000"/>
              <a:gd name="connsiteY1-1264" fmla="*/ 952449 h 3161611"/>
              <a:gd name="connsiteX2-1265" fmla="*/ 9144000 w 9144000"/>
              <a:gd name="connsiteY2-1266" fmla="*/ 1428674 h 3161611"/>
              <a:gd name="connsiteX3-1267" fmla="*/ 9144000 w 9144000"/>
              <a:gd name="connsiteY3-1268" fmla="*/ 2407292 h 3161611"/>
              <a:gd name="connsiteX4-1269" fmla="*/ 0 w 9144000"/>
              <a:gd name="connsiteY4-1270" fmla="*/ 2407292 h 3161611"/>
              <a:gd name="connsiteX5-1271" fmla="*/ 0 w 9144000"/>
              <a:gd name="connsiteY5-1272" fmla="*/ 0 h 3161611"/>
              <a:gd name="connsiteX0-1273" fmla="*/ 0 w 9144000"/>
              <a:gd name="connsiteY0-1274" fmla="*/ 0 h 3161611"/>
              <a:gd name="connsiteX1-1275" fmla="*/ 9144000 w 9144000"/>
              <a:gd name="connsiteY1-1276" fmla="*/ 952449 h 3161611"/>
              <a:gd name="connsiteX2-1277" fmla="*/ 9144000 w 9144000"/>
              <a:gd name="connsiteY2-1278" fmla="*/ 1428674 h 3161611"/>
              <a:gd name="connsiteX3-1279" fmla="*/ 9144000 w 9144000"/>
              <a:gd name="connsiteY3-1280" fmla="*/ 2407292 h 3161611"/>
              <a:gd name="connsiteX4-1281" fmla="*/ 0 w 9144000"/>
              <a:gd name="connsiteY4-1282" fmla="*/ 2407292 h 3161611"/>
              <a:gd name="connsiteX5-1283" fmla="*/ 0 w 9144000"/>
              <a:gd name="connsiteY5-1284" fmla="*/ 0 h 3161611"/>
              <a:gd name="connsiteX0-1285" fmla="*/ 0 w 9144000"/>
              <a:gd name="connsiteY0-1286" fmla="*/ 0 h 3161611"/>
              <a:gd name="connsiteX1-1287" fmla="*/ 9144000 w 9144000"/>
              <a:gd name="connsiteY1-1288" fmla="*/ 952449 h 3161611"/>
              <a:gd name="connsiteX2-1289" fmla="*/ 9144000 w 9144000"/>
              <a:gd name="connsiteY2-1290" fmla="*/ 1428674 h 3161611"/>
              <a:gd name="connsiteX3-1291" fmla="*/ 9144000 w 9144000"/>
              <a:gd name="connsiteY3-1292" fmla="*/ 2407292 h 3161611"/>
              <a:gd name="connsiteX4-1293" fmla="*/ 0 w 9144000"/>
              <a:gd name="connsiteY4-1294" fmla="*/ 2407292 h 3161611"/>
              <a:gd name="connsiteX5-1295" fmla="*/ 0 w 9144000"/>
              <a:gd name="connsiteY5-1296" fmla="*/ 0 h 316161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71" y="connsiteY5-72"/>
              </a:cxn>
            </a:cxnLst>
            <a:rect l="l" t="t" r="r" b="b"/>
            <a:pathLst>
              <a:path w="9144000" h="3161611">
                <a:moveTo>
                  <a:pt x="0" y="0"/>
                </a:moveTo>
                <a:cubicBezTo>
                  <a:pt x="5090251" y="3161611"/>
                  <a:pt x="6327576" y="2305507"/>
                  <a:pt x="9144000" y="952449"/>
                </a:cubicBezTo>
                <a:lnTo>
                  <a:pt x="9144000" y="1428674"/>
                </a:lnTo>
                <a:lnTo>
                  <a:pt x="9144000" y="2407292"/>
                </a:lnTo>
                <a:lnTo>
                  <a:pt x="0" y="2407292"/>
                </a:lnTo>
                <a:lnTo>
                  <a:pt x="0" y="0"/>
                </a:lnTo>
                <a:close/>
              </a:path>
            </a:pathLst>
          </a:custGeom>
          <a:gradFill flip="none" rotWithShape="1">
            <a:gsLst>
              <a:gs pos="0">
                <a:schemeClr val="bg1">
                  <a:lumMod val="65000"/>
                  <a:shade val="30000"/>
                  <a:satMod val="115000"/>
                </a:schemeClr>
              </a:gs>
              <a:gs pos="50000">
                <a:schemeClr val="bg1">
                  <a:lumMod val="65000"/>
                  <a:shade val="67500"/>
                  <a:satMod val="115000"/>
                </a:schemeClr>
              </a:gs>
              <a:gs pos="100000">
                <a:schemeClr val="bg1">
                  <a:lumMod val="65000"/>
                  <a:shade val="100000"/>
                  <a:satMod val="115000"/>
                </a:schemeClr>
              </a:gs>
            </a:gsLst>
            <a:lin ang="5400000" scaled="1"/>
            <a:tileRect/>
          </a:gradFill>
          <a:ln>
            <a:noFill/>
          </a:ln>
          <a:effectLst>
            <a:outerShdw dist="25400" dir="5400000" algn="t"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280" b="0" i="0" u="none" strike="noStrike" kern="1200" cap="none" spc="0" normalizeH="0" baseline="0" noProof="0">
              <a:ln>
                <a:noFill/>
              </a:ln>
              <a:solidFill>
                <a:prstClr val="white"/>
              </a:solidFill>
              <a:effectLst/>
              <a:uLnTx/>
              <a:uFillTx/>
              <a:latin typeface="+mn-lt"/>
              <a:ea typeface="+mn-ea"/>
              <a:cs typeface="+mn-cs"/>
            </a:endParaRPr>
          </a:p>
        </p:txBody>
      </p:sp>
      <p:sp>
        <p:nvSpPr>
          <p:cNvPr id="10" name="任意多边形 9"/>
          <p:cNvSpPr/>
          <p:nvPr/>
        </p:nvSpPr>
        <p:spPr>
          <a:xfrm>
            <a:off x="0" y="-190862"/>
            <a:ext cx="12858750" cy="1016255"/>
          </a:xfrm>
          <a:custGeom>
            <a:avLst/>
            <a:gdLst>
              <a:gd name="connsiteX0" fmla="*/ 0 w 9144000"/>
              <a:gd name="connsiteY0" fmla="*/ 0 h 450050"/>
              <a:gd name="connsiteX1" fmla="*/ 9144000 w 9144000"/>
              <a:gd name="connsiteY1" fmla="*/ 0 h 450050"/>
              <a:gd name="connsiteX2" fmla="*/ 9144000 w 9144000"/>
              <a:gd name="connsiteY2" fmla="*/ 450050 h 450050"/>
              <a:gd name="connsiteX3" fmla="*/ 0 w 9144000"/>
              <a:gd name="connsiteY3" fmla="*/ 450050 h 450050"/>
              <a:gd name="connsiteX4" fmla="*/ 0 w 9144000"/>
              <a:gd name="connsiteY4" fmla="*/ 0 h 450050"/>
              <a:gd name="connsiteX0-1" fmla="*/ 0 w 9144000"/>
              <a:gd name="connsiteY0-2" fmla="*/ 0 h 450050"/>
              <a:gd name="connsiteX1-3" fmla="*/ 9144000 w 9144000"/>
              <a:gd name="connsiteY1-4" fmla="*/ 0 h 450050"/>
              <a:gd name="connsiteX2-5" fmla="*/ 9144000 w 9144000"/>
              <a:gd name="connsiteY2-6" fmla="*/ 450050 h 450050"/>
              <a:gd name="connsiteX3-7" fmla="*/ 0 w 9144000"/>
              <a:gd name="connsiteY3-8" fmla="*/ 180020 h 450050"/>
              <a:gd name="connsiteX4-9" fmla="*/ 0 w 9144000"/>
              <a:gd name="connsiteY4-10" fmla="*/ 0 h 450050"/>
              <a:gd name="connsiteX0-11" fmla="*/ 0 w 9144000"/>
              <a:gd name="connsiteY0-12" fmla="*/ 0 h 180020"/>
              <a:gd name="connsiteX1-13" fmla="*/ 9144000 w 9144000"/>
              <a:gd name="connsiteY1-14" fmla="*/ 0 h 180020"/>
              <a:gd name="connsiteX2-15" fmla="*/ 9144000 w 9144000"/>
              <a:gd name="connsiteY2-16" fmla="*/ 135015 h 180020"/>
              <a:gd name="connsiteX3-17" fmla="*/ 0 w 9144000"/>
              <a:gd name="connsiteY3-18" fmla="*/ 180020 h 180020"/>
              <a:gd name="connsiteX4-19" fmla="*/ 0 w 9144000"/>
              <a:gd name="connsiteY4-20" fmla="*/ 0 h 180020"/>
              <a:gd name="connsiteX0-21" fmla="*/ 0 w 9144000"/>
              <a:gd name="connsiteY0-22" fmla="*/ 464709 h 644729"/>
              <a:gd name="connsiteX1-23" fmla="*/ 9144000 w 9144000"/>
              <a:gd name="connsiteY1-24" fmla="*/ 464709 h 644729"/>
              <a:gd name="connsiteX2-25" fmla="*/ 9144000 w 9144000"/>
              <a:gd name="connsiteY2-26" fmla="*/ 599724 h 644729"/>
              <a:gd name="connsiteX3-27" fmla="*/ 0 w 9144000"/>
              <a:gd name="connsiteY3-28" fmla="*/ 644729 h 644729"/>
              <a:gd name="connsiteX4-29" fmla="*/ 0 w 9144000"/>
              <a:gd name="connsiteY4-30" fmla="*/ 464709 h 644729"/>
              <a:gd name="connsiteX0-31" fmla="*/ 0 w 9144000"/>
              <a:gd name="connsiteY0-32" fmla="*/ 464709 h 644729"/>
              <a:gd name="connsiteX1-33" fmla="*/ 9144000 w 9144000"/>
              <a:gd name="connsiteY1-34" fmla="*/ 464709 h 644729"/>
              <a:gd name="connsiteX2-35" fmla="*/ 9144000 w 9144000"/>
              <a:gd name="connsiteY2-36" fmla="*/ 599724 h 644729"/>
              <a:gd name="connsiteX3-37" fmla="*/ 0 w 9144000"/>
              <a:gd name="connsiteY3-38" fmla="*/ 644729 h 644729"/>
              <a:gd name="connsiteX4-39" fmla="*/ 0 w 9144000"/>
              <a:gd name="connsiteY4-40" fmla="*/ 464709 h 644729"/>
              <a:gd name="connsiteX0-41" fmla="*/ 0 w 9144000"/>
              <a:gd name="connsiteY0-42" fmla="*/ 464709 h 644729"/>
              <a:gd name="connsiteX1-43" fmla="*/ 9144000 w 9144000"/>
              <a:gd name="connsiteY1-44" fmla="*/ 464709 h 644729"/>
              <a:gd name="connsiteX2-45" fmla="*/ 9144000 w 9144000"/>
              <a:gd name="connsiteY2-46" fmla="*/ 599724 h 644729"/>
              <a:gd name="connsiteX3-47" fmla="*/ 0 w 9144000"/>
              <a:gd name="connsiteY3-48" fmla="*/ 644729 h 644729"/>
              <a:gd name="connsiteX4-49" fmla="*/ 0 w 9144000"/>
              <a:gd name="connsiteY4-50" fmla="*/ 464709 h 644729"/>
              <a:gd name="connsiteX0-51" fmla="*/ 0 w 9144000"/>
              <a:gd name="connsiteY0-52" fmla="*/ 269637 h 449657"/>
              <a:gd name="connsiteX1-53" fmla="*/ 9144000 w 9144000"/>
              <a:gd name="connsiteY1-54" fmla="*/ 269637 h 449657"/>
              <a:gd name="connsiteX2-55" fmla="*/ 9144000 w 9144000"/>
              <a:gd name="connsiteY2-56" fmla="*/ 404652 h 449657"/>
              <a:gd name="connsiteX3-57" fmla="*/ 0 w 9144000"/>
              <a:gd name="connsiteY3-58" fmla="*/ 449657 h 449657"/>
              <a:gd name="connsiteX4-59" fmla="*/ 0 w 9144000"/>
              <a:gd name="connsiteY4-60" fmla="*/ 269637 h 449657"/>
              <a:gd name="connsiteX0-61" fmla="*/ 0 w 9144000"/>
              <a:gd name="connsiteY0-62" fmla="*/ 269637 h 449657"/>
              <a:gd name="connsiteX1-63" fmla="*/ 9144000 w 9144000"/>
              <a:gd name="connsiteY1-64" fmla="*/ 269637 h 449657"/>
              <a:gd name="connsiteX2-65" fmla="*/ 9144000 w 9144000"/>
              <a:gd name="connsiteY2-66" fmla="*/ 404652 h 449657"/>
              <a:gd name="connsiteX3-67" fmla="*/ 0 w 9144000"/>
              <a:gd name="connsiteY3-68" fmla="*/ 449657 h 449657"/>
              <a:gd name="connsiteX4-69" fmla="*/ 0 w 9144000"/>
              <a:gd name="connsiteY4-70" fmla="*/ 269637 h 449657"/>
              <a:gd name="connsiteX0-71" fmla="*/ 0 w 9144000"/>
              <a:gd name="connsiteY0-72" fmla="*/ 269637 h 449657"/>
              <a:gd name="connsiteX1-73" fmla="*/ 9144000 w 9144000"/>
              <a:gd name="connsiteY1-74" fmla="*/ 269637 h 449657"/>
              <a:gd name="connsiteX2-75" fmla="*/ 9144000 w 9144000"/>
              <a:gd name="connsiteY2-76" fmla="*/ 404652 h 449657"/>
              <a:gd name="connsiteX3-77" fmla="*/ 0 w 9144000"/>
              <a:gd name="connsiteY3-78" fmla="*/ 449657 h 449657"/>
              <a:gd name="connsiteX4-79" fmla="*/ 0 w 9144000"/>
              <a:gd name="connsiteY4-80" fmla="*/ 269637 h 449657"/>
              <a:gd name="connsiteX0-81" fmla="*/ 0 w 9144000"/>
              <a:gd name="connsiteY0-82" fmla="*/ 269637 h 449657"/>
              <a:gd name="connsiteX1-83" fmla="*/ 9144000 w 9144000"/>
              <a:gd name="connsiteY1-84" fmla="*/ 269637 h 449657"/>
              <a:gd name="connsiteX2-85" fmla="*/ 9144000 w 9144000"/>
              <a:gd name="connsiteY2-86" fmla="*/ 404652 h 449657"/>
              <a:gd name="connsiteX3-87" fmla="*/ 0 w 9144000"/>
              <a:gd name="connsiteY3-88" fmla="*/ 449657 h 449657"/>
              <a:gd name="connsiteX4-89" fmla="*/ 0 w 9144000"/>
              <a:gd name="connsiteY4-90" fmla="*/ 269637 h 449657"/>
              <a:gd name="connsiteX0-91" fmla="*/ 0 w 9144000"/>
              <a:gd name="connsiteY0-92" fmla="*/ 269637 h 449657"/>
              <a:gd name="connsiteX1-93" fmla="*/ 9144000 w 9144000"/>
              <a:gd name="connsiteY1-94" fmla="*/ 269637 h 449657"/>
              <a:gd name="connsiteX2-95" fmla="*/ 9144000 w 9144000"/>
              <a:gd name="connsiteY2-96" fmla="*/ 404652 h 449657"/>
              <a:gd name="connsiteX3-97" fmla="*/ 0 w 9144000"/>
              <a:gd name="connsiteY3-98" fmla="*/ 449657 h 449657"/>
              <a:gd name="connsiteX4-99" fmla="*/ 0 w 9144000"/>
              <a:gd name="connsiteY4-100" fmla="*/ 269637 h 449657"/>
              <a:gd name="connsiteX0-101" fmla="*/ 0 w 9144000"/>
              <a:gd name="connsiteY0-102" fmla="*/ 269637 h 540060"/>
              <a:gd name="connsiteX1-103" fmla="*/ 9144000 w 9144000"/>
              <a:gd name="connsiteY1-104" fmla="*/ 269637 h 540060"/>
              <a:gd name="connsiteX2-105" fmla="*/ 9144000 w 9144000"/>
              <a:gd name="connsiteY2-106" fmla="*/ 540060 h 540060"/>
              <a:gd name="connsiteX3-107" fmla="*/ 0 w 9144000"/>
              <a:gd name="connsiteY3-108" fmla="*/ 449657 h 540060"/>
              <a:gd name="connsiteX4-109" fmla="*/ 0 w 9144000"/>
              <a:gd name="connsiteY4-110" fmla="*/ 269637 h 540060"/>
              <a:gd name="connsiteX0-111" fmla="*/ 0 w 9144000"/>
              <a:gd name="connsiteY0-112" fmla="*/ 269637 h 540060"/>
              <a:gd name="connsiteX1-113" fmla="*/ 9144000 w 9144000"/>
              <a:gd name="connsiteY1-114" fmla="*/ 450049 h 540060"/>
              <a:gd name="connsiteX2-115" fmla="*/ 9144000 w 9144000"/>
              <a:gd name="connsiteY2-116" fmla="*/ 540060 h 540060"/>
              <a:gd name="connsiteX3-117" fmla="*/ 0 w 9144000"/>
              <a:gd name="connsiteY3-118" fmla="*/ 449657 h 540060"/>
              <a:gd name="connsiteX4-119" fmla="*/ 0 w 9144000"/>
              <a:gd name="connsiteY4-120" fmla="*/ 269637 h 540060"/>
              <a:gd name="connsiteX0-121" fmla="*/ 0 w 9144000"/>
              <a:gd name="connsiteY0-122" fmla="*/ 269637 h 675074"/>
              <a:gd name="connsiteX1-123" fmla="*/ 9144000 w 9144000"/>
              <a:gd name="connsiteY1-124" fmla="*/ 450049 h 675074"/>
              <a:gd name="connsiteX2-125" fmla="*/ 9144000 w 9144000"/>
              <a:gd name="connsiteY2-126" fmla="*/ 675074 h 675074"/>
              <a:gd name="connsiteX3-127" fmla="*/ 0 w 9144000"/>
              <a:gd name="connsiteY3-128" fmla="*/ 449657 h 675074"/>
              <a:gd name="connsiteX4-129" fmla="*/ 0 w 9144000"/>
              <a:gd name="connsiteY4-130" fmla="*/ 269637 h 675074"/>
              <a:gd name="connsiteX0-131" fmla="*/ 0 w 9144000"/>
              <a:gd name="connsiteY0-132" fmla="*/ 269637 h 675074"/>
              <a:gd name="connsiteX1-133" fmla="*/ 9144000 w 9144000"/>
              <a:gd name="connsiteY1-134" fmla="*/ 450049 h 675074"/>
              <a:gd name="connsiteX2-135" fmla="*/ 9144000 w 9144000"/>
              <a:gd name="connsiteY2-136" fmla="*/ 675074 h 675074"/>
              <a:gd name="connsiteX3-137" fmla="*/ 0 w 9144000"/>
              <a:gd name="connsiteY3-138" fmla="*/ 449657 h 675074"/>
              <a:gd name="connsiteX4-139" fmla="*/ 0 w 9144000"/>
              <a:gd name="connsiteY4-140" fmla="*/ 269637 h 675074"/>
              <a:gd name="connsiteX0-141" fmla="*/ 0 w 9144000"/>
              <a:gd name="connsiteY0-142" fmla="*/ 269637 h 832275"/>
              <a:gd name="connsiteX1-143" fmla="*/ 9144000 w 9144000"/>
              <a:gd name="connsiteY1-144" fmla="*/ 450049 h 832275"/>
              <a:gd name="connsiteX2-145" fmla="*/ 9144000 w 9144000"/>
              <a:gd name="connsiteY2-146" fmla="*/ 832275 h 832275"/>
              <a:gd name="connsiteX3-147" fmla="*/ 0 w 9144000"/>
              <a:gd name="connsiteY3-148" fmla="*/ 449657 h 832275"/>
              <a:gd name="connsiteX4-149" fmla="*/ 0 w 9144000"/>
              <a:gd name="connsiteY4-150" fmla="*/ 269637 h 832275"/>
              <a:gd name="connsiteX0-151" fmla="*/ 0 w 9144000"/>
              <a:gd name="connsiteY0-152" fmla="*/ 269637 h 832275"/>
              <a:gd name="connsiteX1-153" fmla="*/ 9144000 w 9144000"/>
              <a:gd name="connsiteY1-154" fmla="*/ 652255 h 832275"/>
              <a:gd name="connsiteX2-155" fmla="*/ 9144000 w 9144000"/>
              <a:gd name="connsiteY2-156" fmla="*/ 832275 h 832275"/>
              <a:gd name="connsiteX3-157" fmla="*/ 0 w 9144000"/>
              <a:gd name="connsiteY3-158" fmla="*/ 449657 h 832275"/>
              <a:gd name="connsiteX4-159" fmla="*/ 0 w 9144000"/>
              <a:gd name="connsiteY4-160" fmla="*/ 269637 h 832275"/>
              <a:gd name="connsiteX0-161" fmla="*/ 0 w 9144000"/>
              <a:gd name="connsiteY0-162" fmla="*/ 269637 h 832275"/>
              <a:gd name="connsiteX1-163" fmla="*/ 9144000 w 9144000"/>
              <a:gd name="connsiteY1-164" fmla="*/ 652255 h 832275"/>
              <a:gd name="connsiteX2-165" fmla="*/ 9144000 w 9144000"/>
              <a:gd name="connsiteY2-166" fmla="*/ 832275 h 832275"/>
              <a:gd name="connsiteX3-167" fmla="*/ 0 w 9144000"/>
              <a:gd name="connsiteY3-168" fmla="*/ 630070 h 832275"/>
              <a:gd name="connsiteX4-169" fmla="*/ 0 w 9144000"/>
              <a:gd name="connsiteY4-170" fmla="*/ 269637 h 832275"/>
              <a:gd name="connsiteX0-171" fmla="*/ 0 w 9144000"/>
              <a:gd name="connsiteY0-172" fmla="*/ 269637 h 561852"/>
              <a:gd name="connsiteX1-173" fmla="*/ 9144000 w 9144000"/>
              <a:gd name="connsiteY1-174" fmla="*/ 381832 h 561852"/>
              <a:gd name="connsiteX2-175" fmla="*/ 9144000 w 9144000"/>
              <a:gd name="connsiteY2-176" fmla="*/ 561852 h 561852"/>
              <a:gd name="connsiteX3-177" fmla="*/ 0 w 9144000"/>
              <a:gd name="connsiteY3-178" fmla="*/ 359647 h 561852"/>
              <a:gd name="connsiteX4-179" fmla="*/ 0 w 9144000"/>
              <a:gd name="connsiteY4-180" fmla="*/ 269637 h 561852"/>
              <a:gd name="connsiteX0-181" fmla="*/ 0 w 9144000"/>
              <a:gd name="connsiteY0-182" fmla="*/ 269637 h 651863"/>
              <a:gd name="connsiteX1-183" fmla="*/ 9144000 w 9144000"/>
              <a:gd name="connsiteY1-184" fmla="*/ 471843 h 651863"/>
              <a:gd name="connsiteX2-185" fmla="*/ 9144000 w 9144000"/>
              <a:gd name="connsiteY2-186" fmla="*/ 651863 h 651863"/>
              <a:gd name="connsiteX3-187" fmla="*/ 0 w 9144000"/>
              <a:gd name="connsiteY3-188" fmla="*/ 449658 h 651863"/>
              <a:gd name="connsiteX4-189" fmla="*/ 0 w 9144000"/>
              <a:gd name="connsiteY4-190" fmla="*/ 269637 h 651863"/>
              <a:gd name="connsiteX0-191" fmla="*/ 0 w 9144000"/>
              <a:gd name="connsiteY0-192" fmla="*/ 269637 h 651863"/>
              <a:gd name="connsiteX1-193" fmla="*/ 9144000 w 9144000"/>
              <a:gd name="connsiteY1-194" fmla="*/ 471843 h 651863"/>
              <a:gd name="connsiteX2-195" fmla="*/ 9144000 w 9144000"/>
              <a:gd name="connsiteY2-196" fmla="*/ 651863 h 651863"/>
              <a:gd name="connsiteX3-197" fmla="*/ 0 w 9144000"/>
              <a:gd name="connsiteY3-198" fmla="*/ 449658 h 651863"/>
              <a:gd name="connsiteX4-199" fmla="*/ 0 w 9144000"/>
              <a:gd name="connsiteY4-200" fmla="*/ 269637 h 651863"/>
              <a:gd name="connsiteX0-201" fmla="*/ 0 w 9144000"/>
              <a:gd name="connsiteY0-202" fmla="*/ 208677 h 590903"/>
              <a:gd name="connsiteX1-203" fmla="*/ 9144000 w 9144000"/>
              <a:gd name="connsiteY1-204" fmla="*/ 410883 h 590903"/>
              <a:gd name="connsiteX2-205" fmla="*/ 9144000 w 9144000"/>
              <a:gd name="connsiteY2-206" fmla="*/ 590903 h 590903"/>
              <a:gd name="connsiteX3-207" fmla="*/ 0 w 9144000"/>
              <a:gd name="connsiteY3-208" fmla="*/ 388698 h 590903"/>
              <a:gd name="connsiteX4-209" fmla="*/ 0 w 9144000"/>
              <a:gd name="connsiteY4-210" fmla="*/ 208677 h 590903"/>
              <a:gd name="connsiteX0-211" fmla="*/ 0 w 9144000"/>
              <a:gd name="connsiteY0-212" fmla="*/ 208677 h 590903"/>
              <a:gd name="connsiteX1-213" fmla="*/ 9144000 w 9144000"/>
              <a:gd name="connsiteY1-214" fmla="*/ 410883 h 590903"/>
              <a:gd name="connsiteX2-215" fmla="*/ 9144000 w 9144000"/>
              <a:gd name="connsiteY2-216" fmla="*/ 590903 h 590903"/>
              <a:gd name="connsiteX3-217" fmla="*/ 0 w 9144000"/>
              <a:gd name="connsiteY3-218" fmla="*/ 388698 h 590903"/>
              <a:gd name="connsiteX4-219" fmla="*/ 0 w 9144000"/>
              <a:gd name="connsiteY4-220" fmla="*/ 208677 h 590903"/>
              <a:gd name="connsiteX0-221" fmla="*/ 0 w 9144000"/>
              <a:gd name="connsiteY0-222" fmla="*/ 415941 h 798167"/>
              <a:gd name="connsiteX1-223" fmla="*/ 9144000 w 9144000"/>
              <a:gd name="connsiteY1-224" fmla="*/ 618147 h 798167"/>
              <a:gd name="connsiteX2-225" fmla="*/ 9144000 w 9144000"/>
              <a:gd name="connsiteY2-226" fmla="*/ 798167 h 798167"/>
              <a:gd name="connsiteX3-227" fmla="*/ 0 w 9144000"/>
              <a:gd name="connsiteY3-228" fmla="*/ 595962 h 798167"/>
              <a:gd name="connsiteX4-229" fmla="*/ 0 w 9144000"/>
              <a:gd name="connsiteY4-230" fmla="*/ 415941 h 798167"/>
              <a:gd name="connsiteX0-231" fmla="*/ 0 w 9144000"/>
              <a:gd name="connsiteY0-232" fmla="*/ 415941 h 798167"/>
              <a:gd name="connsiteX1-233" fmla="*/ 9144000 w 9144000"/>
              <a:gd name="connsiteY1-234" fmla="*/ 618147 h 798167"/>
              <a:gd name="connsiteX2-235" fmla="*/ 9144000 w 9144000"/>
              <a:gd name="connsiteY2-236" fmla="*/ 798167 h 798167"/>
              <a:gd name="connsiteX3-237" fmla="*/ 0 w 9144000"/>
              <a:gd name="connsiteY3-238" fmla="*/ 595962 h 798167"/>
              <a:gd name="connsiteX4-239" fmla="*/ 0 w 9144000"/>
              <a:gd name="connsiteY4-240" fmla="*/ 415941 h 798167"/>
              <a:gd name="connsiteX0-241" fmla="*/ 0 w 9144000"/>
              <a:gd name="connsiteY0-242" fmla="*/ 415941 h 798167"/>
              <a:gd name="connsiteX1-243" fmla="*/ 9144000 w 9144000"/>
              <a:gd name="connsiteY1-244" fmla="*/ 618147 h 798167"/>
              <a:gd name="connsiteX2-245" fmla="*/ 9144000 w 9144000"/>
              <a:gd name="connsiteY2-246" fmla="*/ 798167 h 798167"/>
              <a:gd name="connsiteX3-247" fmla="*/ 0 w 9144000"/>
              <a:gd name="connsiteY3-248" fmla="*/ 595962 h 798167"/>
              <a:gd name="connsiteX4-249" fmla="*/ 0 w 9144000"/>
              <a:gd name="connsiteY4-250" fmla="*/ 415941 h 798167"/>
              <a:gd name="connsiteX0-251" fmla="*/ 0 w 9144000"/>
              <a:gd name="connsiteY0-252" fmla="*/ 415941 h 798167"/>
              <a:gd name="connsiteX1-253" fmla="*/ 9144000 w 9144000"/>
              <a:gd name="connsiteY1-254" fmla="*/ 618147 h 798167"/>
              <a:gd name="connsiteX2-255" fmla="*/ 9144000 w 9144000"/>
              <a:gd name="connsiteY2-256" fmla="*/ 798167 h 798167"/>
              <a:gd name="connsiteX3-257" fmla="*/ 0 w 9144000"/>
              <a:gd name="connsiteY3-258" fmla="*/ 595962 h 798167"/>
              <a:gd name="connsiteX4-259" fmla="*/ 0 w 9144000"/>
              <a:gd name="connsiteY4-260" fmla="*/ 415941 h 798167"/>
              <a:gd name="connsiteX0-261" fmla="*/ 0 w 9144000"/>
              <a:gd name="connsiteY0-262" fmla="*/ 415941 h 865992"/>
              <a:gd name="connsiteX1-263" fmla="*/ 9144000 w 9144000"/>
              <a:gd name="connsiteY1-264" fmla="*/ 618147 h 865992"/>
              <a:gd name="connsiteX2-265" fmla="*/ 9144000 w 9144000"/>
              <a:gd name="connsiteY2-266" fmla="*/ 865992 h 865992"/>
              <a:gd name="connsiteX3-267" fmla="*/ 0 w 9144000"/>
              <a:gd name="connsiteY3-268" fmla="*/ 595962 h 865992"/>
              <a:gd name="connsiteX4-269" fmla="*/ 0 w 9144000"/>
              <a:gd name="connsiteY4-270" fmla="*/ 415941 h 865992"/>
              <a:gd name="connsiteX0-271" fmla="*/ 0 w 9144000"/>
              <a:gd name="connsiteY0-272" fmla="*/ 415941 h 865992"/>
              <a:gd name="connsiteX1-273" fmla="*/ 9144000 w 9144000"/>
              <a:gd name="connsiteY1-274" fmla="*/ 618147 h 865992"/>
              <a:gd name="connsiteX2-275" fmla="*/ 9144000 w 9144000"/>
              <a:gd name="connsiteY2-276" fmla="*/ 865992 h 865992"/>
              <a:gd name="connsiteX3-277" fmla="*/ 0 w 9144000"/>
              <a:gd name="connsiteY3-278" fmla="*/ 595962 h 865992"/>
              <a:gd name="connsiteX4-279" fmla="*/ 0 w 9144000"/>
              <a:gd name="connsiteY4-280" fmla="*/ 415941 h 865992"/>
              <a:gd name="connsiteX0-281" fmla="*/ 0 w 9144000"/>
              <a:gd name="connsiteY0-282" fmla="*/ 415941 h 865992"/>
              <a:gd name="connsiteX1-283" fmla="*/ 9144000 w 9144000"/>
              <a:gd name="connsiteY1-284" fmla="*/ 618147 h 865992"/>
              <a:gd name="connsiteX2-285" fmla="*/ 9144000 w 9144000"/>
              <a:gd name="connsiteY2-286" fmla="*/ 865992 h 865992"/>
              <a:gd name="connsiteX3-287" fmla="*/ 0 w 9144000"/>
              <a:gd name="connsiteY3-288" fmla="*/ 595962 h 865992"/>
              <a:gd name="connsiteX4-289" fmla="*/ 0 w 9144000"/>
              <a:gd name="connsiteY4-290" fmla="*/ 415941 h 865992"/>
              <a:gd name="connsiteX0-291" fmla="*/ 0 w 9144000"/>
              <a:gd name="connsiteY0-292" fmla="*/ 415941 h 865992"/>
              <a:gd name="connsiteX1-293" fmla="*/ 9144000 w 9144000"/>
              <a:gd name="connsiteY1-294" fmla="*/ 618147 h 865992"/>
              <a:gd name="connsiteX2-295" fmla="*/ 9144000 w 9144000"/>
              <a:gd name="connsiteY2-296" fmla="*/ 865992 h 865992"/>
              <a:gd name="connsiteX3-297" fmla="*/ 0 w 9144000"/>
              <a:gd name="connsiteY3-298" fmla="*/ 509715 h 865992"/>
              <a:gd name="connsiteX4-299" fmla="*/ 0 w 9144000"/>
              <a:gd name="connsiteY4-300" fmla="*/ 415941 h 865992"/>
              <a:gd name="connsiteX0-301" fmla="*/ 0 w 9144000"/>
              <a:gd name="connsiteY0-302" fmla="*/ 415941 h 865992"/>
              <a:gd name="connsiteX1-303" fmla="*/ 9144000 w 9144000"/>
              <a:gd name="connsiteY1-304" fmla="*/ 618147 h 865992"/>
              <a:gd name="connsiteX2-305" fmla="*/ 9144000 w 9144000"/>
              <a:gd name="connsiteY2-306" fmla="*/ 865992 h 865992"/>
              <a:gd name="connsiteX3-307" fmla="*/ 0 w 9144000"/>
              <a:gd name="connsiteY3-308" fmla="*/ 509715 h 865992"/>
              <a:gd name="connsiteX4-309" fmla="*/ 0 w 9144000"/>
              <a:gd name="connsiteY4-310" fmla="*/ 415941 h 865992"/>
              <a:gd name="connsiteX0-311" fmla="*/ 0 w 9144000"/>
              <a:gd name="connsiteY0-312" fmla="*/ 415941 h 865992"/>
              <a:gd name="connsiteX1-313" fmla="*/ 9144000 w 9144000"/>
              <a:gd name="connsiteY1-314" fmla="*/ 618147 h 865992"/>
              <a:gd name="connsiteX2-315" fmla="*/ 9144000 w 9144000"/>
              <a:gd name="connsiteY2-316" fmla="*/ 865992 h 865992"/>
              <a:gd name="connsiteX3-317" fmla="*/ 0 w 9144000"/>
              <a:gd name="connsiteY3-318" fmla="*/ 509715 h 865992"/>
              <a:gd name="connsiteX4-319" fmla="*/ 0 w 9144000"/>
              <a:gd name="connsiteY4-320" fmla="*/ 415941 h 865992"/>
              <a:gd name="connsiteX0-321" fmla="*/ 0 w 9144000"/>
              <a:gd name="connsiteY0-322" fmla="*/ 415941 h 865992"/>
              <a:gd name="connsiteX1-323" fmla="*/ 9144000 w 9144000"/>
              <a:gd name="connsiteY1-324" fmla="*/ 618147 h 865992"/>
              <a:gd name="connsiteX2-325" fmla="*/ 9144000 w 9144000"/>
              <a:gd name="connsiteY2-326" fmla="*/ 865992 h 865992"/>
              <a:gd name="connsiteX3-327" fmla="*/ 0 w 9144000"/>
              <a:gd name="connsiteY3-328" fmla="*/ 509715 h 865992"/>
              <a:gd name="connsiteX4-329" fmla="*/ 0 w 9144000"/>
              <a:gd name="connsiteY4-330" fmla="*/ 415941 h 865992"/>
              <a:gd name="connsiteX0-331" fmla="*/ 0 w 9144000"/>
              <a:gd name="connsiteY0-332" fmla="*/ 415941 h 865992"/>
              <a:gd name="connsiteX1-333" fmla="*/ 9144000 w 9144000"/>
              <a:gd name="connsiteY1-334" fmla="*/ 618147 h 865992"/>
              <a:gd name="connsiteX2-335" fmla="*/ 9144000 w 9144000"/>
              <a:gd name="connsiteY2-336" fmla="*/ 865992 h 865992"/>
              <a:gd name="connsiteX3-337" fmla="*/ 0 w 9144000"/>
              <a:gd name="connsiteY3-338" fmla="*/ 566912 h 865992"/>
              <a:gd name="connsiteX4-339" fmla="*/ 0 w 9144000"/>
              <a:gd name="connsiteY4-340" fmla="*/ 415941 h 865992"/>
              <a:gd name="connsiteX0-341" fmla="*/ 0 w 9144000"/>
              <a:gd name="connsiteY0-342" fmla="*/ 415941 h 760026"/>
              <a:gd name="connsiteX1-343" fmla="*/ 9144000 w 9144000"/>
              <a:gd name="connsiteY1-344" fmla="*/ 512181 h 760026"/>
              <a:gd name="connsiteX2-345" fmla="*/ 9144000 w 9144000"/>
              <a:gd name="connsiteY2-346" fmla="*/ 760026 h 760026"/>
              <a:gd name="connsiteX3-347" fmla="*/ 0 w 9144000"/>
              <a:gd name="connsiteY3-348" fmla="*/ 460946 h 760026"/>
              <a:gd name="connsiteX4-349" fmla="*/ 0 w 9144000"/>
              <a:gd name="connsiteY4-350" fmla="*/ 415941 h 760026"/>
              <a:gd name="connsiteX0-351" fmla="*/ 0 w 9144000"/>
              <a:gd name="connsiteY0-352" fmla="*/ 415941 h 850036"/>
              <a:gd name="connsiteX1-353" fmla="*/ 9144000 w 9144000"/>
              <a:gd name="connsiteY1-354" fmla="*/ 602191 h 850036"/>
              <a:gd name="connsiteX2-355" fmla="*/ 9144000 w 9144000"/>
              <a:gd name="connsiteY2-356" fmla="*/ 850036 h 850036"/>
              <a:gd name="connsiteX3-357" fmla="*/ 0 w 9144000"/>
              <a:gd name="connsiteY3-358" fmla="*/ 550956 h 850036"/>
              <a:gd name="connsiteX4-359" fmla="*/ 0 w 9144000"/>
              <a:gd name="connsiteY4-360" fmla="*/ 415941 h 850036"/>
              <a:gd name="connsiteX0-361" fmla="*/ 0 w 9144000"/>
              <a:gd name="connsiteY0-362" fmla="*/ 428133 h 862228"/>
              <a:gd name="connsiteX1-363" fmla="*/ 9144000 w 9144000"/>
              <a:gd name="connsiteY1-364" fmla="*/ 614383 h 862228"/>
              <a:gd name="connsiteX2-365" fmla="*/ 9144000 w 9144000"/>
              <a:gd name="connsiteY2-366" fmla="*/ 862228 h 862228"/>
              <a:gd name="connsiteX3-367" fmla="*/ 0 w 9144000"/>
              <a:gd name="connsiteY3-368" fmla="*/ 563148 h 862228"/>
              <a:gd name="connsiteX4-369" fmla="*/ 0 w 9144000"/>
              <a:gd name="connsiteY4-370" fmla="*/ 428133 h 862228"/>
              <a:gd name="connsiteX0-371" fmla="*/ 0 w 9144000"/>
              <a:gd name="connsiteY0-372" fmla="*/ 354981 h 789076"/>
              <a:gd name="connsiteX1-373" fmla="*/ 9144000 w 9144000"/>
              <a:gd name="connsiteY1-374" fmla="*/ 541231 h 789076"/>
              <a:gd name="connsiteX2-375" fmla="*/ 9144000 w 9144000"/>
              <a:gd name="connsiteY2-376" fmla="*/ 789076 h 789076"/>
              <a:gd name="connsiteX3-377" fmla="*/ 0 w 9144000"/>
              <a:gd name="connsiteY3-378" fmla="*/ 489996 h 789076"/>
              <a:gd name="connsiteX4-379" fmla="*/ 0 w 9144000"/>
              <a:gd name="connsiteY4-380" fmla="*/ 354981 h 789076"/>
              <a:gd name="connsiteX0-381" fmla="*/ 0 w 9144000"/>
              <a:gd name="connsiteY0-382" fmla="*/ 452517 h 886612"/>
              <a:gd name="connsiteX1-383" fmla="*/ 9144000 w 9144000"/>
              <a:gd name="connsiteY1-384" fmla="*/ 638767 h 886612"/>
              <a:gd name="connsiteX2-385" fmla="*/ 9144000 w 9144000"/>
              <a:gd name="connsiteY2-386" fmla="*/ 886612 h 886612"/>
              <a:gd name="connsiteX3-387" fmla="*/ 0 w 9144000"/>
              <a:gd name="connsiteY3-388" fmla="*/ 587532 h 886612"/>
              <a:gd name="connsiteX4-389" fmla="*/ 0 w 9144000"/>
              <a:gd name="connsiteY4-390" fmla="*/ 452517 h 886612"/>
              <a:gd name="connsiteX0-391" fmla="*/ 0 w 9144000"/>
              <a:gd name="connsiteY0-392" fmla="*/ 452517 h 886612"/>
              <a:gd name="connsiteX1-393" fmla="*/ 9144000 w 9144000"/>
              <a:gd name="connsiteY1-394" fmla="*/ 638767 h 886612"/>
              <a:gd name="connsiteX2-395" fmla="*/ 9144000 w 9144000"/>
              <a:gd name="connsiteY2-396" fmla="*/ 886612 h 886612"/>
              <a:gd name="connsiteX3-397" fmla="*/ 0 w 9144000"/>
              <a:gd name="connsiteY3-398" fmla="*/ 587532 h 886612"/>
              <a:gd name="connsiteX4-399" fmla="*/ 0 w 9144000"/>
              <a:gd name="connsiteY4-400" fmla="*/ 452517 h 886612"/>
              <a:gd name="connsiteX0-401" fmla="*/ 0 w 9144000"/>
              <a:gd name="connsiteY0-402" fmla="*/ 452517 h 886612"/>
              <a:gd name="connsiteX1-403" fmla="*/ 9144000 w 9144000"/>
              <a:gd name="connsiteY1-404" fmla="*/ 638767 h 886612"/>
              <a:gd name="connsiteX2-405" fmla="*/ 9144000 w 9144000"/>
              <a:gd name="connsiteY2-406" fmla="*/ 886612 h 886612"/>
              <a:gd name="connsiteX3-407" fmla="*/ 0 w 9144000"/>
              <a:gd name="connsiteY3-408" fmla="*/ 587532 h 886612"/>
              <a:gd name="connsiteX4-409" fmla="*/ 0 w 9144000"/>
              <a:gd name="connsiteY4-410" fmla="*/ 452517 h 886612"/>
              <a:gd name="connsiteX0-411" fmla="*/ 0 w 9144000"/>
              <a:gd name="connsiteY0-412" fmla="*/ 347213 h 781308"/>
              <a:gd name="connsiteX1-413" fmla="*/ 9144000 w 9144000"/>
              <a:gd name="connsiteY1-414" fmla="*/ 533463 h 781308"/>
              <a:gd name="connsiteX2-415" fmla="*/ 9144000 w 9144000"/>
              <a:gd name="connsiteY2-416" fmla="*/ 781308 h 781308"/>
              <a:gd name="connsiteX3-417" fmla="*/ 0 w 9144000"/>
              <a:gd name="connsiteY3-418" fmla="*/ 482228 h 781308"/>
              <a:gd name="connsiteX4-419" fmla="*/ 0 w 9144000"/>
              <a:gd name="connsiteY4-420" fmla="*/ 347213 h 781308"/>
              <a:gd name="connsiteX0-421" fmla="*/ 0 w 9144000"/>
              <a:gd name="connsiteY0-422" fmla="*/ 530093 h 964188"/>
              <a:gd name="connsiteX1-423" fmla="*/ 9144000 w 9144000"/>
              <a:gd name="connsiteY1-424" fmla="*/ 716343 h 964188"/>
              <a:gd name="connsiteX2-425" fmla="*/ 9144000 w 9144000"/>
              <a:gd name="connsiteY2-426" fmla="*/ 964188 h 964188"/>
              <a:gd name="connsiteX3-427" fmla="*/ 0 w 9144000"/>
              <a:gd name="connsiteY3-428" fmla="*/ 665108 h 964188"/>
              <a:gd name="connsiteX4-429" fmla="*/ 0 w 9144000"/>
              <a:gd name="connsiteY4-430" fmla="*/ 530093 h 964188"/>
              <a:gd name="connsiteX0-431" fmla="*/ 0 w 9144000"/>
              <a:gd name="connsiteY0-432" fmla="*/ 465128 h 899223"/>
              <a:gd name="connsiteX1-433" fmla="*/ 9144000 w 9144000"/>
              <a:gd name="connsiteY1-434" fmla="*/ 651378 h 899223"/>
              <a:gd name="connsiteX2-435" fmla="*/ 9144000 w 9144000"/>
              <a:gd name="connsiteY2-436" fmla="*/ 899223 h 899223"/>
              <a:gd name="connsiteX3-437" fmla="*/ 0 w 9144000"/>
              <a:gd name="connsiteY3-438" fmla="*/ 600143 h 899223"/>
              <a:gd name="connsiteX4-439" fmla="*/ 0 w 9144000"/>
              <a:gd name="connsiteY4-440" fmla="*/ 465128 h 899223"/>
              <a:gd name="connsiteX0-441" fmla="*/ 0 w 9144000"/>
              <a:gd name="connsiteY0-442" fmla="*/ 384208 h 818303"/>
              <a:gd name="connsiteX1-443" fmla="*/ 9144000 w 9144000"/>
              <a:gd name="connsiteY1-444" fmla="*/ 570458 h 818303"/>
              <a:gd name="connsiteX2-445" fmla="*/ 9144000 w 9144000"/>
              <a:gd name="connsiteY2-446" fmla="*/ 818303 h 818303"/>
              <a:gd name="connsiteX3-447" fmla="*/ 0 w 9144000"/>
              <a:gd name="connsiteY3-448" fmla="*/ 519223 h 818303"/>
              <a:gd name="connsiteX4-449" fmla="*/ 0 w 9144000"/>
              <a:gd name="connsiteY4-450" fmla="*/ 384208 h 818303"/>
              <a:gd name="connsiteX0-451" fmla="*/ 0 w 9144000"/>
              <a:gd name="connsiteY0-452" fmla="*/ 542704 h 976799"/>
              <a:gd name="connsiteX1-453" fmla="*/ 9144000 w 9144000"/>
              <a:gd name="connsiteY1-454" fmla="*/ 728954 h 976799"/>
              <a:gd name="connsiteX2-455" fmla="*/ 9144000 w 9144000"/>
              <a:gd name="connsiteY2-456" fmla="*/ 976799 h 976799"/>
              <a:gd name="connsiteX3-457" fmla="*/ 0 w 9144000"/>
              <a:gd name="connsiteY3-458" fmla="*/ 677719 h 976799"/>
              <a:gd name="connsiteX4-459" fmla="*/ 0 w 9144000"/>
              <a:gd name="connsiteY4-460" fmla="*/ 542704 h 976799"/>
              <a:gd name="connsiteX0-461" fmla="*/ 0 w 9144000"/>
              <a:gd name="connsiteY0-462" fmla="*/ 477739 h 911834"/>
              <a:gd name="connsiteX1-463" fmla="*/ 9144000 w 9144000"/>
              <a:gd name="connsiteY1-464" fmla="*/ 663989 h 911834"/>
              <a:gd name="connsiteX2-465" fmla="*/ 9144000 w 9144000"/>
              <a:gd name="connsiteY2-466" fmla="*/ 911834 h 911834"/>
              <a:gd name="connsiteX3-467" fmla="*/ 0 w 9144000"/>
              <a:gd name="connsiteY3-468" fmla="*/ 612754 h 911834"/>
              <a:gd name="connsiteX4-469" fmla="*/ 0 w 9144000"/>
              <a:gd name="connsiteY4-470" fmla="*/ 477739 h 911834"/>
              <a:gd name="connsiteX0-471" fmla="*/ 0 w 9144000"/>
              <a:gd name="connsiteY0-472" fmla="*/ 396819 h 830914"/>
              <a:gd name="connsiteX1-473" fmla="*/ 9144000 w 9144000"/>
              <a:gd name="connsiteY1-474" fmla="*/ 583069 h 830914"/>
              <a:gd name="connsiteX2-475" fmla="*/ 9144000 w 9144000"/>
              <a:gd name="connsiteY2-476" fmla="*/ 830914 h 830914"/>
              <a:gd name="connsiteX3-477" fmla="*/ 0 w 9144000"/>
              <a:gd name="connsiteY3-478" fmla="*/ 531834 h 830914"/>
              <a:gd name="connsiteX4-479" fmla="*/ 0 w 9144000"/>
              <a:gd name="connsiteY4-480" fmla="*/ 396819 h 830914"/>
              <a:gd name="connsiteX0-481" fmla="*/ 0 w 9144000"/>
              <a:gd name="connsiteY0-482" fmla="*/ 591891 h 1025986"/>
              <a:gd name="connsiteX1-483" fmla="*/ 9144000 w 9144000"/>
              <a:gd name="connsiteY1-484" fmla="*/ 778141 h 1025986"/>
              <a:gd name="connsiteX2-485" fmla="*/ 9144000 w 9144000"/>
              <a:gd name="connsiteY2-486" fmla="*/ 1025986 h 1025986"/>
              <a:gd name="connsiteX3-487" fmla="*/ 0 w 9144000"/>
              <a:gd name="connsiteY3-488" fmla="*/ 726906 h 1025986"/>
              <a:gd name="connsiteX4-489" fmla="*/ 0 w 9144000"/>
              <a:gd name="connsiteY4-490" fmla="*/ 591891 h 1025986"/>
              <a:gd name="connsiteX0-491" fmla="*/ 0 w 9144000"/>
              <a:gd name="connsiteY0-492" fmla="*/ 506305 h 940400"/>
              <a:gd name="connsiteX1-493" fmla="*/ 9144000 w 9144000"/>
              <a:gd name="connsiteY1-494" fmla="*/ 692555 h 940400"/>
              <a:gd name="connsiteX2-495" fmla="*/ 9144000 w 9144000"/>
              <a:gd name="connsiteY2-496" fmla="*/ 940400 h 940400"/>
              <a:gd name="connsiteX3-497" fmla="*/ 0 w 9144000"/>
              <a:gd name="connsiteY3-498" fmla="*/ 641320 h 940400"/>
              <a:gd name="connsiteX4-499" fmla="*/ 0 w 9144000"/>
              <a:gd name="connsiteY4-500" fmla="*/ 506305 h 940400"/>
              <a:gd name="connsiteX0-501" fmla="*/ 0 w 9144000"/>
              <a:gd name="connsiteY0-502" fmla="*/ 458198 h 892293"/>
              <a:gd name="connsiteX1-503" fmla="*/ 9144000 w 9144000"/>
              <a:gd name="connsiteY1-504" fmla="*/ 644448 h 892293"/>
              <a:gd name="connsiteX2-505" fmla="*/ 9144000 w 9144000"/>
              <a:gd name="connsiteY2-506" fmla="*/ 892293 h 892293"/>
              <a:gd name="connsiteX3-507" fmla="*/ 0 w 9144000"/>
              <a:gd name="connsiteY3-508" fmla="*/ 593213 h 892293"/>
              <a:gd name="connsiteX4-509" fmla="*/ 0 w 9144000"/>
              <a:gd name="connsiteY4-510" fmla="*/ 458198 h 892293"/>
              <a:gd name="connsiteX0-511" fmla="*/ 0 w 9144000"/>
              <a:gd name="connsiteY0-512" fmla="*/ 377278 h 811373"/>
              <a:gd name="connsiteX1-513" fmla="*/ 9144000 w 9144000"/>
              <a:gd name="connsiteY1-514" fmla="*/ 563528 h 811373"/>
              <a:gd name="connsiteX2-515" fmla="*/ 9144000 w 9144000"/>
              <a:gd name="connsiteY2-516" fmla="*/ 811373 h 811373"/>
              <a:gd name="connsiteX3-517" fmla="*/ 0 w 9144000"/>
              <a:gd name="connsiteY3-518" fmla="*/ 512293 h 811373"/>
              <a:gd name="connsiteX4-519" fmla="*/ 0 w 9144000"/>
              <a:gd name="connsiteY4-520" fmla="*/ 377278 h 811373"/>
              <a:gd name="connsiteX0-521" fmla="*/ 0 w 9144000"/>
              <a:gd name="connsiteY0-522" fmla="*/ 438238 h 872333"/>
              <a:gd name="connsiteX1-523" fmla="*/ 9144000 w 9144000"/>
              <a:gd name="connsiteY1-524" fmla="*/ 624488 h 872333"/>
              <a:gd name="connsiteX2-525" fmla="*/ 9144000 w 9144000"/>
              <a:gd name="connsiteY2-526" fmla="*/ 872333 h 872333"/>
              <a:gd name="connsiteX3-527" fmla="*/ 0 w 9144000"/>
              <a:gd name="connsiteY3-528" fmla="*/ 573253 h 872333"/>
              <a:gd name="connsiteX4-529" fmla="*/ 0 w 9144000"/>
              <a:gd name="connsiteY4-530" fmla="*/ 438238 h 872333"/>
              <a:gd name="connsiteX0-531" fmla="*/ 0 w 9144000"/>
              <a:gd name="connsiteY0-532" fmla="*/ 280358 h 714453"/>
              <a:gd name="connsiteX1-533" fmla="*/ 9144000 w 9144000"/>
              <a:gd name="connsiteY1-534" fmla="*/ 466608 h 714453"/>
              <a:gd name="connsiteX2-535" fmla="*/ 9144000 w 9144000"/>
              <a:gd name="connsiteY2-536" fmla="*/ 714453 h 714453"/>
              <a:gd name="connsiteX3-537" fmla="*/ 0 w 9144000"/>
              <a:gd name="connsiteY3-538" fmla="*/ 415373 h 714453"/>
              <a:gd name="connsiteX4-539" fmla="*/ 0 w 9144000"/>
              <a:gd name="connsiteY4-540" fmla="*/ 280358 h 714453"/>
              <a:gd name="connsiteX0-541" fmla="*/ 0 w 9144000"/>
              <a:gd name="connsiteY0-542" fmla="*/ 377278 h 811373"/>
              <a:gd name="connsiteX1-543" fmla="*/ 9144000 w 9144000"/>
              <a:gd name="connsiteY1-544" fmla="*/ 563528 h 811373"/>
              <a:gd name="connsiteX2-545" fmla="*/ 9144000 w 9144000"/>
              <a:gd name="connsiteY2-546" fmla="*/ 811373 h 811373"/>
              <a:gd name="connsiteX3-547" fmla="*/ 0 w 9144000"/>
              <a:gd name="connsiteY3-548" fmla="*/ 512293 h 811373"/>
              <a:gd name="connsiteX4-549" fmla="*/ 0 w 9144000"/>
              <a:gd name="connsiteY4-550" fmla="*/ 377278 h 811373"/>
              <a:gd name="connsiteX0-551" fmla="*/ 0 w 9144000"/>
              <a:gd name="connsiteY0-552" fmla="*/ 450430 h 884525"/>
              <a:gd name="connsiteX1-553" fmla="*/ 9144000 w 9144000"/>
              <a:gd name="connsiteY1-554" fmla="*/ 636680 h 884525"/>
              <a:gd name="connsiteX2-555" fmla="*/ 9144000 w 9144000"/>
              <a:gd name="connsiteY2-556" fmla="*/ 884525 h 884525"/>
              <a:gd name="connsiteX3-557" fmla="*/ 0 w 9144000"/>
              <a:gd name="connsiteY3-558" fmla="*/ 585445 h 884525"/>
              <a:gd name="connsiteX4-559" fmla="*/ 0 w 9144000"/>
              <a:gd name="connsiteY4-560" fmla="*/ 450430 h 884525"/>
              <a:gd name="connsiteX0-561" fmla="*/ 0 w 9144000"/>
              <a:gd name="connsiteY0-562" fmla="*/ 365747 h 799842"/>
              <a:gd name="connsiteX1-563" fmla="*/ 9144000 w 9144000"/>
              <a:gd name="connsiteY1-564" fmla="*/ 551997 h 799842"/>
              <a:gd name="connsiteX2-565" fmla="*/ 9144000 w 9144000"/>
              <a:gd name="connsiteY2-566" fmla="*/ 799842 h 799842"/>
              <a:gd name="connsiteX3-567" fmla="*/ 0 w 9144000"/>
              <a:gd name="connsiteY3-568" fmla="*/ 500762 h 799842"/>
              <a:gd name="connsiteX4-569" fmla="*/ 0 w 9144000"/>
              <a:gd name="connsiteY4-570" fmla="*/ 365747 h 799842"/>
              <a:gd name="connsiteX0-571" fmla="*/ 0 w 9144000"/>
              <a:gd name="connsiteY0-572" fmla="*/ 463283 h 897378"/>
              <a:gd name="connsiteX1-573" fmla="*/ 9144000 w 9144000"/>
              <a:gd name="connsiteY1-574" fmla="*/ 649533 h 897378"/>
              <a:gd name="connsiteX2-575" fmla="*/ 9144000 w 9144000"/>
              <a:gd name="connsiteY2-576" fmla="*/ 897378 h 897378"/>
              <a:gd name="connsiteX3-577" fmla="*/ 0 w 9144000"/>
              <a:gd name="connsiteY3-578" fmla="*/ 598298 h 897378"/>
              <a:gd name="connsiteX4-579" fmla="*/ 0 w 9144000"/>
              <a:gd name="connsiteY4-580" fmla="*/ 463283 h 897378"/>
              <a:gd name="connsiteX0-581" fmla="*/ 0 w 9144000"/>
              <a:gd name="connsiteY0-582" fmla="*/ 536435 h 970530"/>
              <a:gd name="connsiteX1-583" fmla="*/ 9144000 w 9144000"/>
              <a:gd name="connsiteY1-584" fmla="*/ 722685 h 970530"/>
              <a:gd name="connsiteX2-585" fmla="*/ 9144000 w 9144000"/>
              <a:gd name="connsiteY2-586" fmla="*/ 970530 h 970530"/>
              <a:gd name="connsiteX3-587" fmla="*/ 0 w 9144000"/>
              <a:gd name="connsiteY3-588" fmla="*/ 671450 h 970530"/>
              <a:gd name="connsiteX4-589" fmla="*/ 0 w 9144000"/>
              <a:gd name="connsiteY4-590" fmla="*/ 536435 h 970530"/>
              <a:gd name="connsiteX0-591" fmla="*/ 0 w 9144000"/>
              <a:gd name="connsiteY0-592" fmla="*/ 434894 h 868989"/>
              <a:gd name="connsiteX1-593" fmla="*/ 9144000 w 9144000"/>
              <a:gd name="connsiteY1-594" fmla="*/ 621144 h 868989"/>
              <a:gd name="connsiteX2-595" fmla="*/ 9144000 w 9144000"/>
              <a:gd name="connsiteY2-596" fmla="*/ 868989 h 868989"/>
              <a:gd name="connsiteX3-597" fmla="*/ 0 w 9144000"/>
              <a:gd name="connsiteY3-598" fmla="*/ 569909 h 868989"/>
              <a:gd name="connsiteX4-599" fmla="*/ 0 w 9144000"/>
              <a:gd name="connsiteY4-600" fmla="*/ 434894 h 868989"/>
              <a:gd name="connsiteX0-601" fmla="*/ 0 w 9144000"/>
              <a:gd name="connsiteY0-602" fmla="*/ 373934 h 808029"/>
              <a:gd name="connsiteX1-603" fmla="*/ 9144000 w 9144000"/>
              <a:gd name="connsiteY1-604" fmla="*/ 560184 h 808029"/>
              <a:gd name="connsiteX2-605" fmla="*/ 9144000 w 9144000"/>
              <a:gd name="connsiteY2-606" fmla="*/ 808029 h 808029"/>
              <a:gd name="connsiteX3-607" fmla="*/ 0 w 9144000"/>
              <a:gd name="connsiteY3-608" fmla="*/ 508949 h 808029"/>
              <a:gd name="connsiteX4-609" fmla="*/ 0 w 9144000"/>
              <a:gd name="connsiteY4-610" fmla="*/ 373934 h 808029"/>
              <a:gd name="connsiteX0-611" fmla="*/ 0 w 9144000"/>
              <a:gd name="connsiteY0-612" fmla="*/ 434894 h 868989"/>
              <a:gd name="connsiteX1-613" fmla="*/ 9144000 w 9144000"/>
              <a:gd name="connsiteY1-614" fmla="*/ 621144 h 868989"/>
              <a:gd name="connsiteX2-615" fmla="*/ 9144000 w 9144000"/>
              <a:gd name="connsiteY2-616" fmla="*/ 868989 h 868989"/>
              <a:gd name="connsiteX3-617" fmla="*/ 0 w 9144000"/>
              <a:gd name="connsiteY3-618" fmla="*/ 569909 h 868989"/>
              <a:gd name="connsiteX4-619" fmla="*/ 0 w 9144000"/>
              <a:gd name="connsiteY4-620" fmla="*/ 434894 h 868989"/>
              <a:gd name="connsiteX0-621" fmla="*/ 0 w 9144000"/>
              <a:gd name="connsiteY0-622" fmla="*/ 434894 h 803361"/>
              <a:gd name="connsiteX1-623" fmla="*/ 9144000 w 9144000"/>
              <a:gd name="connsiteY1-624" fmla="*/ 621144 h 803361"/>
              <a:gd name="connsiteX2-625" fmla="*/ 9144000 w 9144000"/>
              <a:gd name="connsiteY2-626" fmla="*/ 803361 h 803361"/>
              <a:gd name="connsiteX3-627" fmla="*/ 0 w 9144000"/>
              <a:gd name="connsiteY3-628" fmla="*/ 569909 h 803361"/>
              <a:gd name="connsiteX4-629" fmla="*/ 0 w 9144000"/>
              <a:gd name="connsiteY4-630" fmla="*/ 434894 h 80336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803361">
                <a:moveTo>
                  <a:pt x="0" y="434894"/>
                </a:moveTo>
                <a:cubicBezTo>
                  <a:pt x="3687973" y="0"/>
                  <a:pt x="5961894" y="231276"/>
                  <a:pt x="9144000" y="621144"/>
                </a:cubicBezTo>
                <a:lnTo>
                  <a:pt x="9144000" y="803361"/>
                </a:lnTo>
                <a:cubicBezTo>
                  <a:pt x="5530958" y="225931"/>
                  <a:pt x="2442302" y="154536"/>
                  <a:pt x="0" y="569909"/>
                </a:cubicBezTo>
                <a:lnTo>
                  <a:pt x="0" y="434894"/>
                </a:lnTo>
                <a:close/>
              </a:path>
            </a:pathLst>
          </a:cu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280" b="0" i="0" u="none" strike="noStrike" kern="1200" cap="none" spc="0" normalizeH="0" baseline="0" noProof="0">
              <a:ln>
                <a:noFill/>
              </a:ln>
              <a:solidFill>
                <a:prstClr val="white"/>
              </a:solidFill>
              <a:effectLst/>
              <a:uLnTx/>
              <a:uFillTx/>
              <a:latin typeface="+mn-lt"/>
              <a:ea typeface="+mn-ea"/>
              <a:cs typeface="+mn-cs"/>
            </a:endParaRPr>
          </a:p>
        </p:txBody>
      </p:sp>
      <p:sp>
        <p:nvSpPr>
          <p:cNvPr id="2" name="Rectangle 9"/>
          <p:cNvSpPr>
            <a:spLocks noChangeArrowheads="1"/>
          </p:cNvSpPr>
          <p:nvPr/>
        </p:nvSpPr>
        <p:spPr bwMode="gray">
          <a:xfrm>
            <a:off x="8455298" y="6691876"/>
            <a:ext cx="4150631" cy="478828"/>
          </a:xfrm>
          <a:prstGeom prst="roundRect">
            <a:avLst/>
          </a:prstGeom>
          <a:gradFill rotWithShape="1">
            <a:gsLst>
              <a:gs pos="0">
                <a:srgbClr val="FFFFFF"/>
              </a:gs>
              <a:gs pos="100000">
                <a:srgbClr val="DDDDDD"/>
              </a:gs>
            </a:gsLst>
            <a:lin ang="0" scaled="1"/>
          </a:gradFill>
          <a:ln w="9525">
            <a:solidFill>
              <a:srgbClr val="969696"/>
            </a:solidFill>
            <a:miter lim="800000"/>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2025" b="1" i="0" u="none" strike="noStrike" kern="1200" cap="none" spc="0" normalizeH="0" baseline="0" noProof="0" dirty="0">
                <a:ln>
                  <a:noFill/>
                </a:ln>
                <a:solidFill>
                  <a:prstClr val="black"/>
                </a:solidFill>
                <a:effectLst/>
                <a:uLnTx/>
                <a:uFillTx/>
                <a:latin typeface="+mn-lt"/>
                <a:ea typeface="+mn-ea"/>
                <a:cs typeface="+mn-cs"/>
              </a:rPr>
              <a:t>第一</a:t>
            </a:r>
            <a:r>
              <a:rPr kumimoji="0" lang="en-US" altLang="zh-CN" sz="2025" b="1" i="0" u="none" strike="noStrike" kern="1200" cap="none" spc="0" normalizeH="0" baseline="0" noProof="0" dirty="0">
                <a:ln>
                  <a:noFill/>
                </a:ln>
                <a:solidFill>
                  <a:prstClr val="black"/>
                </a:solidFill>
                <a:effectLst/>
                <a:uLnTx/>
                <a:uFillTx/>
                <a:latin typeface="+mn-lt"/>
                <a:ea typeface="+mn-ea"/>
                <a:cs typeface="+mn-cs"/>
              </a:rPr>
              <a:t>PPT</a:t>
            </a:r>
            <a:r>
              <a:rPr kumimoji="0" lang="zh-CN" altLang="en-US" sz="2025" b="1" i="0" u="none" strike="noStrike" kern="1200" cap="none" spc="0" normalizeH="0" baseline="0" noProof="0" dirty="0">
                <a:ln>
                  <a:noFill/>
                </a:ln>
                <a:solidFill>
                  <a:prstClr val="black"/>
                </a:solidFill>
                <a:effectLst/>
                <a:uLnTx/>
                <a:uFillTx/>
                <a:latin typeface="+mn-lt"/>
                <a:ea typeface="+mn-ea"/>
                <a:cs typeface="+mn-cs"/>
              </a:rPr>
              <a:t>，</a:t>
            </a:r>
            <a:r>
              <a:rPr kumimoji="0" lang="en-US" altLang="zh-CN" sz="2025" b="1" i="0" u="none" strike="noStrike" kern="1200" cap="none" spc="0" normalizeH="0" baseline="0" noProof="0" dirty="0">
                <a:ln>
                  <a:noFill/>
                </a:ln>
                <a:solidFill>
                  <a:prstClr val="black"/>
                </a:solidFill>
                <a:effectLst/>
                <a:uLnTx/>
                <a:uFillTx/>
                <a:latin typeface="+mn-lt"/>
                <a:ea typeface="+mn-ea"/>
                <a:cs typeface="+mn-cs"/>
              </a:rPr>
              <a:t>www.1ppt.com</a:t>
            </a:r>
            <a:endParaRPr kumimoji="0" lang="de-DE" sz="2025" b="1" i="0" u="none" strike="noStrike" kern="1200" cap="none" spc="0" normalizeH="0" baseline="0" noProof="0" dirty="0">
              <a:ln>
                <a:noFill/>
              </a:ln>
              <a:solidFill>
                <a:srgbClr val="C00000"/>
              </a:solidFill>
              <a:effectLst/>
              <a:uLnTx/>
              <a:uFillTx/>
              <a:latin typeface="+mn-lt"/>
              <a:ea typeface="+mn-ea"/>
              <a:cs typeface="+mn-cs"/>
            </a:endParaRPr>
          </a:p>
        </p:txBody>
      </p:sp>
      <p:sp>
        <p:nvSpPr>
          <p:cNvPr id="11" name="标题 1"/>
          <p:cNvSpPr>
            <a:spLocks noGrp="1"/>
          </p:cNvSpPr>
          <p:nvPr>
            <p:ph type="title"/>
          </p:nvPr>
        </p:nvSpPr>
        <p:spPr>
          <a:xfrm>
            <a:off x="642938" y="691119"/>
            <a:ext cx="11572875" cy="803963"/>
          </a:xfrm>
        </p:spPr>
        <p:txBody>
          <a:bodyPr/>
          <a:lstStyle>
            <a:lvl1pPr algn="l">
              <a:defRPr sz="4050" b="1"/>
            </a:lvl1pPr>
          </a:lstStyle>
          <a:p>
            <a:r>
              <a:rPr lang="zh-CN" altLang="en-US" dirty="0" smtClean="0"/>
              <a:t>单击此处编辑母版标题样式</a:t>
            </a:r>
            <a:endParaRPr lang="zh-CN" altLang="en-US" dirty="0"/>
          </a:p>
        </p:txBody>
      </p:sp>
      <p:sp>
        <p:nvSpPr>
          <p:cNvPr id="12" name="内容占位符 2"/>
          <p:cNvSpPr>
            <a:spLocks noGrp="1"/>
          </p:cNvSpPr>
          <p:nvPr>
            <p:ph idx="1"/>
          </p:nvPr>
        </p:nvSpPr>
        <p:spPr>
          <a:xfrm>
            <a:off x="642938" y="1687618"/>
            <a:ext cx="11572875" cy="4773215"/>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3" name="页脚占位符 3"/>
          <p:cNvSpPr>
            <a:spLocks noGrp="1"/>
          </p:cNvSpPr>
          <p:nvPr>
            <p:ph type="ftr" sz="quarter" idx="3"/>
          </p:nvPr>
        </p:nvSpPr>
        <p:spPr>
          <a:xfrm>
            <a:off x="4393406" y="6703595"/>
            <a:ext cx="4071938" cy="385072"/>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4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13" name="灯片编号占位符 5"/>
          <p:cNvSpPr>
            <a:spLocks noGrp="1"/>
          </p:cNvSpPr>
          <p:nvPr>
            <p:ph type="sldNum" sz="quarter" idx="4"/>
          </p:nvPr>
        </p:nvSpPr>
        <p:spPr>
          <a:xfrm>
            <a:off x="669727" y="6703595"/>
            <a:ext cx="3000375" cy="385072"/>
          </a:xfrm>
          <a:prstGeom prst="rect">
            <a:avLst/>
          </a:prstGeom>
        </p:spPr>
        <p:txBody>
          <a:bodyPr vert="horz" lIns="91440" tIns="45720" rIns="91440" bIns="45720" rtlCol="0" anchor="ctr"/>
          <a:lstStyle>
            <a:lvl1pPr algn="l">
              <a:defRPr b="1">
                <a:solidFill>
                  <a:srgbClr val="C00000"/>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A72A933E-B68E-406E-833F-5E385AD7564E}" type="slidenum">
              <a:rPr kumimoji="0" lang="zh-CN" altLang="en-US" sz="1440" b="1" i="0" u="none" strike="noStrike" kern="1200" cap="none" spc="0" normalizeH="0" baseline="0" noProof="0">
                <a:ln>
                  <a:noFill/>
                </a:ln>
                <a:solidFill>
                  <a:srgbClr val="C00000"/>
                </a:solidFill>
                <a:effectLst/>
                <a:uLnTx/>
                <a:uFillTx/>
                <a:latin typeface="+mn-lt"/>
                <a:ea typeface="+mn-ea"/>
                <a:cs typeface="+mn-cs"/>
              </a:rPr>
            </a:fld>
            <a:endParaRPr kumimoji="0" lang="zh-CN" altLang="en-US" sz="1440" b="1" i="0" u="none" strike="noStrike" kern="1200" cap="none" spc="0" normalizeH="0" baseline="0" noProof="0" dirty="0">
              <a:ln>
                <a:noFill/>
              </a:ln>
              <a:solidFill>
                <a:srgbClr val="C00000"/>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2_仅标题">
    <p:bg>
      <p:bgPr>
        <a:gradFill rotWithShape="1">
          <a:gsLst>
            <a:gs pos="0">
              <a:srgbClr val="CED1D2"/>
            </a:gs>
            <a:gs pos="100000">
              <a:srgbClr val="FAFAFA"/>
            </a:gs>
          </a:gsLst>
          <a:lin ang="189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4407" y="231427"/>
            <a:ext cx="5063133" cy="547420"/>
          </a:xfrm>
          <a:prstGeom prst="rect">
            <a:avLst/>
          </a:prstGeom>
        </p:spPr>
        <p:txBody>
          <a:bodyPr anchor="ctr" anchorCtr="0"/>
          <a:lstStyle>
            <a:lvl1pPr>
              <a:defRPr sz="2955">
                <a:solidFill>
                  <a:schemeClr val="tx1">
                    <a:lumMod val="75000"/>
                    <a:lumOff val="25000"/>
                  </a:schemeClr>
                </a:solidFill>
              </a:defRPr>
            </a:lvl1pPr>
          </a:lstStyle>
          <a:p>
            <a:r>
              <a:rPr lang="zh-CN" altLang="en-US" dirty="0" smtClean="0"/>
              <a:t>单击此处编辑母版标题样式</a:t>
            </a:r>
            <a:endParaRPr lang="zh-CN" altLang="en-US" dirty="0"/>
          </a:p>
        </p:txBody>
      </p:sp>
      <p:grpSp>
        <p:nvGrpSpPr>
          <p:cNvPr id="3" name="组合 1"/>
          <p:cNvGrpSpPr/>
          <p:nvPr/>
        </p:nvGrpSpPr>
        <p:grpSpPr>
          <a:xfrm>
            <a:off x="0" y="6908609"/>
            <a:ext cx="12858750" cy="340013"/>
            <a:chOff x="0" y="6550744"/>
            <a:chExt cx="12192000" cy="322400"/>
          </a:xfrm>
          <a:solidFill>
            <a:schemeClr val="tx2">
              <a:lumMod val="75000"/>
            </a:schemeClr>
          </a:solidFill>
        </p:grpSpPr>
        <p:sp>
          <p:nvSpPr>
            <p:cNvPr id="4" name="矩形 3"/>
            <p:cNvSpPr/>
            <p:nvPr/>
          </p:nvSpPr>
          <p:spPr>
            <a:xfrm>
              <a:off x="0" y="6550744"/>
              <a:ext cx="12192000" cy="3072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white"/>
                </a:solidFill>
                <a:effectLst/>
                <a:uLnTx/>
                <a:uFillTx/>
                <a:latin typeface="+mn-lt"/>
                <a:ea typeface="+mn-ea"/>
                <a:cs typeface="+mn-cs"/>
              </a:endParaRPr>
            </a:p>
          </p:txBody>
        </p:sp>
        <p:pic>
          <p:nvPicPr>
            <p:cNvPr id="5" name="Picture 2"/>
            <p:cNvPicPr>
              <a:picLocks noChangeAspect="1" noChangeArrowheads="1"/>
            </p:cNvPicPr>
            <p:nvPr/>
          </p:nvPicPr>
          <p:blipFill rotWithShape="1">
            <a:blip r:embed="rId2" cstate="email"/>
            <a:srcRect/>
            <a:stretch>
              <a:fillRect/>
            </a:stretch>
          </p:blipFill>
          <p:spPr bwMode="auto">
            <a:xfrm>
              <a:off x="0" y="6616700"/>
              <a:ext cx="12192000" cy="25644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矩形 7"/>
          <p:cNvSpPr>
            <a:spLocks noChangeArrowheads="1"/>
          </p:cNvSpPr>
          <p:nvPr/>
        </p:nvSpPr>
        <p:spPr bwMode="auto">
          <a:xfrm>
            <a:off x="11894862" y="6904502"/>
            <a:ext cx="392430" cy="318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fld id="{57424995-305D-454A-A81D-AAAFF995AFD7}" type="slidenum">
              <a:rPr kumimoji="0" lang="zh-CN" altLang="en-US" sz="1475" b="0" i="0" u="none" strike="noStrike" kern="1200" cap="none" spc="0" normalizeH="0" baseline="0" noProof="0" smtClean="0">
                <a:ln>
                  <a:noFill/>
                </a:ln>
                <a:solidFill>
                  <a:srgbClr val="FFFFFF"/>
                </a:solidFill>
                <a:effectLst/>
                <a:uLnTx/>
                <a:uFillTx/>
                <a:latin typeface="Arial Unicode MS" panose="020B0604020202020204" charset="-122"/>
                <a:ea typeface="微软雅黑" panose="020B0503020204020204" charset="-122"/>
                <a:cs typeface="+mn-cs"/>
              </a:rPr>
            </a:fld>
            <a:endParaRPr kumimoji="0" lang="zh-CN" altLang="en-US" sz="1475" b="0" i="0" u="none" strike="noStrike" kern="1200" cap="none" spc="0" normalizeH="0" baseline="0" noProof="0" smtClean="0">
              <a:ln>
                <a:noFill/>
              </a:ln>
              <a:solidFill>
                <a:srgbClr val="FFFFFF"/>
              </a:solidFill>
              <a:effectLst/>
              <a:uLnTx/>
              <a:uFillTx/>
              <a:latin typeface="Arial Unicode MS" panose="020B0604020202020204" charset="-122"/>
              <a:ea typeface="微软雅黑" panose="020B0503020204020204" charset="-122"/>
              <a:cs typeface="+mn-cs"/>
            </a:endParaRPr>
          </a:p>
        </p:txBody>
      </p:sp>
      <p:sp>
        <p:nvSpPr>
          <p:cNvPr id="10" name="矩形 8"/>
          <p:cNvSpPr/>
          <p:nvPr/>
        </p:nvSpPr>
        <p:spPr>
          <a:xfrm>
            <a:off x="229382" y="231043"/>
            <a:ext cx="398487" cy="54747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white"/>
              </a:solidFill>
              <a:effectLst/>
              <a:uLnTx/>
              <a:uFillTx/>
              <a:latin typeface="+mn-lt"/>
              <a:ea typeface="+mn-ea"/>
              <a:cs typeface="+mn-cs"/>
            </a:endParaRPr>
          </a:p>
        </p:txBody>
      </p:sp>
      <p:sp>
        <p:nvSpPr>
          <p:cNvPr id="11" name="矩形 9"/>
          <p:cNvSpPr/>
          <p:nvPr/>
        </p:nvSpPr>
        <p:spPr>
          <a:xfrm>
            <a:off x="719956" y="231043"/>
            <a:ext cx="152363" cy="54747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white"/>
              </a:solidFill>
              <a:effectLst/>
              <a:uLnTx/>
              <a:uFillTx/>
              <a:latin typeface="+mn-lt"/>
              <a:ea typeface="+mn-ea"/>
              <a:cs typeface="+mn-cs"/>
            </a:endParaRPr>
          </a:p>
        </p:txBody>
      </p:sp>
      <p:grpSp>
        <p:nvGrpSpPr>
          <p:cNvPr id="6" name="组合 4"/>
          <p:cNvGrpSpPr/>
          <p:nvPr/>
        </p:nvGrpSpPr>
        <p:grpSpPr>
          <a:xfrm>
            <a:off x="11554455" y="6842555"/>
            <a:ext cx="889065" cy="418164"/>
            <a:chOff x="10955335" y="6488112"/>
            <a:chExt cx="842965" cy="396504"/>
          </a:xfrm>
          <a:solidFill>
            <a:schemeClr val="tx2">
              <a:lumMod val="75000"/>
            </a:schemeClr>
          </a:solidFill>
        </p:grpSpPr>
        <p:sp>
          <p:nvSpPr>
            <p:cNvPr id="7" name="矩形 6"/>
            <p:cNvSpPr/>
            <p:nvPr/>
          </p:nvSpPr>
          <p:spPr>
            <a:xfrm>
              <a:off x="11137900" y="6488112"/>
              <a:ext cx="660400" cy="3965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110" b="0" i="0" u="none" strike="noStrike" kern="1200" cap="none" spc="0" normalizeH="0" baseline="0" noProof="0">
                <a:ln>
                  <a:noFill/>
                </a:ln>
                <a:solidFill>
                  <a:prstClr val="white"/>
                </a:solidFill>
                <a:effectLst/>
                <a:uLnTx/>
                <a:uFillTx/>
                <a:latin typeface="+mn-lt"/>
                <a:ea typeface="+mn-ea"/>
                <a:cs typeface="+mn-cs"/>
              </a:endParaRPr>
            </a:p>
          </p:txBody>
        </p:sp>
        <p:sp>
          <p:nvSpPr>
            <p:cNvPr id="8" name="直角三角形 7"/>
            <p:cNvSpPr/>
            <p:nvPr/>
          </p:nvSpPr>
          <p:spPr>
            <a:xfrm flipH="1">
              <a:off x="10955335" y="6488112"/>
              <a:ext cx="180975" cy="12858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110" b="0" i="0" u="none" strike="noStrike" kern="1200" cap="none" spc="0" normalizeH="0" baseline="0" noProof="0">
                <a:ln>
                  <a:noFill/>
                </a:ln>
                <a:solidFill>
                  <a:prstClr val="white"/>
                </a:solidFill>
                <a:effectLst/>
                <a:uLnTx/>
                <a:uFillTx/>
                <a:latin typeface="+mn-lt"/>
                <a:ea typeface="+mn-ea"/>
                <a:cs typeface="+mn-cs"/>
              </a:endParaRPr>
            </a:p>
          </p:txBody>
        </p:sp>
      </p:gr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3_仅标题">
    <p:bg>
      <p:bgPr>
        <a:gradFill rotWithShape="1">
          <a:gsLst>
            <a:gs pos="0">
              <a:srgbClr val="CED1D2"/>
            </a:gs>
            <a:gs pos="100000">
              <a:srgbClr val="FAFAFA"/>
            </a:gs>
          </a:gsLst>
          <a:lin ang="189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72559" y="231427"/>
            <a:ext cx="5063133" cy="547420"/>
          </a:xfrm>
          <a:prstGeom prst="rect">
            <a:avLst/>
          </a:prstGeom>
        </p:spPr>
        <p:txBody>
          <a:bodyPr anchor="ctr" anchorCtr="0"/>
          <a:lstStyle>
            <a:lvl1pPr>
              <a:defRPr sz="2955">
                <a:solidFill>
                  <a:schemeClr val="tx1">
                    <a:lumMod val="50000"/>
                    <a:lumOff val="50000"/>
                  </a:schemeClr>
                </a:solidFill>
              </a:defRPr>
            </a:lvl1pPr>
          </a:lstStyle>
          <a:p>
            <a:r>
              <a:rPr lang="zh-CN" altLang="en-US" smtClean="0"/>
              <a:t>单击此处编辑母版标题样式</a:t>
            </a:r>
            <a:endParaRPr lang="zh-CN" altLang="en-US"/>
          </a:p>
        </p:txBody>
      </p:sp>
      <p:grpSp>
        <p:nvGrpSpPr>
          <p:cNvPr id="3" name="组合 1"/>
          <p:cNvGrpSpPr/>
          <p:nvPr/>
        </p:nvGrpSpPr>
        <p:grpSpPr>
          <a:xfrm>
            <a:off x="0" y="6908609"/>
            <a:ext cx="12858750" cy="340013"/>
            <a:chOff x="0" y="6550744"/>
            <a:chExt cx="12192000" cy="322400"/>
          </a:xfrm>
          <a:solidFill>
            <a:schemeClr val="tx2">
              <a:lumMod val="75000"/>
            </a:schemeClr>
          </a:solidFill>
        </p:grpSpPr>
        <p:sp>
          <p:nvSpPr>
            <p:cNvPr id="4" name="矩形 3"/>
            <p:cNvSpPr/>
            <p:nvPr/>
          </p:nvSpPr>
          <p:spPr>
            <a:xfrm>
              <a:off x="0" y="6550744"/>
              <a:ext cx="12192000" cy="3072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white"/>
                </a:solidFill>
                <a:effectLst/>
                <a:uLnTx/>
                <a:uFillTx/>
                <a:latin typeface="+mn-lt"/>
                <a:ea typeface="+mn-ea"/>
                <a:cs typeface="+mn-cs"/>
              </a:endParaRPr>
            </a:p>
          </p:txBody>
        </p:sp>
        <p:pic>
          <p:nvPicPr>
            <p:cNvPr id="5" name="Picture 2"/>
            <p:cNvPicPr>
              <a:picLocks noChangeAspect="1" noChangeArrowheads="1"/>
            </p:cNvPicPr>
            <p:nvPr/>
          </p:nvPicPr>
          <p:blipFill rotWithShape="1">
            <a:blip r:embed="rId2" cstate="email"/>
            <a:srcRect/>
            <a:stretch>
              <a:fillRect/>
            </a:stretch>
          </p:blipFill>
          <p:spPr bwMode="auto">
            <a:xfrm>
              <a:off x="0" y="6616700"/>
              <a:ext cx="12192000" cy="25644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矩形 7"/>
          <p:cNvSpPr>
            <a:spLocks noChangeArrowheads="1"/>
          </p:cNvSpPr>
          <p:nvPr/>
        </p:nvSpPr>
        <p:spPr bwMode="auto">
          <a:xfrm>
            <a:off x="11894862" y="6904502"/>
            <a:ext cx="392430" cy="318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fld id="{6A760456-73E3-4CE6-829F-606672A12528}" type="slidenum">
              <a:rPr kumimoji="0" lang="zh-CN" altLang="en-US" sz="1475" b="0" i="0" u="none" strike="noStrike" kern="1200" cap="none" spc="0" normalizeH="0" baseline="0" noProof="0" smtClean="0">
                <a:ln>
                  <a:noFill/>
                </a:ln>
                <a:solidFill>
                  <a:srgbClr val="FFFFFF"/>
                </a:solidFill>
                <a:effectLst/>
                <a:uLnTx/>
                <a:uFillTx/>
                <a:latin typeface="Arial Unicode MS" panose="020B0604020202020204" charset="-122"/>
                <a:ea typeface="微软雅黑" panose="020B0503020204020204" charset="-122"/>
                <a:cs typeface="+mn-cs"/>
              </a:rPr>
            </a:fld>
            <a:endParaRPr kumimoji="0" lang="zh-CN" altLang="en-US" sz="1475" b="0" i="0" u="none" strike="noStrike" kern="1200" cap="none" spc="0" normalizeH="0" baseline="0" noProof="0" smtClean="0">
              <a:ln>
                <a:noFill/>
              </a:ln>
              <a:solidFill>
                <a:srgbClr val="FFFFFF"/>
              </a:solidFill>
              <a:effectLst/>
              <a:uLnTx/>
              <a:uFillTx/>
              <a:latin typeface="Arial Unicode MS" panose="020B0604020202020204" charset="-122"/>
              <a:ea typeface="微软雅黑" panose="020B0503020204020204" charset="-122"/>
              <a:cs typeface="+mn-cs"/>
            </a:endParaRPr>
          </a:p>
        </p:txBody>
      </p:sp>
      <p:sp>
        <p:nvSpPr>
          <p:cNvPr id="10" name="矩形 8"/>
          <p:cNvSpPr/>
          <p:nvPr/>
        </p:nvSpPr>
        <p:spPr>
          <a:xfrm>
            <a:off x="229382" y="231043"/>
            <a:ext cx="398487" cy="54747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white"/>
              </a:solidFill>
              <a:effectLst/>
              <a:uLnTx/>
              <a:uFillTx/>
              <a:latin typeface="+mn-lt"/>
              <a:ea typeface="+mn-ea"/>
              <a:cs typeface="+mn-cs"/>
            </a:endParaRPr>
          </a:p>
        </p:txBody>
      </p:sp>
      <p:sp>
        <p:nvSpPr>
          <p:cNvPr id="11" name="矩形 9"/>
          <p:cNvSpPr/>
          <p:nvPr/>
        </p:nvSpPr>
        <p:spPr>
          <a:xfrm>
            <a:off x="719956" y="231043"/>
            <a:ext cx="152363" cy="54747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white"/>
              </a:solidFill>
              <a:effectLst/>
              <a:uLnTx/>
              <a:uFillTx/>
              <a:latin typeface="+mn-lt"/>
              <a:ea typeface="+mn-ea"/>
              <a:cs typeface="+mn-cs"/>
            </a:endParaRPr>
          </a:p>
        </p:txBody>
      </p:sp>
      <p:grpSp>
        <p:nvGrpSpPr>
          <p:cNvPr id="6" name="组合 4"/>
          <p:cNvGrpSpPr/>
          <p:nvPr/>
        </p:nvGrpSpPr>
        <p:grpSpPr>
          <a:xfrm>
            <a:off x="11554455" y="6842555"/>
            <a:ext cx="889065" cy="418164"/>
            <a:chOff x="10955335" y="6488112"/>
            <a:chExt cx="842965" cy="396504"/>
          </a:xfrm>
          <a:solidFill>
            <a:schemeClr val="tx2">
              <a:lumMod val="75000"/>
            </a:schemeClr>
          </a:solidFill>
        </p:grpSpPr>
        <p:sp>
          <p:nvSpPr>
            <p:cNvPr id="7" name="矩形 6"/>
            <p:cNvSpPr/>
            <p:nvPr/>
          </p:nvSpPr>
          <p:spPr>
            <a:xfrm>
              <a:off x="11137900" y="6488112"/>
              <a:ext cx="660400" cy="3965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110" b="0" i="0" u="none" strike="noStrike" kern="1200" cap="none" spc="0" normalizeH="0" baseline="0" noProof="0">
                <a:ln>
                  <a:noFill/>
                </a:ln>
                <a:solidFill>
                  <a:prstClr val="white"/>
                </a:solidFill>
                <a:effectLst/>
                <a:uLnTx/>
                <a:uFillTx/>
                <a:latin typeface="+mn-lt"/>
                <a:ea typeface="+mn-ea"/>
                <a:cs typeface="+mn-cs"/>
              </a:endParaRPr>
            </a:p>
          </p:txBody>
        </p:sp>
        <p:sp>
          <p:nvSpPr>
            <p:cNvPr id="8" name="直角三角形 7"/>
            <p:cNvSpPr/>
            <p:nvPr/>
          </p:nvSpPr>
          <p:spPr>
            <a:xfrm flipH="1">
              <a:off x="10955335" y="6488112"/>
              <a:ext cx="180975" cy="12858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110" b="0" i="0" u="none" strike="noStrike" kern="1200" cap="none" spc="0" normalizeH="0" baseline="0" noProof="0">
                <a:ln>
                  <a:noFill/>
                </a:ln>
                <a:solidFill>
                  <a:prstClr val="white"/>
                </a:solidFill>
                <a:effectLst/>
                <a:uLnTx/>
                <a:uFillTx/>
                <a:latin typeface="+mn-lt"/>
                <a:ea typeface="+mn-ea"/>
                <a:cs typeface="+mn-cs"/>
              </a:endParaRPr>
            </a:p>
          </p:txBody>
        </p:sp>
      </p:gr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14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14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20CA68A-8B31-4708-B163-631005E439DE}" type="slidenum">
              <a:rPr kumimoji="0" lang="zh-CN" altLang="en-US" sz="1140" b="0" i="0" u="none" strike="noStrike" kern="1200" cap="none" spc="0" normalizeH="0" baseline="0" noProof="0">
                <a:ln>
                  <a:noFill/>
                </a:ln>
                <a:solidFill>
                  <a:prstClr val="black">
                    <a:tint val="75000"/>
                  </a:prstClr>
                </a:solidFill>
                <a:effectLst/>
                <a:uLnTx/>
                <a:uFillTx/>
                <a:latin typeface="+mn-lt"/>
                <a:ea typeface="+mn-ea"/>
                <a:cs typeface="+mn-cs"/>
              </a:rPr>
            </a:fld>
            <a:endParaRPr kumimoji="0" lang="zh-CN" altLang="en-US" sz="1140" b="0" i="0" u="none" strike="noStrike" kern="1200" cap="none" spc="0" normalizeH="0" baseline="0" noProof="0">
              <a:ln>
                <a:noFill/>
              </a:ln>
              <a:solidFill>
                <a:prstClr val="black">
                  <a:tint val="75000"/>
                </a:prst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7.emf"/><Relationship Id="rId1"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3303613" y="4954349"/>
            <a:ext cx="6175524" cy="607347"/>
          </a:xfrm>
          <a:prstGeom prst="roundRect">
            <a:avLst/>
          </a:prstGeom>
          <a:solidFill>
            <a:schemeClr val="bg1"/>
          </a:solidFill>
          <a:ln>
            <a:noFill/>
          </a:ln>
          <a:effectLst>
            <a:innerShdw blurRad="1778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28542" tIns="64271" rIns="128542" bIns="64271" rtlCol="0" anchor="ctr"/>
          <a:lstStyle/>
          <a:p>
            <a:pPr algn="ctr"/>
            <a:endParaRPr lang="zh-CN" altLang="en-US">
              <a:latin typeface="微软雅黑" panose="020B0503020204020204" charset="-122"/>
              <a:ea typeface="微软雅黑" panose="020B0503020204020204" charset="-122"/>
              <a:cs typeface="+mn-ea"/>
              <a:sym typeface="+mn-lt"/>
            </a:endParaRPr>
          </a:p>
        </p:txBody>
      </p:sp>
      <p:sp>
        <p:nvSpPr>
          <p:cNvPr id="24" name="TextBox 23"/>
          <p:cNvSpPr txBox="1"/>
          <p:nvPr/>
        </p:nvSpPr>
        <p:spPr>
          <a:xfrm>
            <a:off x="4375974" y="4984211"/>
            <a:ext cx="4106802" cy="499129"/>
          </a:xfrm>
          <a:prstGeom prst="rect">
            <a:avLst/>
          </a:prstGeom>
          <a:noFill/>
        </p:spPr>
        <p:txBody>
          <a:bodyPr wrap="none" lIns="128542" tIns="64271" rIns="128542" bIns="64271" rtlCol="0">
            <a:spAutoFit/>
          </a:bodyPr>
          <a:lstStyle/>
          <a:p>
            <a:pPr algn="ctr">
              <a:lnSpc>
                <a:spcPct val="120000"/>
              </a:lnSpc>
              <a:defRPr/>
            </a:pPr>
            <a:r>
              <a:rPr lang="en-US" altLang="zh-CN" sz="2000" cap="all" dirty="0" smtClean="0">
                <a:solidFill>
                  <a:schemeClr val="accent2"/>
                </a:solidFill>
                <a:latin typeface="微软雅黑" panose="020B0503020204020204" charset="-122"/>
                <a:ea typeface="微软雅黑" panose="020B0503020204020204" charset="-122"/>
                <a:cs typeface="+mn-ea"/>
                <a:sym typeface="+mn-lt"/>
              </a:rPr>
              <a:t>纸上得来终觉浅</a:t>
            </a:r>
            <a:r>
              <a:rPr lang="zh-CN" altLang="en-US" sz="2000" cap="all" dirty="0" smtClean="0">
                <a:solidFill>
                  <a:schemeClr val="accent2"/>
                </a:solidFill>
                <a:latin typeface="微软雅黑" panose="020B0503020204020204" charset="-122"/>
                <a:ea typeface="微软雅黑" panose="020B0503020204020204" charset="-122"/>
                <a:cs typeface="+mn-ea"/>
                <a:sym typeface="+mn-lt"/>
              </a:rPr>
              <a:t>，绝知此事要躬行</a:t>
            </a:r>
            <a:endParaRPr lang="zh-CN" altLang="en-US" sz="2000" cap="all" dirty="0" smtClean="0">
              <a:solidFill>
                <a:schemeClr val="accent2"/>
              </a:solidFill>
              <a:latin typeface="微软雅黑" panose="020B0503020204020204" charset="-122"/>
              <a:ea typeface="微软雅黑" panose="020B0503020204020204" charset="-122"/>
              <a:cs typeface="+mn-ea"/>
              <a:sym typeface="+mn-lt"/>
            </a:endParaRPr>
          </a:p>
        </p:txBody>
      </p:sp>
      <p:grpSp>
        <p:nvGrpSpPr>
          <p:cNvPr id="6" name="组合 5"/>
          <p:cNvGrpSpPr/>
          <p:nvPr/>
        </p:nvGrpSpPr>
        <p:grpSpPr>
          <a:xfrm>
            <a:off x="1677659" y="1953866"/>
            <a:ext cx="2028805" cy="1711774"/>
            <a:chOff x="-948133" y="1853669"/>
            <a:chExt cx="3342234" cy="2819964"/>
          </a:xfrm>
          <a:solidFill>
            <a:schemeClr val="accent5">
              <a:lumMod val="75000"/>
            </a:schemeClr>
          </a:solidFill>
          <a:effectLst>
            <a:outerShdw blurRad="254000" dist="127000" dir="2700000" algn="tl" rotWithShape="0">
              <a:prstClr val="black">
                <a:alpha val="40000"/>
              </a:prstClr>
            </a:outerShdw>
          </a:effectLst>
        </p:grpSpPr>
        <p:sp>
          <p:nvSpPr>
            <p:cNvPr id="7" name="Freeform 7"/>
            <p:cNvSpPr/>
            <p:nvPr/>
          </p:nvSpPr>
          <p:spPr bwMode="auto">
            <a:xfrm>
              <a:off x="-948133" y="1853669"/>
              <a:ext cx="3342234" cy="2819964"/>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Freeform 7"/>
            <p:cNvSpPr/>
            <p:nvPr/>
          </p:nvSpPr>
          <p:spPr bwMode="auto">
            <a:xfrm>
              <a:off x="-844611" y="1941014"/>
              <a:ext cx="3135190" cy="2645274"/>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dirty="0" smtClean="0">
                  <a:solidFill>
                    <a:schemeClr val="bg1"/>
                  </a:solidFill>
                  <a:latin typeface="Impact" panose="020B0806030902050204" pitchFamily="34" charset="0"/>
                  <a:cs typeface="+mn-ea"/>
                  <a:sym typeface="+mn-lt"/>
                </a:rPr>
                <a:t>网</a:t>
              </a:r>
              <a:endParaRPr lang="zh-CN" altLang="en-US" sz="8800" dirty="0" smtClean="0">
                <a:solidFill>
                  <a:schemeClr val="bg1"/>
                </a:solidFill>
                <a:latin typeface="Impact" panose="020B0806030902050204" pitchFamily="34" charset="0"/>
                <a:cs typeface="+mn-ea"/>
                <a:sym typeface="+mn-lt"/>
              </a:endParaRPr>
            </a:p>
          </p:txBody>
        </p:sp>
      </p:grpSp>
      <p:grpSp>
        <p:nvGrpSpPr>
          <p:cNvPr id="25" name="Group 91"/>
          <p:cNvGrpSpPr/>
          <p:nvPr/>
        </p:nvGrpSpPr>
        <p:grpSpPr bwMode="auto">
          <a:xfrm>
            <a:off x="3318680" y="4976172"/>
            <a:ext cx="549184" cy="829952"/>
            <a:chOff x="936" y="1480"/>
            <a:chExt cx="1589" cy="2402"/>
          </a:xfrm>
        </p:grpSpPr>
        <p:grpSp>
          <p:nvGrpSpPr>
            <p:cNvPr id="26" name="组合 33"/>
            <p:cNvGrpSpPr/>
            <p:nvPr/>
          </p:nvGrpSpPr>
          <p:grpSpPr bwMode="auto">
            <a:xfrm>
              <a:off x="985" y="1583"/>
              <a:ext cx="1441" cy="2299"/>
              <a:chOff x="1754168" y="3653262"/>
              <a:chExt cx="1857599" cy="2968056"/>
            </a:xfrm>
          </p:grpSpPr>
          <p:sp>
            <p:nvSpPr>
              <p:cNvPr id="31" name="椭圆 30"/>
              <p:cNvSpPr/>
              <p:nvPr/>
            </p:nvSpPr>
            <p:spPr>
              <a:xfrm>
                <a:off x="1754168" y="3653262"/>
                <a:ext cx="1857599" cy="1857597"/>
              </a:xfrm>
              <a:prstGeom prst="ellipse">
                <a:avLst/>
              </a:prstGeom>
              <a:solidFill>
                <a:schemeClr val="tx1">
                  <a:lumMod val="50000"/>
                  <a:lumOff val="50000"/>
                </a:schemeClr>
              </a:solid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4220" dirty="0">
                  <a:latin typeface="微软雅黑" panose="020B0503020204020204" charset="-122"/>
                  <a:ea typeface="微软雅黑" panose="020B0503020204020204" charset="-122"/>
                  <a:cs typeface="+mn-ea"/>
                  <a:sym typeface="+mn-lt"/>
                </a:endParaRPr>
              </a:p>
            </p:txBody>
          </p:sp>
          <p:sp>
            <p:nvSpPr>
              <p:cNvPr id="32" name="椭圆 31"/>
              <p:cNvSpPr/>
              <p:nvPr/>
            </p:nvSpPr>
            <p:spPr>
              <a:xfrm>
                <a:off x="1911556" y="3810650"/>
                <a:ext cx="1542822" cy="1542820"/>
              </a:xfrm>
              <a:prstGeom prst="ellipse">
                <a:avLst/>
              </a:prstGeom>
              <a:solidFill>
                <a:srgbClr val="C20100"/>
              </a:soli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charset="-122"/>
                  <a:ea typeface="微软雅黑" panose="020B0503020204020204" charset="-122"/>
                  <a:cs typeface="+mn-ea"/>
                  <a:sym typeface="+mn-lt"/>
                </a:endParaRPr>
              </a:p>
            </p:txBody>
          </p:sp>
          <p:sp>
            <p:nvSpPr>
              <p:cNvPr id="33" name="椭圆 32"/>
              <p:cNvSpPr/>
              <p:nvPr/>
            </p:nvSpPr>
            <p:spPr>
              <a:xfrm>
                <a:off x="1890879" y="3789973"/>
                <a:ext cx="1584176" cy="1584174"/>
              </a:xfrm>
              <a:prstGeom prst="ellipse">
                <a:avLst/>
              </a:prstGeom>
              <a:solidFill>
                <a:schemeClr val="accent5"/>
              </a:solid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4220" dirty="0">
                  <a:solidFill>
                    <a:srgbClr val="0087CF"/>
                  </a:solidFill>
                  <a:latin typeface="微软雅黑" panose="020B0503020204020204" charset="-122"/>
                  <a:ea typeface="微软雅黑" panose="020B0503020204020204" charset="-122"/>
                  <a:cs typeface="+mn-ea"/>
                  <a:sym typeface="+mn-lt"/>
                </a:endParaRPr>
              </a:p>
            </p:txBody>
          </p:sp>
          <p:sp>
            <p:nvSpPr>
              <p:cNvPr id="34" name="矩形 33"/>
              <p:cNvSpPr/>
              <p:nvPr/>
            </p:nvSpPr>
            <p:spPr>
              <a:xfrm>
                <a:off x="2336919" y="4093187"/>
                <a:ext cx="689023" cy="2528131"/>
              </a:xfrm>
              <a:prstGeom prst="rect">
                <a:avLst/>
              </a:prstGeom>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3795" b="1">
                  <a:solidFill>
                    <a:srgbClr val="CA0098"/>
                  </a:solidFill>
                  <a:latin typeface="微软雅黑" panose="020B0503020204020204" charset="-122"/>
                  <a:ea typeface="微软雅黑" panose="020B0503020204020204" charset="-122"/>
                  <a:cs typeface="+mn-ea"/>
                  <a:sym typeface="+mn-lt"/>
                </a:endParaRPr>
              </a:p>
            </p:txBody>
          </p:sp>
        </p:grpSp>
        <p:grpSp>
          <p:nvGrpSpPr>
            <p:cNvPr id="27" name="组合 4"/>
            <p:cNvGrpSpPr/>
            <p:nvPr/>
          </p:nvGrpSpPr>
          <p:grpSpPr bwMode="auto">
            <a:xfrm>
              <a:off x="936" y="1480"/>
              <a:ext cx="1589" cy="1588"/>
              <a:chOff x="3733576" y="3930057"/>
              <a:chExt cx="1801556" cy="1800152"/>
            </a:xfrm>
          </p:grpSpPr>
          <p:sp>
            <p:nvSpPr>
              <p:cNvPr id="28" name="椭圆 27"/>
              <p:cNvSpPr/>
              <p:nvPr/>
            </p:nvSpPr>
            <p:spPr>
              <a:xfrm>
                <a:off x="4003576" y="4200057"/>
                <a:ext cx="1260000" cy="1260000"/>
              </a:xfrm>
              <a:prstGeom prst="ellipse">
                <a:avLst/>
              </a:prstGeom>
              <a:no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微软雅黑" panose="020B0503020204020204" charset="-122"/>
                  <a:ea typeface="微软雅黑" panose="020B0503020204020204" charset="-122"/>
                  <a:cs typeface="+mn-ea"/>
                  <a:sym typeface="+mn-lt"/>
                </a:endParaRPr>
              </a:p>
            </p:txBody>
          </p:sp>
          <p:sp>
            <p:nvSpPr>
              <p:cNvPr id="29" name="任意多边形 6"/>
              <p:cNvSpPr/>
              <p:nvPr/>
            </p:nvSpPr>
            <p:spPr>
              <a:xfrm>
                <a:off x="3734710" y="3930057"/>
                <a:ext cx="1800422" cy="1800152"/>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adFill>
                <a:gsLst>
                  <a:gs pos="0">
                    <a:srgbClr val="F0F0F0"/>
                  </a:gs>
                  <a:gs pos="100000">
                    <a:srgbClr val="DBDBDB"/>
                  </a:gs>
                </a:gsLst>
                <a:lin ang="2700000" scaled="1"/>
              </a:grad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微软雅黑" panose="020B0503020204020204" charset="-122"/>
                  <a:ea typeface="微软雅黑" panose="020B0503020204020204" charset="-122"/>
                  <a:cs typeface="+mn-ea"/>
                  <a:sym typeface="+mn-lt"/>
                </a:endParaRPr>
              </a:p>
            </p:txBody>
          </p:sp>
          <p:sp>
            <p:nvSpPr>
              <p:cNvPr id="30" name="椭圆 7"/>
              <p:cNvSpPr/>
              <p:nvPr/>
            </p:nvSpPr>
            <p:spPr>
              <a:xfrm>
                <a:off x="3733576" y="3930057"/>
                <a:ext cx="1800000" cy="1800000"/>
              </a:xfrm>
              <a:prstGeom prst="ellipse">
                <a:avLst/>
              </a:prstGeom>
              <a:no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微软雅黑" panose="020B0503020204020204" charset="-122"/>
                  <a:ea typeface="微软雅黑" panose="020B0503020204020204" charset="-122"/>
                  <a:cs typeface="+mn-ea"/>
                  <a:sym typeface="+mn-lt"/>
                </a:endParaRPr>
              </a:p>
            </p:txBody>
          </p:sp>
        </p:grpSp>
      </p:grpSp>
      <p:sp>
        <p:nvSpPr>
          <p:cNvPr id="2" name="TextBox 1"/>
          <p:cNvSpPr txBox="1"/>
          <p:nvPr/>
        </p:nvSpPr>
        <p:spPr>
          <a:xfrm>
            <a:off x="2558549" y="4044891"/>
            <a:ext cx="7741653" cy="681990"/>
          </a:xfrm>
          <a:prstGeom prst="rect">
            <a:avLst/>
          </a:prstGeom>
          <a:noFill/>
        </p:spPr>
        <p:txBody>
          <a:bodyPr wrap="square" lIns="128542" tIns="64271" rIns="128542" bIns="64271" rtlCol="0">
            <a:spAutoFit/>
          </a:bodyPr>
          <a:lstStyle/>
          <a:p>
            <a:pPr algn="ctr"/>
            <a:r>
              <a:rPr lang="en-US" sz="3600" dirty="0">
                <a:solidFill>
                  <a:schemeClr val="accent1"/>
                </a:solidFill>
                <a:latin typeface="方正正准黑简体" panose="02000000000000000000" pitchFamily="2" charset="-122"/>
                <a:ea typeface="方正正准黑简体" panose="02000000000000000000" pitchFamily="2" charset="-122"/>
                <a:cs typeface="+mn-ea"/>
                <a:sym typeface="+mn-lt"/>
              </a:rPr>
              <a:t>Spring MVC </a:t>
            </a:r>
            <a:r>
              <a:rPr lang="zh-CN" altLang="en-US" sz="3600" dirty="0">
                <a:solidFill>
                  <a:schemeClr val="accent1"/>
                </a:solidFill>
                <a:latin typeface="方正正准黑简体" panose="02000000000000000000" pitchFamily="2" charset="-122"/>
                <a:ea typeface="方正正准黑简体" panose="02000000000000000000" pitchFamily="2" charset="-122"/>
                <a:cs typeface="+mn-ea"/>
                <a:sym typeface="+mn-lt"/>
              </a:rPr>
              <a:t>第二部分</a:t>
            </a:r>
            <a:r>
              <a:rPr lang="en-US" altLang="zh-CN" sz="3600" dirty="0">
                <a:solidFill>
                  <a:schemeClr val="accent1"/>
                </a:solidFill>
                <a:latin typeface="方正正准黑简体" panose="02000000000000000000" pitchFamily="2" charset="-122"/>
                <a:ea typeface="方正正准黑简体" panose="02000000000000000000" pitchFamily="2" charset="-122"/>
                <a:cs typeface="+mn-ea"/>
                <a:sym typeface="+mn-lt"/>
              </a:rPr>
              <a:t>:</a:t>
            </a:r>
            <a:r>
              <a:rPr lang="zh-CN" sz="3600" dirty="0">
                <a:solidFill>
                  <a:schemeClr val="accent1"/>
                </a:solidFill>
                <a:latin typeface="方正正准黑简体" panose="02000000000000000000" pitchFamily="2" charset="-122"/>
                <a:ea typeface="方正正准黑简体" panose="02000000000000000000" pitchFamily="2" charset="-122"/>
                <a:cs typeface="+mn-ea"/>
                <a:sym typeface="+mn-lt"/>
              </a:rPr>
              <a:t>模型</a:t>
            </a:r>
            <a:endParaRPr lang="zh-CN" sz="3600" dirty="0">
              <a:solidFill>
                <a:schemeClr val="accent1"/>
              </a:solidFill>
              <a:latin typeface="方正正准黑简体" panose="02000000000000000000" pitchFamily="2" charset="-122"/>
              <a:ea typeface="方正正准黑简体" panose="02000000000000000000" pitchFamily="2" charset="-122"/>
              <a:cs typeface="+mn-ea"/>
              <a:sym typeface="+mn-lt"/>
            </a:endParaRPr>
          </a:p>
        </p:txBody>
      </p:sp>
      <p:grpSp>
        <p:nvGrpSpPr>
          <p:cNvPr id="3" name="组合 2"/>
          <p:cNvGrpSpPr/>
          <p:nvPr/>
        </p:nvGrpSpPr>
        <p:grpSpPr>
          <a:xfrm>
            <a:off x="3212454" y="1953231"/>
            <a:ext cx="2028805" cy="1711774"/>
            <a:chOff x="-948133" y="1853669"/>
            <a:chExt cx="3342234" cy="2819964"/>
          </a:xfrm>
          <a:solidFill>
            <a:schemeClr val="accent5">
              <a:lumMod val="60000"/>
              <a:lumOff val="40000"/>
            </a:schemeClr>
          </a:solidFill>
          <a:effectLst>
            <a:outerShdw blurRad="254000" dist="127000" dir="2700000" algn="tl" rotWithShape="0">
              <a:prstClr val="black">
                <a:alpha val="40000"/>
              </a:prstClr>
            </a:outerShdw>
          </a:effectLst>
        </p:grpSpPr>
        <p:sp>
          <p:nvSpPr>
            <p:cNvPr id="4" name="Freeform 7"/>
            <p:cNvSpPr/>
            <p:nvPr/>
          </p:nvSpPr>
          <p:spPr bwMode="auto">
            <a:xfrm>
              <a:off x="-948133" y="1853669"/>
              <a:ext cx="3342234" cy="2819964"/>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Freeform 7"/>
            <p:cNvSpPr/>
            <p:nvPr/>
          </p:nvSpPr>
          <p:spPr bwMode="auto">
            <a:xfrm>
              <a:off x="-844611" y="1941014"/>
              <a:ext cx="3135190" cy="2645274"/>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dirty="0" smtClean="0">
                  <a:solidFill>
                    <a:schemeClr val="bg1"/>
                  </a:solidFill>
                  <a:latin typeface="Impact" panose="020B0806030902050204" pitchFamily="34" charset="0"/>
                  <a:cs typeface="+mn-ea"/>
                  <a:sym typeface="+mn-lt"/>
                </a:rPr>
                <a:t>络</a:t>
              </a:r>
              <a:endParaRPr lang="zh-CN" altLang="en-US" sz="8800" dirty="0" smtClean="0">
                <a:solidFill>
                  <a:schemeClr val="bg1"/>
                </a:solidFill>
                <a:latin typeface="Impact" panose="020B0806030902050204" pitchFamily="34" charset="0"/>
                <a:cs typeface="+mn-ea"/>
                <a:sym typeface="+mn-lt"/>
              </a:endParaRPr>
            </a:p>
          </p:txBody>
        </p:sp>
      </p:grpSp>
      <p:pic>
        <p:nvPicPr>
          <p:cNvPr id="35" name="Picture 6" descr="D:\360data\重要数据\桌面\未标题-1.png"/>
          <p:cNvPicPr>
            <a:picLocks noChangeAspect="1" noChangeArrowheads="1"/>
          </p:cNvPicPr>
          <p:nvPr/>
        </p:nvPicPr>
        <p:blipFill>
          <a:blip r:embed="rId1" cstate="print"/>
          <a:srcRect/>
          <a:stretch>
            <a:fillRect/>
          </a:stretch>
        </p:blipFill>
        <p:spPr bwMode="auto">
          <a:xfrm>
            <a:off x="2684760" y="5197137"/>
            <a:ext cx="2074518" cy="4971916"/>
          </a:xfrm>
          <a:prstGeom prst="rect">
            <a:avLst/>
          </a:prstGeom>
          <a:noFill/>
          <a:extLst>
            <a:ext uri="{909E8E84-426E-40DD-AFC4-6F175D3DCCD1}">
              <a14:hiddenFill xmlns:a14="http://schemas.microsoft.com/office/drawing/2010/main">
                <a:solidFill>
                  <a:srgbClr val="FFFFFF"/>
                </a:solidFill>
              </a14:hiddenFill>
            </a:ext>
          </a:extLst>
        </p:spPr>
      </p:pic>
      <p:grpSp>
        <p:nvGrpSpPr>
          <p:cNvPr id="62" name="组合 61"/>
          <p:cNvGrpSpPr/>
          <p:nvPr/>
        </p:nvGrpSpPr>
        <p:grpSpPr>
          <a:xfrm>
            <a:off x="4855199" y="1899891"/>
            <a:ext cx="2028805" cy="1711774"/>
            <a:chOff x="-948133" y="1853669"/>
            <a:chExt cx="3342234" cy="2819964"/>
          </a:xfrm>
          <a:solidFill>
            <a:schemeClr val="accent1"/>
          </a:solidFill>
          <a:effectLst>
            <a:outerShdw blurRad="254000" dist="127000" dir="2700000" algn="tl" rotWithShape="0">
              <a:prstClr val="black">
                <a:alpha val="40000"/>
              </a:prstClr>
            </a:outerShdw>
          </a:effectLst>
        </p:grpSpPr>
        <p:sp>
          <p:nvSpPr>
            <p:cNvPr id="63" name="Freeform 7"/>
            <p:cNvSpPr/>
            <p:nvPr/>
          </p:nvSpPr>
          <p:spPr bwMode="auto">
            <a:xfrm>
              <a:off x="-948133" y="1853669"/>
              <a:ext cx="3342234" cy="2819964"/>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Freeform 7"/>
            <p:cNvSpPr/>
            <p:nvPr/>
          </p:nvSpPr>
          <p:spPr bwMode="auto">
            <a:xfrm>
              <a:off x="-844611" y="1941014"/>
              <a:ext cx="3135190" cy="2645274"/>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0" name="组合 49"/>
          <p:cNvGrpSpPr/>
          <p:nvPr/>
        </p:nvGrpSpPr>
        <p:grpSpPr>
          <a:xfrm>
            <a:off x="6290191" y="1899891"/>
            <a:ext cx="2028805" cy="1711774"/>
            <a:chOff x="-948133" y="1853669"/>
            <a:chExt cx="3342234" cy="2819964"/>
          </a:xfrm>
          <a:solidFill>
            <a:schemeClr val="accent2"/>
          </a:solidFill>
          <a:effectLst>
            <a:outerShdw blurRad="254000" dist="127000" dir="2700000" algn="tl" rotWithShape="0">
              <a:prstClr val="black">
                <a:alpha val="40000"/>
              </a:prstClr>
            </a:outerShdw>
          </a:effectLst>
        </p:grpSpPr>
        <p:sp>
          <p:nvSpPr>
            <p:cNvPr id="51" name="Freeform 7"/>
            <p:cNvSpPr/>
            <p:nvPr/>
          </p:nvSpPr>
          <p:spPr bwMode="auto">
            <a:xfrm>
              <a:off x="-948133" y="1853669"/>
              <a:ext cx="3342234" cy="2819964"/>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Freeform 7"/>
            <p:cNvSpPr/>
            <p:nvPr/>
          </p:nvSpPr>
          <p:spPr bwMode="auto">
            <a:xfrm>
              <a:off x="-844611" y="1941014"/>
              <a:ext cx="3135190" cy="2645274"/>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3" name="组合 42"/>
          <p:cNvGrpSpPr/>
          <p:nvPr/>
        </p:nvGrpSpPr>
        <p:grpSpPr>
          <a:xfrm>
            <a:off x="7644538" y="1899891"/>
            <a:ext cx="2028805" cy="1711774"/>
            <a:chOff x="-948133" y="1853669"/>
            <a:chExt cx="3342234" cy="2819964"/>
          </a:xfrm>
          <a:solidFill>
            <a:schemeClr val="accent3"/>
          </a:solidFill>
          <a:effectLst>
            <a:outerShdw blurRad="254000" dist="127000" dir="2700000" algn="tl" rotWithShape="0">
              <a:prstClr val="black">
                <a:alpha val="40000"/>
              </a:prstClr>
            </a:outerShdw>
          </a:effectLst>
        </p:grpSpPr>
        <p:sp>
          <p:nvSpPr>
            <p:cNvPr id="44" name="Freeform 7"/>
            <p:cNvSpPr/>
            <p:nvPr/>
          </p:nvSpPr>
          <p:spPr bwMode="auto">
            <a:xfrm>
              <a:off x="-948133" y="1853669"/>
              <a:ext cx="3342234" cy="2819964"/>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Freeform 7"/>
            <p:cNvSpPr/>
            <p:nvPr/>
          </p:nvSpPr>
          <p:spPr bwMode="auto">
            <a:xfrm>
              <a:off x="-844611" y="1941014"/>
              <a:ext cx="3135190" cy="2645274"/>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8" name="组合 67"/>
          <p:cNvGrpSpPr/>
          <p:nvPr/>
        </p:nvGrpSpPr>
        <p:grpSpPr>
          <a:xfrm>
            <a:off x="8927129" y="1899891"/>
            <a:ext cx="2028805" cy="1711774"/>
            <a:chOff x="-948133" y="1853669"/>
            <a:chExt cx="3342234" cy="2819964"/>
          </a:xfrm>
          <a:solidFill>
            <a:schemeClr val="accent4"/>
          </a:solidFill>
          <a:effectLst>
            <a:outerShdw blurRad="254000" dist="127000" dir="2700000" algn="tl" rotWithShape="0">
              <a:prstClr val="black">
                <a:alpha val="40000"/>
              </a:prstClr>
            </a:outerShdw>
          </a:effectLst>
        </p:grpSpPr>
        <p:sp>
          <p:nvSpPr>
            <p:cNvPr id="69" name="Freeform 7"/>
            <p:cNvSpPr/>
            <p:nvPr/>
          </p:nvSpPr>
          <p:spPr bwMode="auto">
            <a:xfrm>
              <a:off x="-948133" y="1853669"/>
              <a:ext cx="3342234" cy="2819964"/>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Freeform 7"/>
            <p:cNvSpPr/>
            <p:nvPr/>
          </p:nvSpPr>
          <p:spPr bwMode="auto">
            <a:xfrm>
              <a:off x="-844611" y="1941014"/>
              <a:ext cx="3135190" cy="2645274"/>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1" name="TextBox 1"/>
          <p:cNvSpPr txBox="1"/>
          <p:nvPr/>
        </p:nvSpPr>
        <p:spPr>
          <a:xfrm>
            <a:off x="5347564" y="2053137"/>
            <a:ext cx="1008112" cy="1482090"/>
          </a:xfrm>
          <a:prstGeom prst="rect">
            <a:avLst/>
          </a:prstGeom>
          <a:noFill/>
        </p:spPr>
        <p:txBody>
          <a:bodyPr wrap="square" lIns="128542" tIns="64271" rIns="128542" bIns="64271" rtlCol="0">
            <a:spAutoFit/>
          </a:bodyPr>
          <a:lstStyle/>
          <a:p>
            <a:pPr algn="ctr"/>
            <a:r>
              <a:rPr lang="zh-CN" altLang="en-US" sz="8800" dirty="0" smtClean="0">
                <a:solidFill>
                  <a:schemeClr val="bg1"/>
                </a:solidFill>
                <a:latin typeface="Impact" panose="020B0806030902050204" pitchFamily="34" charset="0"/>
                <a:ea typeface="+mn-ea"/>
                <a:cs typeface="+mn-ea"/>
                <a:sym typeface="+mn-lt"/>
              </a:rPr>
              <a:t>教</a:t>
            </a:r>
            <a:endParaRPr lang="zh-CN" altLang="en-US" sz="8800" dirty="0" smtClean="0">
              <a:solidFill>
                <a:schemeClr val="bg1"/>
              </a:solidFill>
              <a:latin typeface="Impact" panose="020B0806030902050204" pitchFamily="34" charset="0"/>
              <a:ea typeface="+mn-ea"/>
              <a:cs typeface="+mn-ea"/>
              <a:sym typeface="+mn-lt"/>
            </a:endParaRPr>
          </a:p>
        </p:txBody>
      </p:sp>
      <p:sp>
        <p:nvSpPr>
          <p:cNvPr id="72" name="TextBox 1"/>
          <p:cNvSpPr txBox="1"/>
          <p:nvPr/>
        </p:nvSpPr>
        <p:spPr>
          <a:xfrm>
            <a:off x="6771021" y="2053137"/>
            <a:ext cx="1008112" cy="1482090"/>
          </a:xfrm>
          <a:prstGeom prst="rect">
            <a:avLst/>
          </a:prstGeom>
          <a:noFill/>
        </p:spPr>
        <p:txBody>
          <a:bodyPr wrap="square" lIns="128542" tIns="64271" rIns="128542" bIns="64271" rtlCol="0">
            <a:spAutoFit/>
          </a:bodyPr>
          <a:lstStyle/>
          <a:p>
            <a:pPr algn="ctr"/>
            <a:r>
              <a:rPr lang="zh-CN" altLang="en-US" sz="8800" dirty="0" smtClean="0">
                <a:solidFill>
                  <a:schemeClr val="bg1"/>
                </a:solidFill>
                <a:latin typeface="Impact" panose="020B0806030902050204" pitchFamily="34" charset="0"/>
                <a:ea typeface="+mn-ea"/>
                <a:cs typeface="+mn-ea"/>
                <a:sym typeface="+mn-lt"/>
              </a:rPr>
              <a:t>育</a:t>
            </a:r>
            <a:endParaRPr lang="zh-CN" altLang="en-US" sz="8800" dirty="0" smtClean="0">
              <a:solidFill>
                <a:schemeClr val="bg1"/>
              </a:solidFill>
              <a:latin typeface="Impact" panose="020B0806030902050204" pitchFamily="34" charset="0"/>
              <a:ea typeface="+mn-ea"/>
              <a:cs typeface="+mn-ea"/>
              <a:sym typeface="+mn-lt"/>
            </a:endParaRPr>
          </a:p>
        </p:txBody>
      </p:sp>
      <p:sp>
        <p:nvSpPr>
          <p:cNvPr id="73" name="TextBox 1"/>
          <p:cNvSpPr txBox="1"/>
          <p:nvPr/>
        </p:nvSpPr>
        <p:spPr>
          <a:xfrm>
            <a:off x="8035941" y="2053137"/>
            <a:ext cx="1008112" cy="1482090"/>
          </a:xfrm>
          <a:prstGeom prst="rect">
            <a:avLst/>
          </a:prstGeom>
          <a:noFill/>
        </p:spPr>
        <p:txBody>
          <a:bodyPr wrap="square" lIns="128542" tIns="64271" rIns="128542" bIns="64271" rtlCol="0">
            <a:spAutoFit/>
          </a:bodyPr>
          <a:lstStyle/>
          <a:p>
            <a:pPr algn="ctr"/>
            <a:r>
              <a:rPr lang="zh-CN" altLang="en-US" sz="8800" dirty="0" smtClean="0">
                <a:solidFill>
                  <a:schemeClr val="bg1"/>
                </a:solidFill>
                <a:latin typeface="Impact" panose="020B0806030902050204" pitchFamily="34" charset="0"/>
                <a:ea typeface="+mn-ea"/>
                <a:cs typeface="+mn-ea"/>
                <a:sym typeface="+mn-lt"/>
              </a:rPr>
              <a:t>软</a:t>
            </a:r>
            <a:endParaRPr lang="zh-CN" altLang="en-US" sz="8800" dirty="0" smtClean="0">
              <a:solidFill>
                <a:schemeClr val="bg1"/>
              </a:solidFill>
              <a:latin typeface="Impact" panose="020B0806030902050204" pitchFamily="34" charset="0"/>
              <a:ea typeface="+mn-ea"/>
              <a:cs typeface="+mn-ea"/>
              <a:sym typeface="+mn-lt"/>
            </a:endParaRPr>
          </a:p>
        </p:txBody>
      </p:sp>
      <p:sp>
        <p:nvSpPr>
          <p:cNvPr id="74" name="TextBox 1"/>
          <p:cNvSpPr txBox="1"/>
          <p:nvPr/>
        </p:nvSpPr>
        <p:spPr>
          <a:xfrm>
            <a:off x="9483741" y="2053137"/>
            <a:ext cx="1008112" cy="1482090"/>
          </a:xfrm>
          <a:prstGeom prst="rect">
            <a:avLst/>
          </a:prstGeom>
          <a:noFill/>
        </p:spPr>
        <p:txBody>
          <a:bodyPr wrap="square" lIns="128542" tIns="64271" rIns="128542" bIns="64271" rtlCol="0">
            <a:spAutoFit/>
          </a:bodyPr>
          <a:lstStyle/>
          <a:p>
            <a:pPr algn="ctr"/>
            <a:r>
              <a:rPr lang="zh-CN" altLang="en-US" sz="8800" dirty="0">
                <a:solidFill>
                  <a:schemeClr val="bg1"/>
                </a:solidFill>
                <a:latin typeface="Impact" panose="020B0806030902050204" pitchFamily="34" charset="0"/>
                <a:ea typeface="+mn-ea"/>
                <a:cs typeface="+mn-ea"/>
                <a:sym typeface="+mn-lt"/>
              </a:rPr>
              <a:t>件</a:t>
            </a:r>
            <a:endParaRPr lang="zh-CN" altLang="en-US" sz="8800" dirty="0">
              <a:solidFill>
                <a:schemeClr val="bg1"/>
              </a:solidFill>
              <a:latin typeface="Impact" panose="020B0806030902050204" pitchFamily="34" charset="0"/>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5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ppt_x"/>
                                          </p:val>
                                        </p:tav>
                                        <p:tav tm="100000">
                                          <p:val>
                                            <p:strVal val="#ppt_x"/>
                                          </p:val>
                                        </p:tav>
                                      </p:tavLst>
                                    </p:anim>
                                    <p:anim calcmode="lin" valueType="num">
                                      <p:cBhvr additive="base">
                                        <p:cTn id="16" dur="500" fill="hold"/>
                                        <p:tgtEl>
                                          <p:spTgt spid="35"/>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42" presetClass="path" presetSubtype="0" accel="50000" decel="50000" fill="hold" nodeType="afterEffect">
                                  <p:stCondLst>
                                    <p:cond delay="0"/>
                                  </p:stCondLst>
                                  <p:childTnLst>
                                    <p:animMotion origin="layout" path="M 0.000047 0.000087 L 0.420419 0.000968 " pathEditMode="relative" rAng="0" ptsTypes="AA">
                                      <p:cBhvr>
                                        <p:cTn id="19" dur="2000" fill="hold"/>
                                        <p:tgtEl>
                                          <p:spTgt spid="25"/>
                                        </p:tgtEl>
                                        <p:attrNameLst>
                                          <p:attrName>ppt_x</p:attrName>
                                          <p:attrName>ppt_y</p:attrName>
                                        </p:attrNameLst>
                                      </p:cBhvr>
                                      <p:rCtr x="210" y="0"/>
                                    </p:animMotion>
                                  </p:childTnLst>
                                </p:cTn>
                              </p:par>
                              <p:par>
                                <p:cTn id="20" presetID="42" presetClass="path" presetSubtype="0" accel="50000" decel="50000" fill="hold" nodeType="withEffect">
                                  <p:stCondLst>
                                    <p:cond delay="0"/>
                                  </p:stCondLst>
                                  <p:childTnLst>
                                    <p:animMotion origin="layout" path="M 0.000047 0.000092 L 0.414619 -0.002112 " pathEditMode="relative" rAng="0" ptsTypes="AA">
                                      <p:cBhvr>
                                        <p:cTn id="21" dur="2000" fill="hold"/>
                                        <p:tgtEl>
                                          <p:spTgt spid="35"/>
                                        </p:tgtEl>
                                        <p:attrNameLst>
                                          <p:attrName>ppt_x</p:attrName>
                                          <p:attrName>ppt_y</p:attrName>
                                        </p:attrNameLst>
                                      </p:cBhvr>
                                      <p:rCtr x="207" y="-1"/>
                                    </p:animMotion>
                                  </p:childTnLst>
                                </p:cTn>
                              </p:par>
                              <p:par>
                                <p:cTn id="22" presetID="22" presetClass="entr" presetSubtype="8" fill="hold" grpId="0" nodeType="withEffect">
                                  <p:stCondLst>
                                    <p:cond delay="400"/>
                                  </p:stCondLst>
                                  <p:childTnLst>
                                    <p:set>
                                      <p:cBhvr>
                                        <p:cTn id="23" dur="1" fill="hold">
                                          <p:stCondLst>
                                            <p:cond delay="0"/>
                                          </p:stCondLst>
                                        </p:cTn>
                                        <p:tgtEl>
                                          <p:spTgt spid="24"/>
                                        </p:tgtEl>
                                        <p:attrNameLst>
                                          <p:attrName>style.visibility</p:attrName>
                                        </p:attrNameLst>
                                      </p:cBhvr>
                                      <p:to>
                                        <p:strVal val="visible"/>
                                      </p:to>
                                    </p:set>
                                    <p:animEffect transition="in" filter="wipe(left)">
                                      <p:cBhvr>
                                        <p:cTn id="24" dur="1600"/>
                                        <p:tgtEl>
                                          <p:spTgt spid="24"/>
                                        </p:tgtEl>
                                      </p:cBhvr>
                                    </p:animEffect>
                                  </p:childTnLst>
                                </p:cTn>
                              </p:par>
                            </p:childTnLst>
                          </p:cTn>
                        </p:par>
                        <p:par>
                          <p:cTn id="25" fill="hold">
                            <p:stCondLst>
                              <p:cond delay="3500"/>
                            </p:stCondLst>
                            <p:childTnLst>
                              <p:par>
                                <p:cTn id="26" presetID="10" presetClass="exit" presetSubtype="0" fill="hold" nodeType="afterEffect">
                                  <p:stCondLst>
                                    <p:cond delay="0"/>
                                  </p:stCondLst>
                                  <p:childTnLst>
                                    <p:animEffect transition="out" filter="fade">
                                      <p:cBhvr>
                                        <p:cTn id="27" dur="500"/>
                                        <p:tgtEl>
                                          <p:spTgt spid="25"/>
                                        </p:tgtEl>
                                      </p:cBhvr>
                                    </p:animEffect>
                                    <p:set>
                                      <p:cBhvr>
                                        <p:cTn id="28" dur="1" fill="hold">
                                          <p:stCondLst>
                                            <p:cond delay="499"/>
                                          </p:stCondLst>
                                        </p:cTn>
                                        <p:tgtEl>
                                          <p:spTgt spid="25"/>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35"/>
                                        </p:tgtEl>
                                      </p:cBhvr>
                                    </p:animEffect>
                                    <p:set>
                                      <p:cBhvr>
                                        <p:cTn id="31" dur="1" fill="hold">
                                          <p:stCondLst>
                                            <p:cond delay="499"/>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2530" name="AutoShape 13"/>
          <p:cNvCxnSpPr/>
          <p:nvPr/>
        </p:nvCxnSpPr>
        <p:spPr>
          <a:xfrm flipH="1">
            <a:off x="3991704" y="4907153"/>
            <a:ext cx="1982282" cy="0"/>
          </a:xfrm>
          <a:prstGeom prst="straightConnector1">
            <a:avLst/>
          </a:prstGeom>
          <a:ln w="28575" cap="flat" cmpd="sng">
            <a:solidFill>
              <a:schemeClr val="tx1"/>
            </a:solidFill>
            <a:prstDash val="solid"/>
            <a:headEnd type="none" w="med" len="med"/>
            <a:tailEnd type="arrow" w="med" len="med"/>
          </a:ln>
        </p:spPr>
      </p:cxnSp>
      <p:cxnSp>
        <p:nvCxnSpPr>
          <p:cNvPr id="22531" name="AutoShape 11"/>
          <p:cNvCxnSpPr/>
          <p:nvPr/>
        </p:nvCxnSpPr>
        <p:spPr>
          <a:xfrm>
            <a:off x="3695367" y="3844020"/>
            <a:ext cx="2010743" cy="0"/>
          </a:xfrm>
          <a:prstGeom prst="straightConnector1">
            <a:avLst/>
          </a:prstGeom>
          <a:ln w="28575" cap="flat" cmpd="sng">
            <a:solidFill>
              <a:schemeClr val="tx1"/>
            </a:solidFill>
            <a:prstDash val="solid"/>
            <a:headEnd type="none" w="med" len="med"/>
            <a:tailEnd type="arrow" w="med" len="med"/>
          </a:ln>
        </p:spPr>
      </p:cxnSp>
      <p:sp>
        <p:nvSpPr>
          <p:cNvPr id="22532" name="Rectangle 2"/>
          <p:cNvSpPr>
            <a:spLocks noGrp="1"/>
          </p:cNvSpPr>
          <p:nvPr>
            <p:ph type="title"/>
          </p:nvPr>
        </p:nvSpPr>
        <p:spPr>
          <a:xfrm>
            <a:off x="1225026" y="420405"/>
            <a:ext cx="8679180" cy="820370"/>
          </a:xfrm>
        </p:spPr>
        <p:txBody>
          <a:bodyPr vert="horz" wrap="square" lIns="0" tIns="49356" rIns="0" bIns="0" anchor="b"/>
          <a:p>
            <a:pPr algn="l" eaLnBrk="1" fontAlgn="base" hangingPunct="1">
              <a:lnSpc>
                <a:spcPct val="100000"/>
              </a:lnSpc>
            </a:pPr>
            <a:r>
              <a:rPr kumimoji="1" lang="zh-CN" altLang="en-US" sz="4640" dirty="0" smtClean="0">
                <a:solidFill>
                  <a:schemeClr val="accent1"/>
                </a:solidFill>
                <a:latin typeface="微软雅黑" panose="020B0503020204020204" charset="-122"/>
                <a:ea typeface="微软雅黑" panose="020B0503020204020204" charset="-122"/>
                <a:cs typeface="+mn-cs"/>
              </a:rPr>
              <a:t>需求分析模型</a:t>
            </a:r>
            <a:endParaRPr kumimoji="1" lang="zh-CN" altLang="en-US" sz="4640" dirty="0" smtClean="0">
              <a:solidFill>
                <a:schemeClr val="accent1"/>
              </a:solidFill>
              <a:latin typeface="微软雅黑" panose="020B0503020204020204" charset="-122"/>
              <a:ea typeface="微软雅黑" panose="020B0503020204020204" charset="-122"/>
              <a:cs typeface="+mn-cs"/>
            </a:endParaRPr>
          </a:p>
        </p:txBody>
      </p:sp>
      <p:sp>
        <p:nvSpPr>
          <p:cNvPr id="22533" name="Rectangle 3"/>
          <p:cNvSpPr/>
          <p:nvPr/>
        </p:nvSpPr>
        <p:spPr>
          <a:xfrm>
            <a:off x="4378450" y="1408023"/>
            <a:ext cx="3721801" cy="842134"/>
          </a:xfrm>
          <a:prstGeom prst="rect">
            <a:avLst/>
          </a:prstGeom>
          <a:noFill/>
          <a:ln w="9525">
            <a:noFill/>
          </a:ln>
        </p:spPr>
        <p:txBody>
          <a:bodyPr lIns="82637" tIns="41319" rIns="82637" bIns="41319" anchor="ctr"/>
          <a:p>
            <a:pPr algn="ctr"/>
            <a:r>
              <a:rPr lang="zh-CN" altLang="en-US" sz="100" dirty="0">
                <a:latin typeface="黑体" panose="02010609060101010101" charset="-122"/>
              </a:rPr>
              <a:t>系统实现模型</a:t>
            </a:r>
            <a:endParaRPr lang="zh-CN" altLang="en-US" sz="100" dirty="0">
              <a:latin typeface="黑体" panose="02010609060101010101" charset="-122"/>
            </a:endParaRPr>
          </a:p>
        </p:txBody>
      </p:sp>
      <p:sp>
        <p:nvSpPr>
          <p:cNvPr id="267268" name="Oval 4"/>
          <p:cNvSpPr>
            <a:spLocks noChangeArrowheads="1"/>
          </p:cNvSpPr>
          <p:nvPr/>
        </p:nvSpPr>
        <p:spPr bwMode="auto">
          <a:xfrm>
            <a:off x="2242140" y="5792817"/>
            <a:ext cx="2065993" cy="482177"/>
          </a:xfrm>
          <a:prstGeom prst="ellipse">
            <a:avLst/>
          </a:prstGeom>
          <a:gradFill rotWithShape="1">
            <a:gsLst>
              <a:gs pos="0">
                <a:schemeClr val="hlink"/>
              </a:gs>
              <a:gs pos="50000">
                <a:schemeClr val="bg1"/>
              </a:gs>
              <a:gs pos="100000">
                <a:schemeClr val="hlink"/>
              </a:gs>
            </a:gsLst>
            <a:lin ang="5400000" scaled="1"/>
          </a:gradFill>
          <a:ln w="9525">
            <a:solidFill>
              <a:schemeClr val="tx1"/>
            </a:solidFill>
            <a:round/>
          </a:ln>
          <a:effectLst/>
        </p:spPr>
        <p:txBody>
          <a:bodyPr wrap="none" lIns="82637" tIns="41319" rIns="82637" bIns="41319" anchor="ctr"/>
          <a:lstStyle/>
          <a:p>
            <a:pPr marL="0" marR="0" lvl="0" indent="0" algn="ctr" defTabSz="784225" rtl="0" eaLnBrk="1" fontAlgn="base" latinLnBrk="0" hangingPunct="1">
              <a:lnSpc>
                <a:spcPct val="100000"/>
              </a:lnSpc>
              <a:spcBef>
                <a:spcPct val="0"/>
              </a:spcBef>
              <a:spcAft>
                <a:spcPct val="0"/>
              </a:spcAft>
              <a:buClrTx/>
              <a:buSzTx/>
              <a:buFontTx/>
              <a:buNone/>
              <a:defRPr/>
            </a:pPr>
            <a:r>
              <a:rPr kumimoji="1" lang="zh-CN" altLang="en-US" sz="2740" b="1" i="0" u="none" strike="noStrike" kern="1200" cap="none" spc="0" normalizeH="0" baseline="0" noProof="0" smtClean="0">
                <a:ln>
                  <a:noFill/>
                </a:ln>
                <a:solidFill>
                  <a:schemeClr val="tx1"/>
                </a:solidFill>
                <a:effectLst/>
                <a:uLnTx/>
                <a:uFillTx/>
                <a:latin typeface="黑体" panose="02010609060101010101" charset="-122"/>
                <a:ea typeface="黑体" panose="02010609060101010101" charset="-122"/>
                <a:cs typeface="+mn-cs"/>
              </a:rPr>
              <a:t>目标系统</a:t>
            </a:r>
            <a:endParaRPr kumimoji="1" lang="zh-CN" altLang="en-US" sz="2740" b="1" i="0" u="none" strike="noStrike" kern="1200" cap="none" spc="0" normalizeH="0" baseline="0" noProof="0" smtClean="0">
              <a:ln>
                <a:noFill/>
              </a:ln>
              <a:solidFill>
                <a:schemeClr val="tx1"/>
              </a:solidFill>
              <a:effectLst/>
              <a:uLnTx/>
              <a:uFillTx/>
              <a:latin typeface="黑体" panose="02010609060101010101" charset="-122"/>
              <a:ea typeface="黑体" panose="02010609060101010101" charset="-122"/>
              <a:cs typeface="+mn-cs"/>
            </a:endParaRPr>
          </a:p>
        </p:txBody>
      </p:sp>
      <p:sp>
        <p:nvSpPr>
          <p:cNvPr id="267269" name="Oval 5"/>
          <p:cNvSpPr>
            <a:spLocks noChangeArrowheads="1"/>
          </p:cNvSpPr>
          <p:nvPr/>
        </p:nvSpPr>
        <p:spPr bwMode="auto">
          <a:xfrm>
            <a:off x="2230420" y="2325498"/>
            <a:ext cx="2067668" cy="482177"/>
          </a:xfrm>
          <a:prstGeom prst="ellipse">
            <a:avLst/>
          </a:prstGeom>
          <a:gradFill rotWithShape="1">
            <a:gsLst>
              <a:gs pos="0">
                <a:schemeClr val="folHlink"/>
              </a:gs>
              <a:gs pos="50000">
                <a:schemeClr val="bg1"/>
              </a:gs>
              <a:gs pos="100000">
                <a:schemeClr val="folHlink"/>
              </a:gs>
            </a:gsLst>
            <a:lin ang="5400000" scaled="1"/>
          </a:gradFill>
          <a:ln w="9525">
            <a:solidFill>
              <a:schemeClr val="tx1"/>
            </a:solidFill>
            <a:round/>
          </a:ln>
          <a:effectLst/>
        </p:spPr>
        <p:txBody>
          <a:bodyPr wrap="none" lIns="82637" tIns="41319" rIns="82637" bIns="41319" anchor="ctr"/>
          <a:lstStyle/>
          <a:p>
            <a:pPr marL="0" marR="0" lvl="0" indent="0" algn="ctr" defTabSz="784225" rtl="0" eaLnBrk="1" fontAlgn="base" latinLnBrk="0" hangingPunct="1">
              <a:lnSpc>
                <a:spcPct val="100000"/>
              </a:lnSpc>
              <a:spcBef>
                <a:spcPct val="0"/>
              </a:spcBef>
              <a:spcAft>
                <a:spcPct val="0"/>
              </a:spcAft>
              <a:buClrTx/>
              <a:buSzTx/>
              <a:buFontTx/>
              <a:buNone/>
              <a:defRPr/>
            </a:pPr>
            <a:r>
              <a:rPr kumimoji="1" lang="zh-CN" altLang="en-US" sz="2740" b="1" i="0" u="none" strike="noStrike" kern="1200" cap="none" spc="0" normalizeH="0" baseline="0" noProof="0" smtClean="0">
                <a:ln>
                  <a:noFill/>
                </a:ln>
                <a:solidFill>
                  <a:schemeClr val="tx1"/>
                </a:solidFill>
                <a:effectLst/>
                <a:uLnTx/>
                <a:uFillTx/>
                <a:latin typeface="黑体" panose="02010609060101010101" charset="-122"/>
                <a:ea typeface="黑体" panose="02010609060101010101" charset="-122"/>
                <a:cs typeface="+mn-cs"/>
              </a:rPr>
              <a:t>当前系统</a:t>
            </a:r>
            <a:endParaRPr kumimoji="1" lang="zh-CN" altLang="en-US" sz="2740" b="1" i="0" u="none" strike="noStrike" kern="1200" cap="none" spc="0" normalizeH="0" baseline="0" noProof="0" smtClean="0">
              <a:ln>
                <a:noFill/>
              </a:ln>
              <a:solidFill>
                <a:schemeClr val="tx1"/>
              </a:solidFill>
              <a:effectLst/>
              <a:uLnTx/>
              <a:uFillTx/>
              <a:latin typeface="黑体" panose="02010609060101010101" charset="-122"/>
              <a:ea typeface="黑体" panose="02010609060101010101" charset="-122"/>
              <a:cs typeface="+mn-cs"/>
            </a:endParaRPr>
          </a:p>
        </p:txBody>
      </p:sp>
      <p:sp>
        <p:nvSpPr>
          <p:cNvPr id="267270" name="AutoShape 6"/>
          <p:cNvSpPr>
            <a:spLocks noChangeArrowheads="1"/>
          </p:cNvSpPr>
          <p:nvPr/>
        </p:nvSpPr>
        <p:spPr bwMode="auto">
          <a:xfrm>
            <a:off x="2540152" y="3604606"/>
            <a:ext cx="1446530" cy="482177"/>
          </a:xfrm>
          <a:prstGeom prst="roundRect">
            <a:avLst>
              <a:gd name="adj" fmla="val 16667"/>
            </a:avLst>
          </a:prstGeom>
          <a:gradFill rotWithShape="1">
            <a:gsLst>
              <a:gs pos="0">
                <a:schemeClr val="folHlink"/>
              </a:gs>
              <a:gs pos="50000">
                <a:schemeClr val="bg1"/>
              </a:gs>
              <a:gs pos="100000">
                <a:schemeClr val="folHlink"/>
              </a:gs>
            </a:gsLst>
            <a:lin ang="5400000" scaled="1"/>
          </a:gradFill>
          <a:ln w="9525">
            <a:solidFill>
              <a:schemeClr val="tx1"/>
            </a:solidFill>
            <a:round/>
          </a:ln>
          <a:effectLst/>
        </p:spPr>
        <p:txBody>
          <a:bodyPr wrap="none" lIns="82637" tIns="41319" rIns="82637" bIns="41319" anchor="ctr"/>
          <a:lstStyle/>
          <a:p>
            <a:pPr marL="0" marR="0" lvl="0" indent="0" algn="ctr" defTabSz="784225" rtl="0" eaLnBrk="1" fontAlgn="base" latinLnBrk="0" hangingPunct="1">
              <a:lnSpc>
                <a:spcPct val="100000"/>
              </a:lnSpc>
              <a:spcBef>
                <a:spcPct val="0"/>
              </a:spcBef>
              <a:spcAft>
                <a:spcPct val="0"/>
              </a:spcAft>
              <a:buClrTx/>
              <a:buSzTx/>
              <a:buFontTx/>
              <a:buNone/>
              <a:defRPr/>
            </a:pPr>
            <a:r>
              <a:rPr kumimoji="1" lang="zh-CN" altLang="en-US" sz="2740" b="1" i="0" u="none" strike="noStrike" kern="1200" cap="none" spc="0" normalizeH="0" baseline="0" noProof="0" smtClean="0">
                <a:ln>
                  <a:noFill/>
                </a:ln>
                <a:solidFill>
                  <a:schemeClr val="tx1"/>
                </a:solidFill>
                <a:effectLst/>
                <a:uLnTx/>
                <a:uFillTx/>
                <a:latin typeface="黑体" panose="02010609060101010101" charset="-122"/>
                <a:ea typeface="黑体" panose="02010609060101010101" charset="-122"/>
                <a:cs typeface="+mn-cs"/>
              </a:rPr>
              <a:t>物理模型</a:t>
            </a:r>
            <a:endParaRPr kumimoji="1" lang="zh-CN" altLang="en-US" sz="2740" b="1" i="0" u="none" strike="noStrike" kern="1200" cap="none" spc="0" normalizeH="0" baseline="0" noProof="0" smtClean="0">
              <a:ln>
                <a:noFill/>
              </a:ln>
              <a:solidFill>
                <a:schemeClr val="tx1"/>
              </a:solidFill>
              <a:effectLst/>
              <a:uLnTx/>
              <a:uFillTx/>
              <a:latin typeface="黑体" panose="02010609060101010101" charset="-122"/>
              <a:ea typeface="黑体" panose="02010609060101010101" charset="-122"/>
              <a:cs typeface="+mn-cs"/>
            </a:endParaRPr>
          </a:p>
        </p:txBody>
      </p:sp>
      <p:sp>
        <p:nvSpPr>
          <p:cNvPr id="267271" name="AutoShape 7"/>
          <p:cNvSpPr>
            <a:spLocks noChangeArrowheads="1"/>
          </p:cNvSpPr>
          <p:nvPr/>
        </p:nvSpPr>
        <p:spPr bwMode="auto">
          <a:xfrm>
            <a:off x="5709458" y="3604606"/>
            <a:ext cx="1446530" cy="482177"/>
          </a:xfrm>
          <a:prstGeom prst="roundRect">
            <a:avLst>
              <a:gd name="adj" fmla="val 16667"/>
            </a:avLst>
          </a:prstGeom>
          <a:gradFill rotWithShape="1">
            <a:gsLst>
              <a:gs pos="0">
                <a:schemeClr val="folHlink"/>
              </a:gs>
              <a:gs pos="50000">
                <a:schemeClr val="bg1"/>
              </a:gs>
              <a:gs pos="100000">
                <a:schemeClr val="folHlink"/>
              </a:gs>
            </a:gsLst>
            <a:lin ang="5400000" scaled="1"/>
          </a:gradFill>
          <a:ln w="9525">
            <a:solidFill>
              <a:schemeClr val="tx1"/>
            </a:solidFill>
            <a:round/>
          </a:ln>
          <a:effectLst/>
        </p:spPr>
        <p:txBody>
          <a:bodyPr wrap="none" lIns="82637" tIns="41319" rIns="82637" bIns="41319" anchor="ctr"/>
          <a:lstStyle/>
          <a:p>
            <a:pPr marL="0" marR="0" lvl="0" indent="0" algn="ctr" defTabSz="784225" rtl="0" eaLnBrk="1" fontAlgn="base" latinLnBrk="0" hangingPunct="1">
              <a:lnSpc>
                <a:spcPct val="100000"/>
              </a:lnSpc>
              <a:spcBef>
                <a:spcPct val="0"/>
              </a:spcBef>
              <a:spcAft>
                <a:spcPct val="0"/>
              </a:spcAft>
              <a:buClrTx/>
              <a:buSzTx/>
              <a:buFontTx/>
              <a:buNone/>
              <a:defRPr/>
            </a:pPr>
            <a:r>
              <a:rPr kumimoji="1" lang="zh-CN" altLang="en-US" sz="2740" b="1" i="0" u="none" strike="noStrike" kern="1200" cap="none" spc="0" normalizeH="0" baseline="0" noProof="0" smtClean="0">
                <a:ln>
                  <a:noFill/>
                </a:ln>
                <a:solidFill>
                  <a:schemeClr val="tx1"/>
                </a:solidFill>
                <a:effectLst/>
                <a:uLnTx/>
                <a:uFillTx/>
                <a:latin typeface="黑体" panose="02010609060101010101" charset="-122"/>
                <a:ea typeface="黑体" panose="02010609060101010101" charset="-122"/>
                <a:cs typeface="+mn-cs"/>
              </a:rPr>
              <a:t>逻辑模型</a:t>
            </a:r>
            <a:endParaRPr kumimoji="1" lang="zh-CN" altLang="en-US" sz="2740" b="1" i="0" u="none" strike="noStrike" kern="1200" cap="none" spc="0" normalizeH="0" baseline="0" noProof="0" smtClean="0">
              <a:ln>
                <a:noFill/>
              </a:ln>
              <a:solidFill>
                <a:schemeClr val="tx1"/>
              </a:solidFill>
              <a:effectLst/>
              <a:uLnTx/>
              <a:uFillTx/>
              <a:latin typeface="黑体" panose="02010609060101010101" charset="-122"/>
              <a:ea typeface="黑体" panose="02010609060101010101" charset="-122"/>
              <a:cs typeface="+mn-cs"/>
            </a:endParaRPr>
          </a:p>
        </p:txBody>
      </p:sp>
      <p:sp>
        <p:nvSpPr>
          <p:cNvPr id="267272" name="AutoShape 8"/>
          <p:cNvSpPr>
            <a:spLocks noChangeArrowheads="1"/>
          </p:cNvSpPr>
          <p:nvPr/>
        </p:nvSpPr>
        <p:spPr bwMode="auto">
          <a:xfrm>
            <a:off x="5697739" y="4592398"/>
            <a:ext cx="1446530" cy="482177"/>
          </a:xfrm>
          <a:prstGeom prst="roundRect">
            <a:avLst>
              <a:gd name="adj" fmla="val 16667"/>
            </a:avLst>
          </a:prstGeom>
          <a:gradFill rotWithShape="1">
            <a:gsLst>
              <a:gs pos="0">
                <a:schemeClr val="hlink"/>
              </a:gs>
              <a:gs pos="50000">
                <a:schemeClr val="bg1"/>
              </a:gs>
              <a:gs pos="100000">
                <a:schemeClr val="hlink"/>
              </a:gs>
            </a:gsLst>
            <a:lin ang="5400000" scaled="1"/>
          </a:gradFill>
          <a:ln w="9525">
            <a:solidFill>
              <a:schemeClr val="tx1"/>
            </a:solidFill>
            <a:round/>
          </a:ln>
          <a:effectLst/>
        </p:spPr>
        <p:txBody>
          <a:bodyPr wrap="none" lIns="82637" tIns="41319" rIns="82637" bIns="41319" anchor="ctr"/>
          <a:lstStyle/>
          <a:p>
            <a:pPr marL="0" marR="0" lvl="0" indent="0" algn="ctr" defTabSz="784225" rtl="0" eaLnBrk="1" fontAlgn="base" latinLnBrk="0" hangingPunct="1">
              <a:lnSpc>
                <a:spcPct val="100000"/>
              </a:lnSpc>
              <a:spcBef>
                <a:spcPct val="0"/>
              </a:spcBef>
              <a:spcAft>
                <a:spcPct val="0"/>
              </a:spcAft>
              <a:buClrTx/>
              <a:buSzTx/>
              <a:buFontTx/>
              <a:buNone/>
              <a:defRPr/>
            </a:pPr>
            <a:r>
              <a:rPr kumimoji="1" lang="zh-CN" altLang="en-US" sz="2740" b="1" i="0" u="none" strike="noStrike" kern="1200" cap="none" spc="0" normalizeH="0" baseline="0" noProof="0" smtClean="0">
                <a:ln>
                  <a:noFill/>
                </a:ln>
                <a:solidFill>
                  <a:schemeClr val="tx1"/>
                </a:solidFill>
                <a:effectLst/>
                <a:uLnTx/>
                <a:uFillTx/>
                <a:latin typeface="黑体" panose="02010609060101010101" charset="-122"/>
                <a:ea typeface="黑体" panose="02010609060101010101" charset="-122"/>
                <a:cs typeface="+mn-cs"/>
              </a:rPr>
              <a:t>逻辑模型</a:t>
            </a:r>
            <a:endParaRPr kumimoji="1" lang="zh-CN" altLang="en-US" sz="2740" b="1" i="0" u="none" strike="noStrike" kern="1200" cap="none" spc="0" normalizeH="0" baseline="0" noProof="0" smtClean="0">
              <a:ln>
                <a:noFill/>
              </a:ln>
              <a:solidFill>
                <a:schemeClr val="tx1"/>
              </a:solidFill>
              <a:effectLst/>
              <a:uLnTx/>
              <a:uFillTx/>
              <a:latin typeface="黑体" panose="02010609060101010101" charset="-122"/>
              <a:ea typeface="黑体" panose="02010609060101010101" charset="-122"/>
              <a:cs typeface="+mn-cs"/>
            </a:endParaRPr>
          </a:p>
        </p:txBody>
      </p:sp>
      <p:sp>
        <p:nvSpPr>
          <p:cNvPr id="267273" name="AutoShape 9"/>
          <p:cNvSpPr>
            <a:spLocks noChangeArrowheads="1"/>
          </p:cNvSpPr>
          <p:nvPr/>
        </p:nvSpPr>
        <p:spPr bwMode="auto">
          <a:xfrm>
            <a:off x="2551871" y="4592398"/>
            <a:ext cx="1446530" cy="482177"/>
          </a:xfrm>
          <a:prstGeom prst="roundRect">
            <a:avLst>
              <a:gd name="adj" fmla="val 16667"/>
            </a:avLst>
          </a:prstGeom>
          <a:gradFill rotWithShape="1">
            <a:gsLst>
              <a:gs pos="0">
                <a:schemeClr val="hlink"/>
              </a:gs>
              <a:gs pos="50000">
                <a:schemeClr val="bg1"/>
              </a:gs>
              <a:gs pos="100000">
                <a:schemeClr val="hlink"/>
              </a:gs>
            </a:gsLst>
            <a:lin ang="5400000" scaled="1"/>
          </a:gradFill>
          <a:ln w="9525">
            <a:solidFill>
              <a:schemeClr val="tx1"/>
            </a:solidFill>
            <a:round/>
          </a:ln>
          <a:effectLst/>
        </p:spPr>
        <p:txBody>
          <a:bodyPr wrap="none" lIns="82637" tIns="41319" rIns="82637" bIns="41319" anchor="ctr"/>
          <a:lstStyle/>
          <a:p>
            <a:pPr marL="0" marR="0" lvl="0" indent="0" algn="ctr" defTabSz="784225" rtl="0" eaLnBrk="1" fontAlgn="base" latinLnBrk="0" hangingPunct="1">
              <a:lnSpc>
                <a:spcPct val="100000"/>
              </a:lnSpc>
              <a:spcBef>
                <a:spcPct val="0"/>
              </a:spcBef>
              <a:spcAft>
                <a:spcPct val="0"/>
              </a:spcAft>
              <a:buClrTx/>
              <a:buSzTx/>
              <a:buFontTx/>
              <a:buNone/>
              <a:defRPr/>
            </a:pPr>
            <a:r>
              <a:rPr kumimoji="1" lang="zh-CN" altLang="en-US" sz="2740" b="1" i="0" u="none" strike="noStrike" kern="1200" cap="none" spc="0" normalizeH="0" baseline="0" noProof="0" smtClean="0">
                <a:ln>
                  <a:noFill/>
                </a:ln>
                <a:solidFill>
                  <a:schemeClr val="tx1"/>
                </a:solidFill>
                <a:effectLst/>
                <a:uLnTx/>
                <a:uFillTx/>
                <a:latin typeface="黑体" panose="02010609060101010101" charset="-122"/>
                <a:ea typeface="黑体" panose="02010609060101010101" charset="-122"/>
                <a:cs typeface="+mn-cs"/>
              </a:rPr>
              <a:t>物理模型</a:t>
            </a:r>
            <a:endParaRPr kumimoji="1" lang="zh-CN" altLang="en-US" sz="2740" b="1" i="0" u="none" strike="noStrike" kern="1200" cap="none" spc="0" normalizeH="0" baseline="0" noProof="0" smtClean="0">
              <a:ln>
                <a:noFill/>
              </a:ln>
              <a:solidFill>
                <a:schemeClr val="tx1"/>
              </a:solidFill>
              <a:effectLst/>
              <a:uLnTx/>
              <a:uFillTx/>
              <a:latin typeface="黑体" panose="02010609060101010101" charset="-122"/>
              <a:ea typeface="黑体" panose="02010609060101010101" charset="-122"/>
              <a:cs typeface="+mn-cs"/>
            </a:endParaRPr>
          </a:p>
        </p:txBody>
      </p:sp>
      <p:cxnSp>
        <p:nvCxnSpPr>
          <p:cNvPr id="22540" name="AutoShape 10"/>
          <p:cNvCxnSpPr/>
          <p:nvPr/>
        </p:nvCxnSpPr>
        <p:spPr>
          <a:xfrm flipH="1">
            <a:off x="3281833" y="2780887"/>
            <a:ext cx="3348" cy="790234"/>
          </a:xfrm>
          <a:prstGeom prst="straightConnector1">
            <a:avLst/>
          </a:prstGeom>
          <a:ln w="28575" cap="flat" cmpd="sng">
            <a:solidFill>
              <a:schemeClr val="tx1"/>
            </a:solidFill>
            <a:prstDash val="solid"/>
            <a:headEnd type="none" w="med" len="med"/>
            <a:tailEnd type="arrow" w="med" len="med"/>
          </a:ln>
        </p:spPr>
      </p:cxnSp>
      <p:cxnSp>
        <p:nvCxnSpPr>
          <p:cNvPr id="22541" name="AutoShape 12"/>
          <p:cNvCxnSpPr/>
          <p:nvPr/>
        </p:nvCxnSpPr>
        <p:spPr>
          <a:xfrm rot="5400000">
            <a:off x="6834537" y="4337916"/>
            <a:ext cx="1151866" cy="13394"/>
          </a:xfrm>
          <a:prstGeom prst="bentConnector3">
            <a:avLst>
              <a:gd name="adj1" fmla="val 50000"/>
            </a:avLst>
          </a:prstGeom>
          <a:ln w="28575" cap="flat" cmpd="sng">
            <a:solidFill>
              <a:schemeClr val="tx1"/>
            </a:solidFill>
            <a:prstDash val="solid"/>
            <a:miter/>
            <a:headEnd type="none" w="med" len="med"/>
            <a:tailEnd type="arrow" w="med" len="med"/>
          </a:ln>
        </p:spPr>
      </p:cxnSp>
      <p:cxnSp>
        <p:nvCxnSpPr>
          <p:cNvPr id="22542" name="AutoShape 14"/>
          <p:cNvCxnSpPr/>
          <p:nvPr/>
        </p:nvCxnSpPr>
        <p:spPr>
          <a:xfrm>
            <a:off x="3281833" y="5059507"/>
            <a:ext cx="0" cy="776840"/>
          </a:xfrm>
          <a:prstGeom prst="straightConnector1">
            <a:avLst/>
          </a:prstGeom>
          <a:ln w="28575" cap="flat" cmpd="sng">
            <a:solidFill>
              <a:schemeClr val="tx1"/>
            </a:solidFill>
            <a:prstDash val="solid"/>
            <a:headEnd type="none" w="med" len="med"/>
            <a:tailEnd type="arrow" w="med" len="med"/>
          </a:ln>
        </p:spPr>
      </p:cxnSp>
      <p:sp>
        <p:nvSpPr>
          <p:cNvPr id="22543" name="Rectangle 15"/>
          <p:cNvSpPr/>
          <p:nvPr/>
        </p:nvSpPr>
        <p:spPr>
          <a:xfrm>
            <a:off x="2024491" y="2842833"/>
            <a:ext cx="1209040" cy="503555"/>
          </a:xfrm>
          <a:prstGeom prst="rect">
            <a:avLst/>
          </a:prstGeom>
          <a:noFill/>
          <a:ln w="9525">
            <a:noFill/>
          </a:ln>
        </p:spPr>
        <p:txBody>
          <a:bodyPr wrap="none" lIns="82637" tIns="41319" rIns="82637" bIns="41319">
            <a:spAutoFit/>
          </a:bodyPr>
          <a:p>
            <a:pPr defTabSz="784225"/>
            <a:r>
              <a:rPr lang="zh-CN" altLang="en-US" sz="2740" dirty="0">
                <a:latin typeface="黑体" panose="02010609060101010101" charset="-122"/>
              </a:rPr>
              <a:t>模型化</a:t>
            </a:r>
            <a:endParaRPr lang="zh-CN" altLang="en-US" sz="2740" dirty="0">
              <a:latin typeface="黑体" panose="02010609060101010101" charset="-122"/>
            </a:endParaRPr>
          </a:p>
        </p:txBody>
      </p:sp>
      <p:sp>
        <p:nvSpPr>
          <p:cNvPr id="22544" name="Rectangle 16"/>
          <p:cNvSpPr/>
          <p:nvPr/>
        </p:nvSpPr>
        <p:spPr>
          <a:xfrm>
            <a:off x="4447093" y="3365191"/>
            <a:ext cx="1209040" cy="503555"/>
          </a:xfrm>
          <a:prstGeom prst="rect">
            <a:avLst/>
          </a:prstGeom>
          <a:noFill/>
          <a:ln w="9525">
            <a:noFill/>
          </a:ln>
        </p:spPr>
        <p:txBody>
          <a:bodyPr wrap="none" lIns="82637" tIns="41319" rIns="82637" bIns="41319">
            <a:spAutoFit/>
          </a:bodyPr>
          <a:p>
            <a:pPr defTabSz="784225"/>
            <a:r>
              <a:rPr lang="zh-CN" altLang="en-US" sz="2740" dirty="0">
                <a:latin typeface="黑体" panose="02010609060101010101" charset="-122"/>
              </a:rPr>
              <a:t>抽象化</a:t>
            </a:r>
            <a:endParaRPr lang="zh-CN" altLang="en-US" sz="2740" dirty="0">
              <a:latin typeface="黑体" panose="02010609060101010101" charset="-122"/>
            </a:endParaRPr>
          </a:p>
        </p:txBody>
      </p:sp>
      <p:sp>
        <p:nvSpPr>
          <p:cNvPr id="22545" name="Rectangle 17"/>
          <p:cNvSpPr/>
          <p:nvPr/>
        </p:nvSpPr>
        <p:spPr>
          <a:xfrm>
            <a:off x="4458813" y="4352984"/>
            <a:ext cx="1209040" cy="503555"/>
          </a:xfrm>
          <a:prstGeom prst="rect">
            <a:avLst/>
          </a:prstGeom>
          <a:noFill/>
          <a:ln w="9525">
            <a:noFill/>
          </a:ln>
        </p:spPr>
        <p:txBody>
          <a:bodyPr wrap="none" lIns="82637" tIns="41319" rIns="82637" bIns="41319">
            <a:spAutoFit/>
          </a:bodyPr>
          <a:p>
            <a:pPr defTabSz="784225"/>
            <a:r>
              <a:rPr lang="zh-CN" altLang="en-US" sz="2740" dirty="0">
                <a:latin typeface="黑体" panose="02010609060101010101" charset="-122"/>
              </a:rPr>
              <a:t>实例化</a:t>
            </a:r>
            <a:endParaRPr lang="zh-CN" altLang="en-US" sz="2740" dirty="0">
              <a:latin typeface="黑体" panose="02010609060101010101" charset="-122"/>
            </a:endParaRPr>
          </a:p>
        </p:txBody>
      </p:sp>
      <p:sp>
        <p:nvSpPr>
          <p:cNvPr id="22546" name="Rectangle 18"/>
          <p:cNvSpPr/>
          <p:nvPr/>
        </p:nvSpPr>
        <p:spPr>
          <a:xfrm>
            <a:off x="2069694" y="5133172"/>
            <a:ext cx="1209040" cy="503555"/>
          </a:xfrm>
          <a:prstGeom prst="rect">
            <a:avLst/>
          </a:prstGeom>
          <a:noFill/>
          <a:ln w="9525">
            <a:noFill/>
          </a:ln>
        </p:spPr>
        <p:txBody>
          <a:bodyPr wrap="none" lIns="82637" tIns="41319" rIns="82637" bIns="41319">
            <a:spAutoFit/>
          </a:bodyPr>
          <a:p>
            <a:pPr defTabSz="784225"/>
            <a:r>
              <a:rPr lang="zh-CN" altLang="en-US" sz="2740" dirty="0">
                <a:latin typeface="黑体" panose="02010609060101010101" charset="-122"/>
              </a:rPr>
              <a:t>具体化</a:t>
            </a:r>
            <a:endParaRPr lang="zh-CN" altLang="en-US" sz="2740" dirty="0">
              <a:latin typeface="黑体" panose="02010609060101010101" charset="-122"/>
            </a:endParaRPr>
          </a:p>
        </p:txBody>
      </p:sp>
      <p:sp>
        <p:nvSpPr>
          <p:cNvPr id="22547" name="Rectangle 19"/>
          <p:cNvSpPr/>
          <p:nvPr/>
        </p:nvSpPr>
        <p:spPr>
          <a:xfrm>
            <a:off x="7775452" y="2590026"/>
            <a:ext cx="513080" cy="1431290"/>
          </a:xfrm>
          <a:prstGeom prst="rect">
            <a:avLst/>
          </a:prstGeom>
          <a:noFill/>
          <a:ln w="9525">
            <a:noFill/>
          </a:ln>
        </p:spPr>
        <p:txBody>
          <a:bodyPr wrap="none" lIns="82637" tIns="41319" rIns="82637" bIns="41319">
            <a:spAutoFit/>
          </a:bodyPr>
          <a:p>
            <a:pPr defTabSz="784225">
              <a:lnSpc>
                <a:spcPct val="80000"/>
              </a:lnSpc>
            </a:pPr>
            <a:r>
              <a:rPr lang="zh-CN" altLang="en-US" sz="2740" dirty="0">
                <a:latin typeface="黑体" panose="02010609060101010101" charset="-122"/>
              </a:rPr>
              <a:t>理</a:t>
            </a:r>
            <a:endParaRPr lang="zh-CN" altLang="en-US" sz="2740" dirty="0">
              <a:latin typeface="黑体" panose="02010609060101010101" charset="-122"/>
            </a:endParaRPr>
          </a:p>
          <a:p>
            <a:pPr defTabSz="784225">
              <a:lnSpc>
                <a:spcPct val="80000"/>
              </a:lnSpc>
            </a:pPr>
            <a:r>
              <a:rPr lang="zh-CN" altLang="en-US" sz="2740" dirty="0">
                <a:latin typeface="黑体" panose="02010609060101010101" charset="-122"/>
              </a:rPr>
              <a:t>解</a:t>
            </a:r>
            <a:endParaRPr lang="zh-CN" altLang="en-US" sz="2740" dirty="0">
              <a:latin typeface="黑体" panose="02010609060101010101" charset="-122"/>
            </a:endParaRPr>
          </a:p>
          <a:p>
            <a:pPr defTabSz="784225">
              <a:lnSpc>
                <a:spcPct val="80000"/>
              </a:lnSpc>
            </a:pPr>
            <a:r>
              <a:rPr lang="zh-CN" altLang="en-US" sz="2740" dirty="0">
                <a:latin typeface="黑体" panose="02010609060101010101" charset="-122"/>
              </a:rPr>
              <a:t>需</a:t>
            </a:r>
            <a:endParaRPr lang="zh-CN" altLang="en-US" sz="2740" dirty="0">
              <a:latin typeface="黑体" panose="02010609060101010101" charset="-122"/>
            </a:endParaRPr>
          </a:p>
          <a:p>
            <a:pPr defTabSz="784225">
              <a:lnSpc>
                <a:spcPct val="80000"/>
              </a:lnSpc>
            </a:pPr>
            <a:r>
              <a:rPr lang="zh-CN" altLang="en-US" sz="2740" dirty="0">
                <a:latin typeface="黑体" panose="02010609060101010101" charset="-122"/>
              </a:rPr>
              <a:t>求</a:t>
            </a:r>
            <a:endParaRPr lang="zh-CN" altLang="en-US" sz="2740" dirty="0">
              <a:latin typeface="黑体" panose="02010609060101010101" charset="-122"/>
            </a:endParaRPr>
          </a:p>
        </p:txBody>
      </p:sp>
      <p:sp>
        <p:nvSpPr>
          <p:cNvPr id="22548" name="Rectangle 20"/>
          <p:cNvSpPr/>
          <p:nvPr/>
        </p:nvSpPr>
        <p:spPr>
          <a:xfrm>
            <a:off x="7787172" y="4495293"/>
            <a:ext cx="527050" cy="1444625"/>
          </a:xfrm>
          <a:prstGeom prst="rect">
            <a:avLst/>
          </a:prstGeom>
          <a:noFill/>
          <a:ln w="9525">
            <a:noFill/>
          </a:ln>
        </p:spPr>
        <p:txBody>
          <a:bodyPr wrap="none" lIns="82637" tIns="41319" rIns="82637" bIns="41319">
            <a:spAutoFit/>
          </a:bodyPr>
          <a:p>
            <a:pPr defTabSz="784225">
              <a:lnSpc>
                <a:spcPct val="80000"/>
              </a:lnSpc>
            </a:pPr>
            <a:r>
              <a:rPr lang="zh-CN" altLang="en-US" sz="2740" dirty="0">
                <a:latin typeface="黑体" panose="02010609060101010101" charset="-122"/>
              </a:rPr>
              <a:t>表</a:t>
            </a:r>
            <a:endParaRPr lang="zh-CN" altLang="en-US" sz="2740" dirty="0">
              <a:latin typeface="黑体" panose="02010609060101010101" charset="-122"/>
            </a:endParaRPr>
          </a:p>
          <a:p>
            <a:pPr defTabSz="784225">
              <a:lnSpc>
                <a:spcPct val="80000"/>
              </a:lnSpc>
            </a:pPr>
            <a:r>
              <a:rPr lang="zh-CN" altLang="en-US" sz="2740" dirty="0">
                <a:latin typeface="黑体" panose="02010609060101010101" charset="-122"/>
              </a:rPr>
              <a:t>达</a:t>
            </a:r>
            <a:endParaRPr lang="zh-CN" altLang="en-US" sz="2740" dirty="0">
              <a:latin typeface="黑体" panose="02010609060101010101" charset="-122"/>
            </a:endParaRPr>
          </a:p>
          <a:p>
            <a:pPr defTabSz="784225">
              <a:lnSpc>
                <a:spcPct val="80000"/>
              </a:lnSpc>
            </a:pPr>
            <a:r>
              <a:rPr lang="zh-CN" altLang="en-US" sz="2740" dirty="0">
                <a:latin typeface="黑体" panose="02010609060101010101" charset="-122"/>
              </a:rPr>
              <a:t>需</a:t>
            </a:r>
            <a:endParaRPr lang="zh-CN" altLang="en-US" sz="2740" dirty="0">
              <a:latin typeface="黑体" panose="02010609060101010101" charset="-122"/>
            </a:endParaRPr>
          </a:p>
          <a:p>
            <a:pPr defTabSz="784225">
              <a:lnSpc>
                <a:spcPct val="80000"/>
              </a:lnSpc>
            </a:pPr>
            <a:r>
              <a:rPr lang="zh-CN" altLang="en-US" sz="2850" dirty="0">
                <a:latin typeface="黑体" panose="02010609060101010101" charset="-122"/>
              </a:rPr>
              <a:t>求</a:t>
            </a:r>
            <a:endParaRPr lang="zh-CN" altLang="en-US" sz="2850" dirty="0">
              <a:latin typeface="黑体" panose="02010609060101010101" charset="-122"/>
            </a:endParaRPr>
          </a:p>
        </p:txBody>
      </p:sp>
      <p:sp>
        <p:nvSpPr>
          <p:cNvPr id="22549" name="Rectangle 21"/>
          <p:cNvSpPr/>
          <p:nvPr/>
        </p:nvSpPr>
        <p:spPr>
          <a:xfrm>
            <a:off x="7320062" y="3936102"/>
            <a:ext cx="177800" cy="106680"/>
          </a:xfrm>
          <a:prstGeom prst="rect">
            <a:avLst/>
          </a:prstGeom>
          <a:noFill/>
          <a:ln w="9525">
            <a:noFill/>
          </a:ln>
        </p:spPr>
        <p:txBody>
          <a:bodyPr wrap="none" lIns="82637" tIns="41319" rIns="82637" bIns="41319">
            <a:spAutoFit/>
          </a:bodyPr>
          <a:p>
            <a:pPr defTabSz="784225">
              <a:lnSpc>
                <a:spcPct val="80000"/>
              </a:lnSpc>
            </a:pPr>
            <a:r>
              <a:rPr lang="zh-CN" altLang="en-US" sz="100" dirty="0">
                <a:solidFill>
                  <a:srgbClr val="E11F92"/>
                </a:solidFill>
                <a:latin typeface="黑体" panose="02010609060101010101" charset="-122"/>
              </a:rPr>
              <a:t>导</a:t>
            </a:r>
            <a:endParaRPr lang="zh-CN" altLang="en-US" sz="100" dirty="0">
              <a:solidFill>
                <a:srgbClr val="E11F92"/>
              </a:solidFill>
              <a:latin typeface="黑体" panose="02010609060101010101" charset="-122"/>
            </a:endParaRPr>
          </a:p>
          <a:p>
            <a:pPr defTabSz="784225">
              <a:lnSpc>
                <a:spcPct val="80000"/>
              </a:lnSpc>
            </a:pPr>
            <a:r>
              <a:rPr lang="zh-CN" altLang="en-US" sz="100" dirty="0">
                <a:solidFill>
                  <a:srgbClr val="E11F92"/>
                </a:solidFill>
                <a:latin typeface="黑体" panose="02010609060101010101" charset="-122"/>
              </a:rPr>
              <a:t>出</a:t>
            </a:r>
            <a:endParaRPr lang="zh-CN" altLang="en-US" sz="100" dirty="0">
              <a:solidFill>
                <a:srgbClr val="E11F92"/>
              </a:solidFill>
              <a:latin typeface="黑体" panose="02010609060101010101" charset="-122"/>
            </a:endParaRPr>
          </a:p>
        </p:txBody>
      </p:sp>
      <p:grpSp>
        <p:nvGrpSpPr>
          <p:cNvPr id="22550" name="Group 22"/>
          <p:cNvGrpSpPr/>
          <p:nvPr/>
        </p:nvGrpSpPr>
        <p:grpSpPr>
          <a:xfrm>
            <a:off x="4331572" y="2273597"/>
            <a:ext cx="3994700" cy="4131986"/>
            <a:chOff x="2016" y="528"/>
            <a:chExt cx="2784" cy="2880"/>
          </a:xfrm>
        </p:grpSpPr>
        <p:sp>
          <p:nvSpPr>
            <p:cNvPr id="22559" name="Rectangle 23"/>
            <p:cNvSpPr/>
            <p:nvPr/>
          </p:nvSpPr>
          <p:spPr>
            <a:xfrm>
              <a:off x="2016" y="528"/>
              <a:ext cx="2784" cy="2880"/>
            </a:xfrm>
            <a:prstGeom prst="rect">
              <a:avLst/>
            </a:prstGeom>
            <a:noFill/>
            <a:ln w="28575" cap="flat" cmpd="sng">
              <a:solidFill>
                <a:schemeClr val="tx1"/>
              </a:solidFill>
              <a:prstDash val="dash"/>
              <a:miter/>
              <a:headEnd type="none" w="med" len="med"/>
              <a:tailEnd type="none" w="med" len="med"/>
            </a:ln>
          </p:spPr>
          <p:txBody>
            <a:bodyPr wrap="none"/>
            <a:p>
              <a:endParaRPr lang="zh-CN" altLang="en-US" sz="100" dirty="0">
                <a:latin typeface="Times New Roman" panose="02020603050405020304" pitchFamily="18" charset="0"/>
              </a:endParaRPr>
            </a:p>
          </p:txBody>
        </p:sp>
        <p:sp>
          <p:nvSpPr>
            <p:cNvPr id="22560" name="Line 24"/>
            <p:cNvSpPr/>
            <p:nvPr/>
          </p:nvSpPr>
          <p:spPr>
            <a:xfrm>
              <a:off x="2016" y="1968"/>
              <a:ext cx="2784" cy="0"/>
            </a:xfrm>
            <a:prstGeom prst="line">
              <a:avLst/>
            </a:prstGeom>
            <a:ln w="28575" cap="flat" cmpd="sng">
              <a:solidFill>
                <a:schemeClr val="tx1"/>
              </a:solidFill>
              <a:prstDash val="dash"/>
              <a:headEnd type="none" w="med" len="med"/>
              <a:tailEnd type="none" w="med" len="med"/>
            </a:ln>
          </p:spPr>
        </p:sp>
      </p:grpSp>
      <p:sp>
        <p:nvSpPr>
          <p:cNvPr id="22551" name="Rectangle 25"/>
          <p:cNvSpPr/>
          <p:nvPr/>
        </p:nvSpPr>
        <p:spPr>
          <a:xfrm>
            <a:off x="5732898" y="2435997"/>
            <a:ext cx="1521871" cy="503555"/>
          </a:xfrm>
          <a:prstGeom prst="rect">
            <a:avLst/>
          </a:prstGeom>
          <a:noFill/>
          <a:ln w="9525">
            <a:noFill/>
          </a:ln>
        </p:spPr>
        <p:txBody>
          <a:bodyPr lIns="82637" tIns="41319" rIns="82637" bIns="41319">
            <a:spAutoFit/>
          </a:bodyPr>
          <a:p>
            <a:pPr defTabSz="784225"/>
            <a:r>
              <a:rPr lang="zh-CN" altLang="en-US" sz="2740" dirty="0">
                <a:solidFill>
                  <a:srgbClr val="FF0000"/>
                </a:solidFill>
                <a:latin typeface="黑体" panose="02010609060101010101" charset="-122"/>
              </a:rPr>
              <a:t>做什么</a:t>
            </a:r>
            <a:endParaRPr lang="zh-CN" altLang="en-US" sz="2740" dirty="0">
              <a:solidFill>
                <a:srgbClr val="FF0000"/>
              </a:solidFill>
              <a:latin typeface="黑体" panose="02010609060101010101" charset="-122"/>
            </a:endParaRPr>
          </a:p>
        </p:txBody>
      </p:sp>
      <p:sp>
        <p:nvSpPr>
          <p:cNvPr id="22552" name="Rectangle 26"/>
          <p:cNvSpPr/>
          <p:nvPr/>
        </p:nvSpPr>
        <p:spPr>
          <a:xfrm>
            <a:off x="2024491" y="3825604"/>
            <a:ext cx="513080" cy="1094105"/>
          </a:xfrm>
          <a:prstGeom prst="rect">
            <a:avLst/>
          </a:prstGeom>
          <a:noFill/>
          <a:ln w="9525">
            <a:noFill/>
          </a:ln>
        </p:spPr>
        <p:txBody>
          <a:bodyPr wrap="none" lIns="82637" tIns="41319" rIns="82637" bIns="41319">
            <a:spAutoFit/>
          </a:bodyPr>
          <a:p>
            <a:pPr defTabSz="784225">
              <a:lnSpc>
                <a:spcPct val="80000"/>
              </a:lnSpc>
            </a:pPr>
            <a:r>
              <a:rPr lang="zh-CN" altLang="en-US" sz="2740" dirty="0">
                <a:solidFill>
                  <a:srgbClr val="B624A1"/>
                </a:solidFill>
                <a:latin typeface="黑体" panose="02010609060101010101" charset="-122"/>
              </a:rPr>
              <a:t>怎</a:t>
            </a:r>
            <a:endParaRPr lang="zh-CN" altLang="en-US" sz="2740" dirty="0">
              <a:solidFill>
                <a:srgbClr val="B624A1"/>
              </a:solidFill>
              <a:latin typeface="黑体" panose="02010609060101010101" charset="-122"/>
            </a:endParaRPr>
          </a:p>
          <a:p>
            <a:pPr defTabSz="784225">
              <a:lnSpc>
                <a:spcPct val="80000"/>
              </a:lnSpc>
            </a:pPr>
            <a:r>
              <a:rPr lang="zh-CN" altLang="en-US" sz="2740" dirty="0">
                <a:solidFill>
                  <a:srgbClr val="B624A1"/>
                </a:solidFill>
                <a:latin typeface="黑体" panose="02010609060101010101" charset="-122"/>
              </a:rPr>
              <a:t>么</a:t>
            </a:r>
            <a:endParaRPr lang="zh-CN" altLang="en-US" sz="2740" dirty="0">
              <a:solidFill>
                <a:srgbClr val="B624A1"/>
              </a:solidFill>
              <a:latin typeface="黑体" panose="02010609060101010101" charset="-122"/>
            </a:endParaRPr>
          </a:p>
          <a:p>
            <a:pPr defTabSz="784225">
              <a:lnSpc>
                <a:spcPct val="80000"/>
              </a:lnSpc>
            </a:pPr>
            <a:r>
              <a:rPr lang="zh-CN" altLang="en-US" sz="2740" dirty="0">
                <a:solidFill>
                  <a:srgbClr val="B624A1"/>
                </a:solidFill>
                <a:latin typeface="黑体" panose="02010609060101010101" charset="-122"/>
              </a:rPr>
              <a:t>做</a:t>
            </a:r>
            <a:endParaRPr lang="zh-CN" altLang="en-US" sz="2740" dirty="0">
              <a:solidFill>
                <a:srgbClr val="B624A1"/>
              </a:solidFill>
              <a:latin typeface="黑体" panose="02010609060101010101" charset="-122"/>
            </a:endParaRPr>
          </a:p>
        </p:txBody>
      </p:sp>
      <p:sp>
        <p:nvSpPr>
          <p:cNvPr id="22553" name="Rectangle 27"/>
          <p:cNvSpPr/>
          <p:nvPr/>
        </p:nvSpPr>
        <p:spPr>
          <a:xfrm>
            <a:off x="8348036" y="1513499"/>
            <a:ext cx="2409210" cy="964353"/>
          </a:xfrm>
          <a:prstGeom prst="rect">
            <a:avLst/>
          </a:prstGeom>
          <a:noFill/>
          <a:ln w="9525">
            <a:noFill/>
          </a:ln>
        </p:spPr>
        <p:txBody>
          <a:bodyPr lIns="82637" tIns="41319" rIns="82637" bIns="41319" anchor="ctr"/>
          <a:p>
            <a:pPr algn="ctr">
              <a:lnSpc>
                <a:spcPct val="80000"/>
              </a:lnSpc>
            </a:pPr>
            <a:r>
              <a:rPr lang="zh-CN" altLang="en-US" sz="3165" dirty="0">
                <a:solidFill>
                  <a:srgbClr val="0000FF"/>
                </a:solidFill>
                <a:latin typeface="黑体" panose="02010609060101010101" charset="-122"/>
              </a:rPr>
              <a:t>需求分析的</a:t>
            </a:r>
            <a:br>
              <a:rPr lang="zh-CN" altLang="en-US" sz="3165" dirty="0">
                <a:solidFill>
                  <a:srgbClr val="0000FF"/>
                </a:solidFill>
                <a:latin typeface="黑体" panose="02010609060101010101" charset="-122"/>
              </a:rPr>
            </a:br>
            <a:r>
              <a:rPr lang="zh-CN" altLang="en-US" sz="3165" dirty="0">
                <a:solidFill>
                  <a:srgbClr val="0000FF"/>
                </a:solidFill>
                <a:latin typeface="黑体" panose="02010609060101010101" charset="-122"/>
              </a:rPr>
              <a:t>主要工作</a:t>
            </a:r>
            <a:endParaRPr lang="zh-CN" altLang="en-US" sz="3165" dirty="0">
              <a:solidFill>
                <a:srgbClr val="0000FF"/>
              </a:solidFill>
              <a:latin typeface="黑体" panose="02010609060101010101" charset="-122"/>
            </a:endParaRPr>
          </a:p>
        </p:txBody>
      </p:sp>
      <p:sp>
        <p:nvSpPr>
          <p:cNvPr id="22554" name="Line 28"/>
          <p:cNvSpPr/>
          <p:nvPr/>
        </p:nvSpPr>
        <p:spPr>
          <a:xfrm flipH="1">
            <a:off x="7894322" y="1870109"/>
            <a:ext cx="585979" cy="314754"/>
          </a:xfrm>
          <a:prstGeom prst="line">
            <a:avLst/>
          </a:prstGeom>
          <a:ln w="38100" cap="flat" cmpd="sng">
            <a:solidFill>
              <a:srgbClr val="FF33CC"/>
            </a:solidFill>
            <a:prstDash val="solid"/>
            <a:miter/>
            <a:headEnd type="none" w="med" len="med"/>
            <a:tailEnd type="arrow" w="med" len="med"/>
          </a:ln>
        </p:spPr>
      </p:sp>
      <p:sp>
        <p:nvSpPr>
          <p:cNvPr id="22555" name="Rectangle 29"/>
          <p:cNvSpPr/>
          <p:nvPr/>
        </p:nvSpPr>
        <p:spPr>
          <a:xfrm>
            <a:off x="8415005" y="2965052"/>
            <a:ext cx="2347263" cy="1106662"/>
          </a:xfrm>
          <a:prstGeom prst="rect">
            <a:avLst/>
          </a:prstGeom>
          <a:noFill/>
          <a:ln w="9525">
            <a:noFill/>
          </a:ln>
        </p:spPr>
        <p:txBody>
          <a:bodyPr lIns="82637" tIns="41319" rIns="82637" bIns="41319" anchor="ctr"/>
          <a:p>
            <a:pPr algn="ctr"/>
            <a:r>
              <a:rPr lang="zh-CN" altLang="en-US" sz="3200" dirty="0">
                <a:solidFill>
                  <a:srgbClr val="0000FF"/>
                </a:solidFill>
                <a:latin typeface="黑体" panose="02010609060101010101" charset="-122"/>
              </a:rPr>
              <a:t>系统流程图</a:t>
            </a:r>
            <a:br>
              <a:rPr lang="zh-CN" altLang="en-US" sz="3200" dirty="0">
                <a:solidFill>
                  <a:srgbClr val="0000FF"/>
                </a:solidFill>
                <a:latin typeface="黑体" panose="02010609060101010101" charset="-122"/>
              </a:rPr>
            </a:br>
            <a:r>
              <a:rPr lang="zh-CN" altLang="en-US" sz="3200" dirty="0">
                <a:solidFill>
                  <a:srgbClr val="0000FF"/>
                </a:solidFill>
                <a:latin typeface="黑体" panose="02010609060101010101" charset="-122"/>
              </a:rPr>
              <a:t>或高层</a:t>
            </a:r>
            <a:r>
              <a:rPr lang="en-US" altLang="zh-CN" sz="3200" dirty="0">
                <a:solidFill>
                  <a:srgbClr val="0000FF"/>
                </a:solidFill>
                <a:latin typeface="黑体" panose="02010609060101010101" charset="-122"/>
              </a:rPr>
              <a:t>DFD</a:t>
            </a:r>
            <a:r>
              <a:rPr lang="zh-CN" altLang="en-US" sz="3200" dirty="0">
                <a:solidFill>
                  <a:srgbClr val="0000FF"/>
                </a:solidFill>
                <a:latin typeface="黑体" panose="02010609060101010101" charset="-122"/>
              </a:rPr>
              <a:t>图</a:t>
            </a:r>
            <a:endParaRPr lang="zh-CN" altLang="en-US" sz="3200" dirty="0">
              <a:solidFill>
                <a:srgbClr val="0000FF"/>
              </a:solidFill>
              <a:latin typeface="黑体" panose="02010609060101010101" charset="-122"/>
            </a:endParaRPr>
          </a:p>
        </p:txBody>
      </p:sp>
      <p:sp>
        <p:nvSpPr>
          <p:cNvPr id="22556" name="Rectangle 30"/>
          <p:cNvSpPr/>
          <p:nvPr/>
        </p:nvSpPr>
        <p:spPr>
          <a:xfrm>
            <a:off x="8480425" y="5266055"/>
            <a:ext cx="3644265" cy="1670685"/>
          </a:xfrm>
          <a:prstGeom prst="rect">
            <a:avLst/>
          </a:prstGeom>
          <a:noFill/>
          <a:ln w="9525">
            <a:noFill/>
          </a:ln>
        </p:spPr>
        <p:txBody>
          <a:bodyPr lIns="82637" tIns="41319" rIns="82637" bIns="41319" anchor="ctr"/>
          <a:p>
            <a:r>
              <a:rPr lang="en-US" altLang="zh-CN" sz="3200" dirty="0">
                <a:solidFill>
                  <a:srgbClr val="0000FF"/>
                </a:solidFill>
                <a:latin typeface="黑体" panose="02010609060101010101" charset="-122"/>
              </a:rPr>
              <a:t>DFD</a:t>
            </a:r>
            <a:r>
              <a:rPr lang="zh-CN" altLang="en-US" sz="3200" dirty="0">
                <a:solidFill>
                  <a:srgbClr val="0000FF"/>
                </a:solidFill>
                <a:latin typeface="黑体" panose="02010609060101010101" charset="-122"/>
              </a:rPr>
              <a:t>图、</a:t>
            </a:r>
            <a:r>
              <a:rPr lang="en-US" altLang="zh-CN" sz="3200" dirty="0">
                <a:solidFill>
                  <a:srgbClr val="0000FF"/>
                </a:solidFill>
                <a:latin typeface="黑体" panose="02010609060101010101" charset="-122"/>
              </a:rPr>
              <a:t>STD</a:t>
            </a:r>
            <a:r>
              <a:rPr lang="zh-CN" altLang="en-US" sz="3200" dirty="0">
                <a:solidFill>
                  <a:srgbClr val="0000FF"/>
                </a:solidFill>
                <a:latin typeface="黑体" panose="02010609060101010101" charset="-122"/>
              </a:rPr>
              <a:t>图、</a:t>
            </a:r>
            <a:br>
              <a:rPr lang="zh-CN" altLang="en-US" sz="3200" dirty="0">
                <a:solidFill>
                  <a:srgbClr val="0000FF"/>
                </a:solidFill>
                <a:latin typeface="黑体" panose="02010609060101010101" charset="-122"/>
              </a:rPr>
            </a:br>
            <a:r>
              <a:rPr lang="en-US" altLang="zh-CN" sz="3200" dirty="0">
                <a:solidFill>
                  <a:srgbClr val="0000FF"/>
                </a:solidFill>
                <a:latin typeface="黑体" panose="02010609060101010101" charset="-122"/>
              </a:rPr>
              <a:t>E-R</a:t>
            </a:r>
            <a:r>
              <a:rPr lang="zh-CN" altLang="en-US" sz="3200" dirty="0">
                <a:solidFill>
                  <a:srgbClr val="0000FF"/>
                </a:solidFill>
                <a:latin typeface="黑体" panose="02010609060101010101" charset="-122"/>
              </a:rPr>
              <a:t>图、用例图、</a:t>
            </a:r>
            <a:br>
              <a:rPr lang="zh-CN" altLang="en-US" sz="3200" dirty="0">
                <a:solidFill>
                  <a:srgbClr val="0000FF"/>
                </a:solidFill>
                <a:latin typeface="黑体" panose="02010609060101010101" charset="-122"/>
              </a:rPr>
            </a:br>
            <a:r>
              <a:rPr lang="zh-CN" altLang="en-US" sz="3200" dirty="0">
                <a:solidFill>
                  <a:srgbClr val="0000FF"/>
                </a:solidFill>
                <a:latin typeface="黑体" panose="02010609060101010101" charset="-122"/>
              </a:rPr>
              <a:t>类图、顺序图等</a:t>
            </a:r>
            <a:endParaRPr lang="zh-CN" altLang="en-US" sz="3200" dirty="0">
              <a:solidFill>
                <a:srgbClr val="0000FF"/>
              </a:solidFill>
              <a:latin typeface="黑体" panose="02010609060101010101" charset="-122"/>
            </a:endParaRPr>
          </a:p>
        </p:txBody>
      </p:sp>
      <p:sp>
        <p:nvSpPr>
          <p:cNvPr id="22557" name="Line 31"/>
          <p:cNvSpPr/>
          <p:nvPr/>
        </p:nvSpPr>
        <p:spPr>
          <a:xfrm flipH="1">
            <a:off x="7177754" y="3226231"/>
            <a:ext cx="1496757" cy="391769"/>
          </a:xfrm>
          <a:prstGeom prst="line">
            <a:avLst/>
          </a:prstGeom>
          <a:ln w="38100" cap="flat" cmpd="sng">
            <a:solidFill>
              <a:srgbClr val="FF33CC"/>
            </a:solidFill>
            <a:prstDash val="solid"/>
            <a:miter/>
            <a:headEnd type="none" w="med" len="med"/>
            <a:tailEnd type="arrow" w="med" len="med"/>
          </a:ln>
        </p:spPr>
      </p:sp>
      <p:sp>
        <p:nvSpPr>
          <p:cNvPr id="22558" name="Line 32"/>
          <p:cNvSpPr/>
          <p:nvPr/>
        </p:nvSpPr>
        <p:spPr>
          <a:xfrm flipH="1" flipV="1">
            <a:off x="7047164" y="5113082"/>
            <a:ext cx="1366167" cy="1431463"/>
          </a:xfrm>
          <a:prstGeom prst="line">
            <a:avLst/>
          </a:prstGeom>
          <a:ln w="38100" cap="flat" cmpd="sng">
            <a:solidFill>
              <a:srgbClr val="FF33CC"/>
            </a:solidFill>
            <a:prstDash val="solid"/>
            <a:miter/>
            <a:headEnd type="none" w="med" len="med"/>
            <a:tailEnd type="arrow" w="med" len="med"/>
          </a:ln>
        </p:spPr>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Line 3"/>
          <p:cNvSpPr/>
          <p:nvPr/>
        </p:nvSpPr>
        <p:spPr>
          <a:xfrm>
            <a:off x="1607608" y="2630207"/>
            <a:ext cx="9643533" cy="0"/>
          </a:xfrm>
          <a:prstGeom prst="line">
            <a:avLst/>
          </a:prstGeom>
          <a:ln w="12700" cap="flat" cmpd="sng">
            <a:solidFill>
              <a:srgbClr val="FC0128"/>
            </a:solidFill>
            <a:prstDash val="solid"/>
            <a:headEnd type="none" w="sm" len="sm"/>
            <a:tailEnd type="none" w="sm" len="sm"/>
          </a:ln>
        </p:spPr>
      </p:sp>
      <p:grpSp>
        <p:nvGrpSpPr>
          <p:cNvPr id="23555" name="Group 14"/>
          <p:cNvGrpSpPr/>
          <p:nvPr/>
        </p:nvGrpSpPr>
        <p:grpSpPr>
          <a:xfrm>
            <a:off x="2732687" y="1717754"/>
            <a:ext cx="4259227" cy="5087969"/>
            <a:chOff x="672" y="0"/>
            <a:chExt cx="2544" cy="4320"/>
          </a:xfrm>
        </p:grpSpPr>
        <p:sp>
          <p:nvSpPr>
            <p:cNvPr id="23567" name="Line 4"/>
            <p:cNvSpPr/>
            <p:nvPr/>
          </p:nvSpPr>
          <p:spPr>
            <a:xfrm>
              <a:off x="672" y="0"/>
              <a:ext cx="0" cy="4320"/>
            </a:xfrm>
            <a:prstGeom prst="line">
              <a:avLst/>
            </a:prstGeom>
            <a:ln w="12700" cap="flat" cmpd="sng">
              <a:solidFill>
                <a:srgbClr val="FC0128"/>
              </a:solidFill>
              <a:prstDash val="solid"/>
              <a:headEnd type="none" w="sm" len="sm"/>
              <a:tailEnd type="none" w="sm" len="sm"/>
            </a:ln>
          </p:spPr>
        </p:sp>
        <p:sp>
          <p:nvSpPr>
            <p:cNvPr id="23568" name="Line 5"/>
            <p:cNvSpPr/>
            <p:nvPr/>
          </p:nvSpPr>
          <p:spPr>
            <a:xfrm>
              <a:off x="3216" y="0"/>
              <a:ext cx="0" cy="4320"/>
            </a:xfrm>
            <a:prstGeom prst="line">
              <a:avLst/>
            </a:prstGeom>
            <a:ln w="12700" cap="flat" cmpd="sng">
              <a:solidFill>
                <a:srgbClr val="FC0128"/>
              </a:solidFill>
              <a:prstDash val="solid"/>
              <a:headEnd type="none" w="sm" len="sm"/>
              <a:tailEnd type="none" w="sm" len="sm"/>
            </a:ln>
          </p:spPr>
        </p:sp>
      </p:grpSp>
      <p:sp>
        <p:nvSpPr>
          <p:cNvPr id="23556" name="Line 6"/>
          <p:cNvSpPr/>
          <p:nvPr/>
        </p:nvSpPr>
        <p:spPr>
          <a:xfrm>
            <a:off x="1607608" y="4679458"/>
            <a:ext cx="9643533" cy="0"/>
          </a:xfrm>
          <a:prstGeom prst="line">
            <a:avLst/>
          </a:prstGeom>
          <a:ln w="12700" cap="flat" cmpd="sng">
            <a:solidFill>
              <a:srgbClr val="FC0128"/>
            </a:solidFill>
            <a:prstDash val="solid"/>
            <a:headEnd type="none" w="sm" len="sm"/>
            <a:tailEnd type="none" w="sm" len="sm"/>
          </a:ln>
        </p:spPr>
      </p:sp>
      <p:sp>
        <p:nvSpPr>
          <p:cNvPr id="23557" name="Rectangle 7"/>
          <p:cNvSpPr/>
          <p:nvPr/>
        </p:nvSpPr>
        <p:spPr>
          <a:xfrm>
            <a:off x="1848697" y="4763169"/>
            <a:ext cx="560705" cy="1911985"/>
          </a:xfrm>
          <a:prstGeom prst="rect">
            <a:avLst/>
          </a:prstGeom>
          <a:noFill/>
          <a:ln w="12700">
            <a:noFill/>
          </a:ln>
        </p:spPr>
        <p:txBody>
          <a:bodyPr wrap="none">
            <a:spAutoFit/>
          </a:bodyPr>
          <a:p>
            <a:pPr algn="l" eaLnBrk="0" hangingPunct="0"/>
            <a:r>
              <a:rPr kumimoji="1" lang="zh-CN" altLang="en-US" sz="2955" b="1" noProof="0" smtClean="0">
                <a:ln>
                  <a:noFill/>
                </a:ln>
                <a:solidFill>
                  <a:srgbClr val="061301"/>
                </a:solidFill>
                <a:effectLst>
                  <a:outerShdw blurRad="38100" dist="38100" dir="2700000" algn="tl">
                    <a:srgbClr val="C0C0C0"/>
                  </a:outerShdw>
                </a:effectLst>
                <a:uLnTx/>
                <a:uFillTx/>
                <a:latin typeface="黑体" panose="02010609060101010101" charset="-122"/>
                <a:ea typeface="黑体" panose="02010609060101010101" charset="-122"/>
              </a:rPr>
              <a:t>目</a:t>
            </a:r>
            <a:endParaRPr kumimoji="1" lang="zh-CN" altLang="en-US" sz="2955" b="1" noProof="0" smtClean="0">
              <a:ln>
                <a:noFill/>
              </a:ln>
              <a:solidFill>
                <a:srgbClr val="061301"/>
              </a:solidFill>
              <a:effectLst>
                <a:outerShdw blurRad="38100" dist="38100" dir="2700000" algn="tl">
                  <a:srgbClr val="C0C0C0"/>
                </a:outerShdw>
              </a:effectLst>
              <a:uLnTx/>
              <a:uFillTx/>
              <a:latin typeface="黑体" panose="02010609060101010101" charset="-122"/>
              <a:ea typeface="黑体" panose="02010609060101010101" charset="-122"/>
            </a:endParaRPr>
          </a:p>
          <a:p>
            <a:pPr algn="l" eaLnBrk="0" hangingPunct="0"/>
            <a:r>
              <a:rPr kumimoji="1" lang="zh-CN" altLang="en-US" sz="2955" b="1" noProof="0" smtClean="0">
                <a:ln>
                  <a:noFill/>
                </a:ln>
                <a:solidFill>
                  <a:srgbClr val="061301"/>
                </a:solidFill>
                <a:effectLst>
                  <a:outerShdw blurRad="38100" dist="38100" dir="2700000" algn="tl">
                    <a:srgbClr val="C0C0C0"/>
                  </a:outerShdw>
                </a:effectLst>
                <a:uLnTx/>
                <a:uFillTx/>
                <a:latin typeface="黑体" panose="02010609060101010101" charset="-122"/>
                <a:ea typeface="黑体" panose="02010609060101010101" charset="-122"/>
              </a:rPr>
              <a:t>标</a:t>
            </a:r>
            <a:endParaRPr kumimoji="1" lang="zh-CN" altLang="en-US" sz="2955" b="1" noProof="0" smtClean="0">
              <a:ln>
                <a:noFill/>
              </a:ln>
              <a:solidFill>
                <a:srgbClr val="061301"/>
              </a:solidFill>
              <a:effectLst>
                <a:outerShdw blurRad="38100" dist="38100" dir="2700000" algn="tl">
                  <a:srgbClr val="C0C0C0"/>
                </a:outerShdw>
              </a:effectLst>
              <a:uLnTx/>
              <a:uFillTx/>
              <a:latin typeface="黑体" panose="02010609060101010101" charset="-122"/>
              <a:ea typeface="黑体" panose="02010609060101010101" charset="-122"/>
            </a:endParaRPr>
          </a:p>
          <a:p>
            <a:pPr algn="l" eaLnBrk="0" hangingPunct="0"/>
            <a:r>
              <a:rPr kumimoji="1" lang="zh-CN" altLang="en-US" sz="2955" b="1" noProof="0" smtClean="0">
                <a:ln>
                  <a:noFill/>
                </a:ln>
                <a:solidFill>
                  <a:srgbClr val="061301"/>
                </a:solidFill>
                <a:effectLst>
                  <a:outerShdw blurRad="38100" dist="38100" dir="2700000" algn="tl">
                    <a:srgbClr val="C0C0C0"/>
                  </a:outerShdw>
                </a:effectLst>
                <a:uLnTx/>
                <a:uFillTx/>
                <a:latin typeface="黑体" panose="02010609060101010101" charset="-122"/>
                <a:ea typeface="黑体" panose="02010609060101010101" charset="-122"/>
              </a:rPr>
              <a:t>系</a:t>
            </a:r>
            <a:endParaRPr kumimoji="1" lang="zh-CN" altLang="en-US" sz="2955" b="1" noProof="0" smtClean="0">
              <a:ln>
                <a:noFill/>
              </a:ln>
              <a:solidFill>
                <a:srgbClr val="061301"/>
              </a:solidFill>
              <a:effectLst>
                <a:outerShdw blurRad="38100" dist="38100" dir="2700000" algn="tl">
                  <a:srgbClr val="C0C0C0"/>
                </a:outerShdw>
              </a:effectLst>
              <a:uLnTx/>
              <a:uFillTx/>
              <a:latin typeface="黑体" panose="02010609060101010101" charset="-122"/>
              <a:ea typeface="黑体" panose="02010609060101010101" charset="-122"/>
            </a:endParaRPr>
          </a:p>
          <a:p>
            <a:pPr algn="l" eaLnBrk="0" hangingPunct="0"/>
            <a:r>
              <a:rPr kumimoji="1" lang="zh-CN" altLang="en-US" sz="2955" b="1" noProof="0" smtClean="0">
                <a:ln>
                  <a:noFill/>
                </a:ln>
                <a:solidFill>
                  <a:srgbClr val="061301"/>
                </a:solidFill>
                <a:effectLst>
                  <a:outerShdw blurRad="38100" dist="38100" dir="2700000" algn="tl">
                    <a:srgbClr val="C0C0C0"/>
                  </a:outerShdw>
                </a:effectLst>
                <a:uLnTx/>
                <a:uFillTx/>
                <a:latin typeface="黑体" panose="02010609060101010101" charset="-122"/>
                <a:ea typeface="黑体" panose="02010609060101010101" charset="-122"/>
              </a:rPr>
              <a:t>统</a:t>
            </a:r>
            <a:endParaRPr lang="zh-CN" altLang="en-US" sz="2000" dirty="0">
              <a:solidFill>
                <a:srgbClr val="061301"/>
              </a:solidFill>
              <a:latin typeface="黑体" panose="02010609060101010101" charset="-122"/>
            </a:endParaRPr>
          </a:p>
        </p:txBody>
      </p:sp>
      <p:sp>
        <p:nvSpPr>
          <p:cNvPr id="23558" name="Rectangle 8"/>
          <p:cNvSpPr/>
          <p:nvPr/>
        </p:nvSpPr>
        <p:spPr>
          <a:xfrm>
            <a:off x="7313366" y="3085596"/>
            <a:ext cx="3616325" cy="1001395"/>
          </a:xfrm>
          <a:prstGeom prst="rect">
            <a:avLst/>
          </a:prstGeom>
          <a:noFill/>
          <a:ln w="12700">
            <a:noFill/>
          </a:ln>
        </p:spPr>
        <p:txBody>
          <a:bodyPr>
            <a:spAutoFit/>
          </a:bodyPr>
          <a:p>
            <a:pPr algn="l" eaLnBrk="0" hangingPunct="0"/>
            <a:r>
              <a:rPr kumimoji="1" lang="zh-CN" altLang="en-US" sz="2955" b="1" noProof="0" smtClean="0">
                <a:ln>
                  <a:noFill/>
                </a:ln>
                <a:solidFill>
                  <a:srgbClr val="061301"/>
                </a:solidFill>
                <a:effectLst>
                  <a:outerShdw blurRad="38100" dist="38100" dir="2700000" algn="tl">
                    <a:srgbClr val="C0C0C0"/>
                  </a:outerShdw>
                </a:effectLst>
                <a:uLnTx/>
                <a:uFillTx/>
                <a:latin typeface="黑体" panose="02010609060101010101" charset="-122"/>
                <a:ea typeface="黑体" panose="02010609060101010101" charset="-122"/>
              </a:rPr>
              <a:t>描述现实系统是如何在物理上实现的。</a:t>
            </a:r>
            <a:endParaRPr kumimoji="1" lang="zh-CN" altLang="en-US" sz="2955" b="1" noProof="0" smtClean="0">
              <a:ln>
                <a:noFill/>
              </a:ln>
              <a:solidFill>
                <a:srgbClr val="061301"/>
              </a:solidFill>
              <a:effectLst>
                <a:outerShdw blurRad="38100" dist="38100" dir="2700000" algn="tl">
                  <a:srgbClr val="C0C0C0"/>
                </a:outerShdw>
              </a:effectLst>
              <a:uLnTx/>
              <a:uFillTx/>
              <a:latin typeface="黑体" panose="02010609060101010101" charset="-122"/>
              <a:ea typeface="黑体" panose="02010609060101010101" charset="-122"/>
            </a:endParaRPr>
          </a:p>
        </p:txBody>
      </p:sp>
      <p:sp>
        <p:nvSpPr>
          <p:cNvPr id="294921" name="Rectangle 9"/>
          <p:cNvSpPr>
            <a:spLocks noChangeArrowheads="1"/>
          </p:cNvSpPr>
          <p:nvPr/>
        </p:nvSpPr>
        <p:spPr bwMode="auto">
          <a:xfrm>
            <a:off x="3054138" y="4813396"/>
            <a:ext cx="3937776" cy="1911985"/>
          </a:xfrm>
          <a:prstGeom prst="rect">
            <a:avLst/>
          </a:prstGeom>
          <a:noFill/>
          <a:ln w="12700">
            <a:noFill/>
            <a:miter lim="800000"/>
            <a:headEnd type="none" w="sm" len="sm"/>
            <a:tailEnd type="none" w="sm" len="sm"/>
          </a:ln>
          <a:effec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955" b="1" i="0" u="none" strike="noStrike" kern="1200" cap="none" spc="0" normalizeH="0" baseline="0" noProof="0" smtClean="0">
                <a:ln>
                  <a:noFill/>
                </a:ln>
                <a:solidFill>
                  <a:srgbClr val="061301"/>
                </a:solidFill>
                <a:effectLst>
                  <a:outerShdw blurRad="38100" dist="38100" dir="2700000" algn="tl">
                    <a:srgbClr val="C0C0C0"/>
                  </a:outerShdw>
                </a:effectLst>
                <a:uLnTx/>
                <a:uFillTx/>
                <a:latin typeface="黑体" panose="02010609060101010101" charset="-122"/>
                <a:ea typeface="黑体" panose="02010609060101010101" charset="-122"/>
                <a:cs typeface="+mn-cs"/>
              </a:rPr>
              <a:t>描述新系统的主要业务功能和用户新的需求，无论系统应如何实施。</a:t>
            </a:r>
            <a:endParaRPr kumimoji="1" lang="zh-CN" altLang="en-US" sz="2955" b="1" i="0" u="none" strike="noStrike" kern="1200" cap="none" spc="0" normalizeH="0" baseline="0" noProof="0" smtClean="0">
              <a:ln>
                <a:noFill/>
              </a:ln>
              <a:solidFill>
                <a:srgbClr val="061301"/>
              </a:solidFill>
              <a:effectLst>
                <a:outerShdw blurRad="38100" dist="38100" dir="2700000" algn="tl">
                  <a:srgbClr val="C0C0C0"/>
                </a:outerShdw>
              </a:effectLst>
              <a:uLnTx/>
              <a:uFillTx/>
              <a:latin typeface="黑体" panose="02010609060101010101" charset="-122"/>
              <a:ea typeface="黑体" panose="02010609060101010101" charset="-122"/>
              <a:cs typeface="+mn-cs"/>
            </a:endParaRPr>
          </a:p>
        </p:txBody>
      </p:sp>
      <p:sp>
        <p:nvSpPr>
          <p:cNvPr id="23560" name="Rectangle 10"/>
          <p:cNvSpPr/>
          <p:nvPr/>
        </p:nvSpPr>
        <p:spPr>
          <a:xfrm>
            <a:off x="7313366" y="4893759"/>
            <a:ext cx="3616325" cy="1001395"/>
          </a:xfrm>
          <a:prstGeom prst="rect">
            <a:avLst/>
          </a:prstGeom>
          <a:noFill/>
          <a:ln w="12700">
            <a:noFill/>
          </a:ln>
        </p:spPr>
        <p:txBody>
          <a:bodyPr>
            <a:spAutoFit/>
          </a:bodyPr>
          <a:p>
            <a:pPr algn="l" eaLnBrk="0" hangingPunct="0"/>
            <a:r>
              <a:rPr kumimoji="1" lang="zh-CN" altLang="en-US" sz="2955" b="1" noProof="0" smtClean="0">
                <a:ln>
                  <a:noFill/>
                </a:ln>
                <a:solidFill>
                  <a:srgbClr val="061301"/>
                </a:solidFill>
                <a:effectLst>
                  <a:outerShdw blurRad="38100" dist="38100" dir="2700000" algn="tl">
                    <a:srgbClr val="C0C0C0"/>
                  </a:outerShdw>
                </a:effectLst>
                <a:uLnTx/>
                <a:uFillTx/>
                <a:latin typeface="黑体" panose="02010609060101010101" charset="-122"/>
                <a:ea typeface="黑体" panose="02010609060101010101" charset="-122"/>
              </a:rPr>
              <a:t>描述新系统是如何实施的（包括技术）。</a:t>
            </a:r>
            <a:endParaRPr kumimoji="1" lang="zh-CN" altLang="en-US" sz="2955" b="1" noProof="0" smtClean="0">
              <a:ln>
                <a:noFill/>
              </a:ln>
              <a:solidFill>
                <a:srgbClr val="061301"/>
              </a:solidFill>
              <a:effectLst>
                <a:outerShdw blurRad="38100" dist="38100" dir="2700000" algn="tl">
                  <a:srgbClr val="C0C0C0"/>
                </a:outerShdw>
              </a:effectLst>
              <a:uLnTx/>
              <a:uFillTx/>
              <a:latin typeface="黑体" panose="02010609060101010101" charset="-122"/>
              <a:ea typeface="黑体" panose="02010609060101010101" charset="-122"/>
            </a:endParaRPr>
          </a:p>
        </p:txBody>
      </p:sp>
      <p:sp>
        <p:nvSpPr>
          <p:cNvPr id="23561" name="Rectangle 11"/>
          <p:cNvSpPr>
            <a:spLocks noGrp="1"/>
          </p:cNvSpPr>
          <p:nvPr>
            <p:ph type="title"/>
          </p:nvPr>
        </p:nvSpPr>
        <p:spPr>
          <a:xfrm>
            <a:off x="2652324" y="1404675"/>
            <a:ext cx="8598817" cy="1225532"/>
          </a:xfrm>
        </p:spPr>
        <p:txBody>
          <a:bodyPr vert="horz" wrap="square" lIns="0" tIns="49356" rIns="0" bIns="0" anchor="b"/>
          <a:p>
            <a:pPr eaLnBrk="1" hangingPunct="1"/>
            <a:r>
              <a:rPr lang="en-US" altLang="zh-CN" sz="2955" dirty="0">
                <a:latin typeface="黑体" panose="02010609060101010101" charset="-122"/>
                <a:ea typeface="黑体" panose="02010609060101010101" charset="-122"/>
              </a:rPr>
              <a:t> </a:t>
            </a:r>
            <a:r>
              <a:rPr lang="zh-CN" altLang="en-US" sz="2955" dirty="0">
                <a:latin typeface="黑体" panose="02010609060101010101" charset="-122"/>
                <a:ea typeface="黑体" panose="02010609060101010101" charset="-122"/>
              </a:rPr>
              <a:t>逻辑模型                 物理模型</a:t>
            </a:r>
            <a:br>
              <a:rPr lang="zh-CN" altLang="en-US" sz="2955" dirty="0">
                <a:latin typeface="黑体" panose="02010609060101010101" charset="-122"/>
                <a:ea typeface="黑体" panose="02010609060101010101" charset="-122"/>
              </a:rPr>
            </a:br>
            <a:r>
              <a:rPr lang="zh-CN" altLang="en-US" sz="2955" dirty="0">
                <a:latin typeface="黑体" panose="02010609060101010101" charset="-122"/>
                <a:ea typeface="黑体" panose="02010609060101010101" charset="-122"/>
              </a:rPr>
              <a:t> </a:t>
            </a:r>
            <a:r>
              <a:rPr lang="en-US" altLang="zh-CN" sz="2955" dirty="0">
                <a:latin typeface="黑体" panose="02010609060101010101" charset="-122"/>
                <a:ea typeface="黑体" panose="02010609060101010101" charset="-122"/>
              </a:rPr>
              <a:t>(</a:t>
            </a:r>
            <a:r>
              <a:rPr lang="zh-CN" altLang="en-US" sz="2955" dirty="0">
                <a:latin typeface="黑体" panose="02010609060101010101" charset="-122"/>
                <a:ea typeface="黑体" panose="02010609060101010101" charset="-122"/>
              </a:rPr>
              <a:t>本质模型、概念模型</a:t>
            </a:r>
            <a:r>
              <a:rPr lang="en-US" altLang="zh-CN" sz="2955" dirty="0">
                <a:latin typeface="黑体" panose="02010609060101010101" charset="-122"/>
                <a:ea typeface="黑体" panose="02010609060101010101" charset="-122"/>
              </a:rPr>
              <a:t>)   (</a:t>
            </a:r>
            <a:r>
              <a:rPr lang="zh-CN" altLang="en-US" sz="2955" dirty="0">
                <a:latin typeface="黑体" panose="02010609060101010101" charset="-122"/>
                <a:ea typeface="黑体" panose="02010609060101010101" charset="-122"/>
              </a:rPr>
              <a:t>实施模型、技术模型</a:t>
            </a:r>
            <a:r>
              <a:rPr lang="en-US" altLang="zh-CN" sz="2955" dirty="0">
                <a:latin typeface="黑体" panose="02010609060101010101" charset="-122"/>
                <a:ea typeface="黑体" panose="02010609060101010101" charset="-122"/>
              </a:rPr>
              <a:t>)</a:t>
            </a:r>
            <a:endParaRPr lang="en-US" altLang="zh-CN" sz="2955" dirty="0">
              <a:latin typeface="黑体" panose="02010609060101010101" charset="-122"/>
              <a:ea typeface="黑体" panose="02010609060101010101" charset="-122"/>
            </a:endParaRPr>
          </a:p>
        </p:txBody>
      </p:sp>
      <p:sp>
        <p:nvSpPr>
          <p:cNvPr id="23562" name="Text Box 12"/>
          <p:cNvSpPr txBox="1"/>
          <p:nvPr/>
        </p:nvSpPr>
        <p:spPr>
          <a:xfrm>
            <a:off x="2893413" y="2933241"/>
            <a:ext cx="3688317" cy="1456690"/>
          </a:xfrm>
          <a:prstGeom prst="rect">
            <a:avLst/>
          </a:prstGeom>
          <a:noFill/>
          <a:ln w="12700">
            <a:noFill/>
          </a:ln>
        </p:spPr>
        <p:txBody>
          <a:bodyPr>
            <a:spAutoFit/>
          </a:bodyPr>
          <a:p>
            <a:pPr algn="l" eaLnBrk="0" hangingPunct="0"/>
            <a:r>
              <a:rPr kumimoji="1" lang="zh-CN" altLang="en-US" sz="2955" b="1" noProof="0" smtClean="0">
                <a:ln>
                  <a:noFill/>
                </a:ln>
                <a:solidFill>
                  <a:srgbClr val="061301"/>
                </a:solidFill>
                <a:effectLst>
                  <a:outerShdw blurRad="38100" dist="38100" dir="2700000" algn="tl">
                    <a:srgbClr val="C0C0C0"/>
                  </a:outerShdw>
                </a:effectLst>
                <a:uLnTx/>
                <a:uFillTx/>
                <a:latin typeface="黑体" panose="02010609060101010101" charset="-122"/>
                <a:ea typeface="黑体" panose="02010609060101010101" charset="-122"/>
              </a:rPr>
              <a:t>描述重要的业务功能，无论系统是如何实施的。</a:t>
            </a:r>
            <a:endParaRPr kumimoji="1" lang="zh-CN" altLang="en-US" sz="2955" b="1" noProof="0" smtClean="0">
              <a:ln>
                <a:noFill/>
              </a:ln>
              <a:solidFill>
                <a:srgbClr val="061301"/>
              </a:solidFill>
              <a:effectLst>
                <a:outerShdw blurRad="38100" dist="38100" dir="2700000" algn="tl">
                  <a:srgbClr val="C0C0C0"/>
                </a:outerShdw>
              </a:effectLst>
              <a:uLnTx/>
              <a:uFillTx/>
              <a:latin typeface="黑体" panose="02010609060101010101" charset="-122"/>
              <a:ea typeface="黑体" panose="02010609060101010101" charset="-122"/>
            </a:endParaRPr>
          </a:p>
        </p:txBody>
      </p:sp>
      <p:sp>
        <p:nvSpPr>
          <p:cNvPr id="294925" name="Rectangle 13"/>
          <p:cNvSpPr>
            <a:spLocks noChangeArrowheads="1"/>
          </p:cNvSpPr>
          <p:nvPr/>
        </p:nvSpPr>
        <p:spPr bwMode="auto">
          <a:xfrm>
            <a:off x="1872136" y="2553193"/>
            <a:ext cx="607744" cy="2050926"/>
          </a:xfrm>
          <a:prstGeom prst="rect">
            <a:avLst/>
          </a:prstGeom>
          <a:no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955" b="1" i="0" u="none" strike="noStrike" kern="1200" cap="none" spc="0" normalizeH="0" baseline="0" noProof="0" smtClean="0">
                <a:ln>
                  <a:noFill/>
                </a:ln>
                <a:solidFill>
                  <a:srgbClr val="061301"/>
                </a:solidFill>
                <a:effectLst>
                  <a:outerShdw blurRad="38100" dist="38100" dir="2700000" algn="tl">
                    <a:srgbClr val="C0C0C0"/>
                  </a:outerShdw>
                </a:effectLst>
                <a:uLnTx/>
                <a:uFillTx/>
                <a:latin typeface="黑体" panose="02010609060101010101" charset="-122"/>
                <a:ea typeface="黑体" panose="02010609060101010101" charset="-122"/>
                <a:cs typeface="+mn-cs"/>
              </a:rPr>
              <a:t>现</a:t>
            </a:r>
            <a:endParaRPr kumimoji="1" lang="zh-CN" altLang="en-US" sz="2955" b="1" i="0" u="none" strike="noStrike" kern="1200" cap="none" spc="0" normalizeH="0" baseline="0" noProof="0" smtClean="0">
              <a:ln>
                <a:noFill/>
              </a:ln>
              <a:solidFill>
                <a:srgbClr val="061301"/>
              </a:solidFill>
              <a:effectLst>
                <a:outerShdw blurRad="38100" dist="38100" dir="2700000" algn="tl">
                  <a:srgbClr val="C0C0C0"/>
                </a:outerShdw>
              </a:effectLst>
              <a:uLnTx/>
              <a:uFillTx/>
              <a:latin typeface="黑体" panose="02010609060101010101" charset="-122"/>
              <a:ea typeface="黑体" panose="02010609060101010101"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955" b="1" i="0" u="none" strike="noStrike" kern="1200" cap="none" spc="0" normalizeH="0" baseline="0" noProof="0" smtClean="0">
                <a:ln>
                  <a:noFill/>
                </a:ln>
                <a:solidFill>
                  <a:srgbClr val="061301"/>
                </a:solidFill>
                <a:effectLst>
                  <a:outerShdw blurRad="38100" dist="38100" dir="2700000" algn="tl">
                    <a:srgbClr val="C0C0C0"/>
                  </a:outerShdw>
                </a:effectLst>
                <a:uLnTx/>
                <a:uFillTx/>
                <a:latin typeface="黑体" panose="02010609060101010101" charset="-122"/>
                <a:ea typeface="黑体" panose="02010609060101010101" charset="-122"/>
                <a:cs typeface="+mn-cs"/>
              </a:rPr>
              <a:t>行</a:t>
            </a:r>
            <a:endParaRPr kumimoji="1" lang="zh-CN" altLang="en-US" sz="2955" b="1" i="0" u="none" strike="noStrike" kern="1200" cap="none" spc="0" normalizeH="0" baseline="0" noProof="0" smtClean="0">
              <a:ln>
                <a:noFill/>
              </a:ln>
              <a:solidFill>
                <a:srgbClr val="061301"/>
              </a:solidFill>
              <a:effectLst>
                <a:outerShdw blurRad="38100" dist="38100" dir="2700000" algn="tl">
                  <a:srgbClr val="C0C0C0"/>
                </a:outerShdw>
              </a:effectLst>
              <a:uLnTx/>
              <a:uFillTx/>
              <a:latin typeface="黑体" panose="02010609060101010101" charset="-122"/>
              <a:ea typeface="黑体" panose="02010609060101010101"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955" b="1" i="0" u="none" strike="noStrike" kern="1200" cap="none" spc="0" normalizeH="0" baseline="0" noProof="0" smtClean="0">
                <a:ln>
                  <a:noFill/>
                </a:ln>
                <a:solidFill>
                  <a:srgbClr val="061301"/>
                </a:solidFill>
                <a:effectLst>
                  <a:outerShdw blurRad="38100" dist="38100" dir="2700000" algn="tl">
                    <a:srgbClr val="C0C0C0"/>
                  </a:outerShdw>
                </a:effectLst>
                <a:uLnTx/>
                <a:uFillTx/>
                <a:latin typeface="黑体" panose="02010609060101010101" charset="-122"/>
                <a:ea typeface="黑体" panose="02010609060101010101" charset="-122"/>
                <a:cs typeface="+mn-cs"/>
              </a:rPr>
              <a:t>系</a:t>
            </a:r>
            <a:endParaRPr kumimoji="1" lang="zh-CN" altLang="en-US" sz="2955" b="1" i="0" u="none" strike="noStrike" kern="1200" cap="none" spc="0" normalizeH="0" baseline="0" noProof="0" smtClean="0">
              <a:ln>
                <a:noFill/>
              </a:ln>
              <a:solidFill>
                <a:srgbClr val="061301"/>
              </a:solidFill>
              <a:effectLst>
                <a:outerShdw blurRad="38100" dist="38100" dir="2700000" algn="tl">
                  <a:srgbClr val="C0C0C0"/>
                </a:outerShdw>
              </a:effectLst>
              <a:uLnTx/>
              <a:uFillTx/>
              <a:latin typeface="黑体" panose="02010609060101010101" charset="-122"/>
              <a:ea typeface="黑体" panose="02010609060101010101"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955" b="1" i="0" u="none" strike="noStrike" kern="1200" cap="none" spc="0" normalizeH="0" baseline="0" noProof="0" smtClean="0">
                <a:ln>
                  <a:noFill/>
                </a:ln>
                <a:solidFill>
                  <a:srgbClr val="061301"/>
                </a:solidFill>
                <a:effectLst>
                  <a:outerShdw blurRad="38100" dist="38100" dir="2700000" algn="tl">
                    <a:srgbClr val="C0C0C0"/>
                  </a:outerShdw>
                </a:effectLst>
                <a:uLnTx/>
                <a:uFillTx/>
                <a:latin typeface="黑体" panose="02010609060101010101" charset="-122"/>
                <a:ea typeface="黑体" panose="02010609060101010101" charset="-122"/>
                <a:cs typeface="+mn-cs"/>
              </a:rPr>
              <a:t>统</a:t>
            </a:r>
            <a:endParaRPr kumimoji="1" lang="zh-CN" altLang="en-US" sz="2955" b="1" i="0" u="none" strike="noStrike" kern="1200" cap="none" spc="0" normalizeH="0" baseline="0" noProof="0" smtClean="0">
              <a:ln>
                <a:noFill/>
              </a:ln>
              <a:solidFill>
                <a:srgbClr val="061301"/>
              </a:solidFill>
              <a:effectLst>
                <a:outerShdw blurRad="38100" dist="38100" dir="2700000" algn="tl">
                  <a:srgbClr val="C0C0C0"/>
                </a:outerShdw>
              </a:effectLst>
              <a:uLnTx/>
              <a:uFillTx/>
              <a:latin typeface="黑体" panose="02010609060101010101" charset="-122"/>
              <a:ea typeface="黑体" panose="02010609060101010101" charset="-122"/>
              <a:cs typeface="+mn-cs"/>
            </a:endParaRPr>
          </a:p>
        </p:txBody>
      </p:sp>
      <p:sp>
        <p:nvSpPr>
          <p:cNvPr id="23564" name="Rectangle 15"/>
          <p:cNvSpPr/>
          <p:nvPr/>
        </p:nvSpPr>
        <p:spPr>
          <a:xfrm>
            <a:off x="552450" y="594360"/>
            <a:ext cx="10151110" cy="820420"/>
          </a:xfrm>
          <a:prstGeom prst="rect">
            <a:avLst/>
          </a:prstGeom>
          <a:noFill/>
          <a:ln w="9525">
            <a:noFill/>
          </a:ln>
        </p:spPr>
        <p:txBody>
          <a:bodyPr lIns="0" tIns="49356" rIns="0" bIns="0" anchor="b"/>
          <a:p>
            <a:pPr algn="l" defTabSz="914400"/>
            <a:r>
              <a:rPr kumimoji="1" lang="zh-CN" altLang="en-US" sz="4640" dirty="0" smtClean="0">
                <a:solidFill>
                  <a:schemeClr val="accent1"/>
                </a:solidFill>
                <a:latin typeface="微软雅黑" panose="020B0503020204020204" charset="-122"/>
                <a:ea typeface="微软雅黑" panose="020B0503020204020204" charset="-122"/>
              </a:rPr>
              <a:t>需求分析模型</a:t>
            </a:r>
            <a:endParaRPr kumimoji="1" lang="zh-CN" altLang="en-US" sz="4640" dirty="0" smtClean="0">
              <a:solidFill>
                <a:schemeClr val="accent1"/>
              </a:solidFill>
              <a:latin typeface="微软雅黑" panose="020B0503020204020204" charset="-122"/>
              <a:ea typeface="微软雅黑" panose="020B0503020204020204" charset="-122"/>
            </a:endParaRPr>
          </a:p>
        </p:txBody>
      </p:sp>
      <p:sp>
        <p:nvSpPr>
          <p:cNvPr id="23565" name="Line 16"/>
          <p:cNvSpPr/>
          <p:nvPr/>
        </p:nvSpPr>
        <p:spPr>
          <a:xfrm>
            <a:off x="1646116" y="6805723"/>
            <a:ext cx="9643533" cy="0"/>
          </a:xfrm>
          <a:prstGeom prst="line">
            <a:avLst/>
          </a:prstGeom>
          <a:ln w="12700" cap="flat" cmpd="sng">
            <a:solidFill>
              <a:srgbClr val="FC0128"/>
            </a:solidFill>
            <a:prstDash val="solid"/>
            <a:headEnd type="none" w="sm" len="sm"/>
            <a:tailEnd type="none" w="sm" len="sm"/>
          </a:ln>
        </p:spPr>
      </p:sp>
      <p:sp>
        <p:nvSpPr>
          <p:cNvPr id="23566" name="Line 17"/>
          <p:cNvSpPr/>
          <p:nvPr/>
        </p:nvSpPr>
        <p:spPr>
          <a:xfrm>
            <a:off x="1644441" y="1717754"/>
            <a:ext cx="9643533" cy="0"/>
          </a:xfrm>
          <a:prstGeom prst="line">
            <a:avLst/>
          </a:prstGeom>
          <a:ln w="12700" cap="flat" cmpd="sng">
            <a:solidFill>
              <a:srgbClr val="FC0128"/>
            </a:solidFill>
            <a:prstDash val="solid"/>
            <a:headEnd type="none" w="sm" len="sm"/>
            <a:tailEnd type="none" w="sm" len="sm"/>
          </a:ln>
        </p:spPr>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26" name="Object 3"/>
          <p:cNvGraphicFramePr/>
          <p:nvPr/>
        </p:nvGraphicFramePr>
        <p:xfrm>
          <a:off x="4833840" y="1563726"/>
          <a:ext cx="5958565" cy="3418767"/>
        </p:xfrm>
        <a:graphic>
          <a:graphicData uri="http://schemas.openxmlformats.org/presentationml/2006/ole">
            <mc:AlternateContent xmlns:mc="http://schemas.openxmlformats.org/markup-compatibility/2006">
              <mc:Choice xmlns:v="urn:schemas-microsoft-com:vml" Requires="v">
                <p:oleObj spid="_x0000_s3076" name="" r:id="rId1" imgW="4591050" imgH="2638425" progId="Excel.Chart.8">
                  <p:embed/>
                </p:oleObj>
              </mc:Choice>
              <mc:Fallback>
                <p:oleObj name="" r:id="rId1" imgW="4591050" imgH="2638425" progId="Excel.Chart.8">
                  <p:embed/>
                  <p:pic>
                    <p:nvPicPr>
                      <p:cNvPr id="0" name="图片 3075"/>
                      <p:cNvPicPr/>
                      <p:nvPr/>
                    </p:nvPicPr>
                    <p:blipFill>
                      <a:blip r:embed="rId2"/>
                      <a:stretch>
                        <a:fillRect/>
                      </a:stretch>
                    </p:blipFill>
                    <p:spPr>
                      <a:xfrm>
                        <a:off x="4833840" y="1563726"/>
                        <a:ext cx="5958565" cy="3418767"/>
                      </a:xfrm>
                      <a:prstGeom prst="rect">
                        <a:avLst/>
                      </a:prstGeom>
                      <a:noFill/>
                      <a:ln w="38100">
                        <a:noFill/>
                        <a:miter/>
                      </a:ln>
                    </p:spPr>
                  </p:pic>
                </p:oleObj>
              </mc:Fallback>
            </mc:AlternateContent>
          </a:graphicData>
        </a:graphic>
      </p:graphicFrame>
      <p:sp>
        <p:nvSpPr>
          <p:cNvPr id="1028" name="Text Box 4"/>
          <p:cNvSpPr txBox="1"/>
          <p:nvPr/>
        </p:nvSpPr>
        <p:spPr>
          <a:xfrm>
            <a:off x="5366243" y="5168332"/>
            <a:ext cx="5468017" cy="1647825"/>
          </a:xfrm>
          <a:prstGeom prst="rect">
            <a:avLst/>
          </a:prstGeom>
          <a:noFill/>
          <a:ln w="9525">
            <a:noFill/>
          </a:ln>
        </p:spPr>
        <p:txBody>
          <a:bodyPr>
            <a:spAutoFit/>
          </a:bodyPr>
          <a:p>
            <a:r>
              <a:rPr lang="en-US" altLang="zh-CN" sz="2530" dirty="0">
                <a:latin typeface="微软雅黑" panose="020B0503020204020204" charset="-122"/>
                <a:ea typeface="微软雅黑" panose="020B0503020204020204" charset="-122"/>
              </a:rPr>
              <a:t>1</a:t>
            </a:r>
            <a:r>
              <a:rPr lang="zh-CN" altLang="en-US" sz="2530" dirty="0">
                <a:latin typeface="微软雅黑" panose="020B0503020204020204" charset="-122"/>
                <a:ea typeface="微软雅黑" panose="020B0503020204020204" charset="-122"/>
              </a:rPr>
              <a:t>、需求规格说明	</a:t>
            </a:r>
            <a:r>
              <a:rPr lang="en-US" altLang="zh-CN" sz="2530" dirty="0">
                <a:latin typeface="微软雅黑" panose="020B0503020204020204" charset="-122"/>
                <a:ea typeface="微软雅黑" panose="020B0503020204020204" charset="-122"/>
              </a:rPr>
              <a:t>4</a:t>
            </a:r>
            <a:r>
              <a:rPr lang="zh-CN" altLang="en-US" sz="2530" dirty="0">
                <a:latin typeface="微软雅黑" panose="020B0503020204020204" charset="-122"/>
                <a:ea typeface="微软雅黑" panose="020B0503020204020204" charset="-122"/>
              </a:rPr>
              <a:t>、软件和测试</a:t>
            </a:r>
            <a:endParaRPr lang="zh-CN" altLang="en-US" sz="2530" dirty="0">
              <a:latin typeface="微软雅黑" panose="020B0503020204020204" charset="-122"/>
              <a:ea typeface="微软雅黑" panose="020B0503020204020204" charset="-122"/>
            </a:endParaRPr>
          </a:p>
          <a:p>
            <a:r>
              <a:rPr lang="en-US" altLang="zh-CN" sz="2530" dirty="0">
                <a:latin typeface="微软雅黑" panose="020B0503020204020204" charset="-122"/>
                <a:ea typeface="微软雅黑" panose="020B0503020204020204" charset="-122"/>
              </a:rPr>
              <a:t>2</a:t>
            </a:r>
            <a:r>
              <a:rPr lang="zh-CN" altLang="en-US" sz="2530" dirty="0">
                <a:latin typeface="微软雅黑" panose="020B0503020204020204" charset="-122"/>
                <a:ea typeface="微软雅黑" panose="020B0503020204020204" charset="-122"/>
              </a:rPr>
              <a:t>、管理客户需求	</a:t>
            </a:r>
            <a:r>
              <a:rPr lang="en-US" altLang="zh-CN" sz="2530" dirty="0">
                <a:latin typeface="微软雅黑" panose="020B0503020204020204" charset="-122"/>
                <a:ea typeface="微软雅黑" panose="020B0503020204020204" charset="-122"/>
              </a:rPr>
              <a:t>5</a:t>
            </a:r>
            <a:r>
              <a:rPr lang="zh-CN" altLang="en-US" sz="2530" dirty="0">
                <a:latin typeface="微软雅黑" panose="020B0503020204020204" charset="-122"/>
                <a:ea typeface="微软雅黑" panose="020B0503020204020204" charset="-122"/>
              </a:rPr>
              <a:t>、项目管理</a:t>
            </a:r>
            <a:endParaRPr lang="zh-CN" altLang="en-US" sz="2530" dirty="0">
              <a:latin typeface="微软雅黑" panose="020B0503020204020204" charset="-122"/>
              <a:ea typeface="微软雅黑" panose="020B0503020204020204" charset="-122"/>
            </a:endParaRPr>
          </a:p>
          <a:p>
            <a:r>
              <a:rPr lang="en-US" altLang="zh-CN" sz="2530" dirty="0">
                <a:latin typeface="微软雅黑" panose="020B0503020204020204" charset="-122"/>
                <a:ea typeface="微软雅黑" panose="020B0503020204020204" charset="-122"/>
              </a:rPr>
              <a:t>3</a:t>
            </a:r>
            <a:r>
              <a:rPr lang="zh-CN" altLang="en-US" sz="2530" dirty="0">
                <a:latin typeface="微软雅黑" panose="020B0503020204020204" charset="-122"/>
                <a:ea typeface="微软雅黑" panose="020B0503020204020204" charset="-122"/>
              </a:rPr>
              <a:t>、建档		</a:t>
            </a:r>
            <a:r>
              <a:rPr lang="en-US" altLang="zh-CN" sz="2530" dirty="0">
                <a:latin typeface="微软雅黑" panose="020B0503020204020204" charset="-122"/>
                <a:ea typeface="微软雅黑" panose="020B0503020204020204" charset="-122"/>
              </a:rPr>
              <a:t>6</a:t>
            </a:r>
            <a:r>
              <a:rPr lang="zh-CN" altLang="en-US" sz="2530" dirty="0">
                <a:latin typeface="微软雅黑" panose="020B0503020204020204" charset="-122"/>
                <a:ea typeface="微软雅黑" panose="020B0503020204020204" charset="-122"/>
              </a:rPr>
              <a:t>、编码</a:t>
            </a:r>
            <a:endParaRPr lang="zh-CN" altLang="en-US" sz="2530" dirty="0">
              <a:latin typeface="微软雅黑" panose="020B0503020204020204" charset="-122"/>
              <a:ea typeface="微软雅黑" panose="020B0503020204020204" charset="-122"/>
            </a:endParaRPr>
          </a:p>
          <a:p>
            <a:r>
              <a:rPr lang="zh-CN" altLang="en-US" sz="2530" dirty="0">
                <a:latin typeface="微软雅黑" panose="020B0503020204020204" charset="-122"/>
                <a:ea typeface="微软雅黑" panose="020B0503020204020204" charset="-122"/>
              </a:rPr>
              <a:t>问题的重要性依次降低</a:t>
            </a:r>
            <a:endParaRPr lang="zh-CN" altLang="en-US" sz="2530" dirty="0">
              <a:latin typeface="微软雅黑" panose="020B0503020204020204" charset="-122"/>
              <a:ea typeface="微软雅黑" panose="020B0503020204020204" charset="-122"/>
            </a:endParaRPr>
          </a:p>
        </p:txBody>
      </p:sp>
      <p:sp>
        <p:nvSpPr>
          <p:cNvPr id="1029" name="Text Box 5"/>
          <p:cNvSpPr txBox="1"/>
          <p:nvPr/>
        </p:nvSpPr>
        <p:spPr>
          <a:xfrm>
            <a:off x="459740" y="1564005"/>
            <a:ext cx="4070985" cy="4246245"/>
          </a:xfrm>
          <a:prstGeom prst="rect">
            <a:avLst/>
          </a:prstGeom>
          <a:noFill/>
          <a:ln w="9525">
            <a:noFill/>
          </a:ln>
        </p:spPr>
        <p:txBody>
          <a:bodyPr wrap="square">
            <a:spAutoFit/>
          </a:bodyPr>
          <a:p>
            <a:pPr>
              <a:lnSpc>
                <a:spcPct val="150000"/>
              </a:lnSpc>
            </a:pPr>
            <a:r>
              <a:rPr lang="en-US" altLang="zh-CN" sz="2000" dirty="0">
                <a:latin typeface="微软雅黑" panose="020B0503020204020204" charset="-122"/>
                <a:ea typeface="微软雅黑" panose="020B0503020204020204" charset="-122"/>
              </a:rPr>
              <a:t>ESPITI(</a:t>
            </a:r>
            <a:r>
              <a:rPr lang="zh-CN" altLang="en-US" sz="2000" dirty="0">
                <a:latin typeface="微软雅黑" panose="020B0503020204020204" charset="-122"/>
                <a:ea typeface="微软雅黑" panose="020B0503020204020204" charset="-122"/>
              </a:rPr>
              <a:t>欧洲软件过程改进培训倡议）所作的一个调查，</a:t>
            </a:r>
            <a:r>
              <a:rPr lang="en-US" altLang="zh-CN" sz="2000" dirty="0">
                <a:latin typeface="微软雅黑" panose="020B0503020204020204" charset="-122"/>
                <a:ea typeface="微软雅黑" panose="020B0503020204020204" charset="-122"/>
              </a:rPr>
              <a:t>3800</a:t>
            </a:r>
            <a:r>
              <a:rPr lang="zh-CN" altLang="en-US" sz="2000" dirty="0">
                <a:latin typeface="微软雅黑" panose="020B0503020204020204" charset="-122"/>
                <a:ea typeface="微软雅黑" panose="020B0503020204020204" charset="-122"/>
              </a:rPr>
              <a:t>个被调查者认为，软件开发的主要问题、次要问题和不是问题的问题如图。</a:t>
            </a:r>
            <a:endParaRPr lang="zh-CN" altLang="en-US" sz="2000" dirty="0">
              <a:latin typeface="微软雅黑" panose="020B0503020204020204" charset="-122"/>
              <a:ea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rPr>
              <a:t>一半以上的人认为，软件的二个最大问题是：</a:t>
            </a:r>
            <a:endParaRPr lang="zh-CN" altLang="en-US" sz="2000" dirty="0">
              <a:latin typeface="微软雅黑" panose="020B0503020204020204" charset="-122"/>
              <a:ea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rPr>
              <a:t>1</a:t>
            </a:r>
            <a:r>
              <a:rPr lang="zh-CN" altLang="en-US" sz="2000" dirty="0">
                <a:latin typeface="微软雅黑" panose="020B0503020204020204" charset="-122"/>
                <a:ea typeface="微软雅黑" panose="020B0503020204020204" charset="-122"/>
              </a:rPr>
              <a:t>、需求规格说明</a:t>
            </a:r>
            <a:endParaRPr lang="zh-CN" altLang="en-US" sz="2000" dirty="0">
              <a:latin typeface="微软雅黑" panose="020B0503020204020204" charset="-122"/>
              <a:ea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rPr>
              <a:t>2</a:t>
            </a:r>
            <a:r>
              <a:rPr lang="zh-CN" altLang="en-US" sz="2000" dirty="0">
                <a:latin typeface="微软雅黑" panose="020B0503020204020204" charset="-122"/>
                <a:ea typeface="微软雅黑" panose="020B0503020204020204" charset="-122"/>
              </a:rPr>
              <a:t>、管理客户需求</a:t>
            </a:r>
            <a:endParaRPr lang="zh-CN" altLang="en-US" sz="2000" dirty="0">
              <a:latin typeface="微软雅黑" panose="020B0503020204020204" charset="-122"/>
              <a:ea typeface="微软雅黑" panose="020B0503020204020204" charset="-122"/>
            </a:endParaRPr>
          </a:p>
          <a:p>
            <a:pPr>
              <a:lnSpc>
                <a:spcPct val="150000"/>
              </a:lnSpc>
            </a:pPr>
            <a:r>
              <a:rPr lang="zh-CN" altLang="en-US" sz="2000" dirty="0">
                <a:latin typeface="微软雅黑" panose="020B0503020204020204" charset="-122"/>
                <a:ea typeface="微软雅黑" panose="020B0503020204020204" charset="-122"/>
              </a:rPr>
              <a:t>相对而言，编码不是问题</a:t>
            </a:r>
            <a:endParaRPr lang="zh-CN" altLang="en-US" sz="2000" dirty="0">
              <a:latin typeface="微软雅黑" panose="020B0503020204020204" charset="-122"/>
              <a:ea typeface="微软雅黑" panose="020B0503020204020204" charset="-122"/>
            </a:endParaRPr>
          </a:p>
        </p:txBody>
      </p:sp>
      <p:sp>
        <p:nvSpPr>
          <p:cNvPr id="2" name="文本框 1"/>
          <p:cNvSpPr txBox="1"/>
          <p:nvPr/>
        </p:nvSpPr>
        <p:spPr>
          <a:xfrm>
            <a:off x="767080" y="585470"/>
            <a:ext cx="5486400" cy="804545"/>
          </a:xfrm>
          <a:prstGeom prst="rect">
            <a:avLst/>
          </a:prstGeom>
          <a:noFill/>
        </p:spPr>
        <p:txBody>
          <a:bodyPr wrap="none" rtlCol="0">
            <a:spAutoFit/>
          </a:bodyPr>
          <a:p>
            <a:pPr algn="l" defTabSz="914400"/>
            <a:r>
              <a:rPr kumimoji="1" lang="zh-CN" altLang="en-US" sz="4640" dirty="0" smtClean="0">
                <a:solidFill>
                  <a:schemeClr val="accent1"/>
                </a:solidFill>
                <a:latin typeface="微软雅黑" panose="020B0503020204020204" charset="-122"/>
                <a:ea typeface="微软雅黑" panose="020B0503020204020204" charset="-122"/>
                <a:sym typeface="+mn-ea"/>
              </a:rPr>
              <a:t>软件开发的问题分类</a:t>
            </a:r>
            <a:endParaRPr kumimoji="1" lang="zh-CN" altLang="en-US" sz="4640" dirty="0" smtClean="0">
              <a:solidFill>
                <a:schemeClr val="accent1"/>
              </a:solidFill>
              <a:latin typeface="微软雅黑" panose="020B0503020204020204" charset="-122"/>
              <a:ea typeface="微软雅黑" panose="020B0503020204020204"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Text Box 2"/>
          <p:cNvSpPr txBox="1"/>
          <p:nvPr/>
        </p:nvSpPr>
        <p:spPr>
          <a:xfrm>
            <a:off x="1175957" y="253527"/>
            <a:ext cx="5702409" cy="804545"/>
          </a:xfrm>
          <a:prstGeom prst="rect">
            <a:avLst/>
          </a:prstGeom>
          <a:noFill/>
          <a:ln w="9525">
            <a:noFill/>
          </a:ln>
        </p:spPr>
        <p:txBody>
          <a:bodyPr>
            <a:spAutoFit/>
          </a:bodyPr>
          <a:p>
            <a:pPr algn="ctr"/>
            <a:r>
              <a:rPr kumimoji="1" lang="zh-CN" altLang="en-US" sz="4640" dirty="0" smtClean="0">
                <a:solidFill>
                  <a:schemeClr val="accent1"/>
                </a:solidFill>
                <a:latin typeface="微软雅黑" panose="020B0503020204020204" charset="-122"/>
                <a:ea typeface="微软雅黑" panose="020B0503020204020204" charset="-122"/>
              </a:rPr>
              <a:t>需求错误的代价</a:t>
            </a:r>
            <a:endParaRPr lang="zh-CN" altLang="en-US" sz="3795" dirty="0">
              <a:latin typeface="隶书" panose="02010509060101010101" pitchFamily="49" charset="-122"/>
              <a:ea typeface="隶书" panose="02010509060101010101" pitchFamily="49" charset="-122"/>
            </a:endParaRPr>
          </a:p>
        </p:txBody>
      </p:sp>
      <p:grpSp>
        <p:nvGrpSpPr>
          <p:cNvPr id="25603" name="Group 3"/>
          <p:cNvGrpSpPr/>
          <p:nvPr/>
        </p:nvGrpSpPr>
        <p:grpSpPr>
          <a:xfrm>
            <a:off x="1796796" y="1083224"/>
            <a:ext cx="8429720" cy="5037742"/>
            <a:chOff x="113" y="799"/>
            <a:chExt cx="5035" cy="3009"/>
          </a:xfrm>
        </p:grpSpPr>
        <p:sp>
          <p:nvSpPr>
            <p:cNvPr id="25605" name="Text Box 4"/>
            <p:cNvSpPr txBox="1"/>
            <p:nvPr/>
          </p:nvSpPr>
          <p:spPr>
            <a:xfrm>
              <a:off x="793" y="3521"/>
              <a:ext cx="2177" cy="287"/>
            </a:xfrm>
            <a:prstGeom prst="rect">
              <a:avLst/>
            </a:prstGeom>
            <a:noFill/>
            <a:ln w="9525">
              <a:noFill/>
            </a:ln>
          </p:spPr>
          <p:txBody>
            <a:bodyPr>
              <a:spAutoFit/>
            </a:bodyPr>
            <a:p>
              <a:pPr algn="ctr"/>
              <a:r>
                <a:rPr lang="zh-CN" altLang="en-US" sz="2530" dirty="0">
                  <a:latin typeface="黑体" panose="02010609060101010101" charset="-122"/>
                </a:rPr>
                <a:t>修复的相对成本</a:t>
              </a:r>
              <a:endParaRPr lang="zh-CN" altLang="en-US" sz="2530" dirty="0">
                <a:latin typeface="黑体" panose="02010609060101010101" charset="-122"/>
                <a:ea typeface="Times New Roman" panose="02020603050405020304" pitchFamily="18" charset="0"/>
              </a:endParaRPr>
            </a:p>
          </p:txBody>
        </p:sp>
        <p:sp>
          <p:nvSpPr>
            <p:cNvPr id="270341" name="AutoShape 5"/>
            <p:cNvSpPr>
              <a:spLocks noChangeArrowheads="1"/>
            </p:cNvSpPr>
            <p:nvPr/>
          </p:nvSpPr>
          <p:spPr bwMode="auto">
            <a:xfrm>
              <a:off x="113" y="799"/>
              <a:ext cx="3583" cy="2722"/>
            </a:xfrm>
            <a:prstGeom prst="triangle">
              <a:avLst>
                <a:gd name="adj" fmla="val 49231"/>
              </a:avLst>
            </a:prstGeom>
            <a:solidFill>
              <a:srgbClr val="B3EBE2"/>
            </a:solidFill>
            <a:ln w="9525">
              <a:solidFill>
                <a:schemeClr val="accent1"/>
              </a:solidFill>
              <a:miter lim="800000"/>
            </a:ln>
            <a:effectLst>
              <a:outerShdw dist="107763" dir="18900000" algn="ctr" rotWithShape="0">
                <a:schemeClr val="bg2">
                  <a:alpha val="50000"/>
                </a:scheme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955" b="1"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charset="-122"/>
                <a:cs typeface="+mn-cs"/>
              </a:endParaRPr>
            </a:p>
          </p:txBody>
        </p:sp>
        <p:grpSp>
          <p:nvGrpSpPr>
            <p:cNvPr id="25607" name="Group 6"/>
            <p:cNvGrpSpPr/>
            <p:nvPr/>
          </p:nvGrpSpPr>
          <p:grpSpPr>
            <a:xfrm>
              <a:off x="1429" y="981"/>
              <a:ext cx="3673" cy="332"/>
              <a:chOff x="1429" y="981"/>
              <a:chExt cx="3673" cy="332"/>
            </a:xfrm>
          </p:grpSpPr>
          <p:sp>
            <p:nvSpPr>
              <p:cNvPr id="25623" name="Line 7"/>
              <p:cNvSpPr/>
              <p:nvPr/>
            </p:nvSpPr>
            <p:spPr>
              <a:xfrm>
                <a:off x="1610" y="1298"/>
                <a:ext cx="3492" cy="0"/>
              </a:xfrm>
              <a:prstGeom prst="line">
                <a:avLst/>
              </a:prstGeom>
              <a:ln w="9525" cap="flat" cmpd="sng">
                <a:solidFill>
                  <a:schemeClr val="tx1"/>
                </a:solidFill>
                <a:prstDash val="solid"/>
                <a:headEnd type="none" w="med" len="med"/>
                <a:tailEnd type="none" w="med" len="med"/>
              </a:ln>
            </p:spPr>
          </p:sp>
          <p:sp>
            <p:nvSpPr>
              <p:cNvPr id="25624" name="Text Box 8"/>
              <p:cNvSpPr txBox="1"/>
              <p:nvPr/>
            </p:nvSpPr>
            <p:spPr>
              <a:xfrm>
                <a:off x="2835" y="981"/>
                <a:ext cx="2177" cy="287"/>
              </a:xfrm>
              <a:prstGeom prst="rect">
                <a:avLst/>
              </a:prstGeom>
              <a:noFill/>
              <a:ln w="9525">
                <a:noFill/>
              </a:ln>
            </p:spPr>
            <p:txBody>
              <a:bodyPr>
                <a:spAutoFit/>
              </a:bodyPr>
              <a:p>
                <a:pPr algn="ctr"/>
                <a:r>
                  <a:rPr lang="zh-CN" altLang="en-US" sz="2530" dirty="0">
                    <a:latin typeface="黑体" panose="02010609060101010101" charset="-122"/>
                  </a:rPr>
                  <a:t>需求阶段</a:t>
                </a:r>
                <a:endParaRPr lang="zh-CN" altLang="en-US" sz="2530" dirty="0">
                  <a:latin typeface="黑体" panose="02010609060101010101" charset="-122"/>
                  <a:ea typeface="Times New Roman" panose="02020603050405020304" pitchFamily="18" charset="0"/>
                </a:endParaRPr>
              </a:p>
            </p:txBody>
          </p:sp>
          <p:sp>
            <p:nvSpPr>
              <p:cNvPr id="25625" name="Text Box 9"/>
              <p:cNvSpPr txBox="1"/>
              <p:nvPr/>
            </p:nvSpPr>
            <p:spPr>
              <a:xfrm>
                <a:off x="1429" y="1026"/>
                <a:ext cx="861" cy="287"/>
              </a:xfrm>
              <a:prstGeom prst="rect">
                <a:avLst/>
              </a:prstGeom>
              <a:noFill/>
              <a:ln w="9525">
                <a:noFill/>
              </a:ln>
            </p:spPr>
            <p:txBody>
              <a:bodyPr>
                <a:spAutoFit/>
              </a:bodyPr>
              <a:p>
                <a:pPr algn="ctr"/>
                <a:r>
                  <a:rPr lang="en-US" altLang="zh-CN" sz="2530" dirty="0">
                    <a:solidFill>
                      <a:srgbClr val="FF3300"/>
                    </a:solidFill>
                    <a:latin typeface="黑体" panose="02010609060101010101" charset="-122"/>
                  </a:rPr>
                  <a:t>0.1-0.2</a:t>
                </a:r>
                <a:endParaRPr lang="en-US" altLang="zh-CN" sz="2530" dirty="0">
                  <a:solidFill>
                    <a:srgbClr val="FF3300"/>
                  </a:solidFill>
                  <a:latin typeface="黑体" panose="02010609060101010101" charset="-122"/>
                  <a:ea typeface="Times New Roman" panose="02020603050405020304" pitchFamily="18" charset="0"/>
                </a:endParaRPr>
              </a:p>
            </p:txBody>
          </p:sp>
        </p:grpSp>
        <p:sp>
          <p:nvSpPr>
            <p:cNvPr id="25608" name="Line 10"/>
            <p:cNvSpPr/>
            <p:nvPr/>
          </p:nvSpPr>
          <p:spPr>
            <a:xfrm>
              <a:off x="1384" y="1706"/>
              <a:ext cx="3764" cy="0"/>
            </a:xfrm>
            <a:prstGeom prst="line">
              <a:avLst/>
            </a:prstGeom>
            <a:ln w="9525" cap="flat" cmpd="sng">
              <a:solidFill>
                <a:schemeClr val="tx1"/>
              </a:solidFill>
              <a:prstDash val="solid"/>
              <a:headEnd type="none" w="med" len="med"/>
              <a:tailEnd type="none" w="med" len="med"/>
            </a:ln>
          </p:spPr>
        </p:sp>
        <p:sp>
          <p:nvSpPr>
            <p:cNvPr id="25609" name="Text Box 11"/>
            <p:cNvSpPr txBox="1"/>
            <p:nvPr/>
          </p:nvSpPr>
          <p:spPr>
            <a:xfrm>
              <a:off x="2835" y="1389"/>
              <a:ext cx="2177" cy="287"/>
            </a:xfrm>
            <a:prstGeom prst="rect">
              <a:avLst/>
            </a:prstGeom>
            <a:noFill/>
            <a:ln w="9525">
              <a:noFill/>
            </a:ln>
          </p:spPr>
          <p:txBody>
            <a:bodyPr>
              <a:spAutoFit/>
            </a:bodyPr>
            <a:p>
              <a:pPr algn="ctr"/>
              <a:r>
                <a:rPr lang="zh-CN" altLang="en-US" sz="2530" dirty="0">
                  <a:latin typeface="黑体" panose="02010609060101010101" charset="-122"/>
                </a:rPr>
                <a:t>设计</a:t>
              </a:r>
              <a:endParaRPr lang="zh-CN" altLang="en-US" sz="2530" dirty="0">
                <a:latin typeface="黑体" panose="02010609060101010101" charset="-122"/>
                <a:ea typeface="Times New Roman" panose="02020603050405020304" pitchFamily="18" charset="0"/>
              </a:endParaRPr>
            </a:p>
          </p:txBody>
        </p:sp>
        <p:sp>
          <p:nvSpPr>
            <p:cNvPr id="25610" name="Text Box 12"/>
            <p:cNvSpPr txBox="1"/>
            <p:nvPr/>
          </p:nvSpPr>
          <p:spPr>
            <a:xfrm>
              <a:off x="1429" y="1434"/>
              <a:ext cx="861" cy="287"/>
            </a:xfrm>
            <a:prstGeom prst="rect">
              <a:avLst/>
            </a:prstGeom>
            <a:noFill/>
            <a:ln w="9525">
              <a:noFill/>
            </a:ln>
          </p:spPr>
          <p:txBody>
            <a:bodyPr>
              <a:spAutoFit/>
            </a:bodyPr>
            <a:p>
              <a:pPr algn="ctr"/>
              <a:r>
                <a:rPr lang="en-US" altLang="zh-CN" sz="2530" dirty="0">
                  <a:solidFill>
                    <a:srgbClr val="FF3300"/>
                  </a:solidFill>
                  <a:latin typeface="黑体" panose="02010609060101010101" charset="-122"/>
                </a:rPr>
                <a:t>0.5</a:t>
              </a:r>
              <a:endParaRPr lang="en-US" altLang="zh-CN" sz="2530" dirty="0">
                <a:solidFill>
                  <a:srgbClr val="FF3300"/>
                </a:solidFill>
                <a:latin typeface="黑体" panose="02010609060101010101" charset="-122"/>
                <a:ea typeface="Times New Roman" panose="02020603050405020304" pitchFamily="18" charset="0"/>
              </a:endParaRPr>
            </a:p>
          </p:txBody>
        </p:sp>
        <p:sp>
          <p:nvSpPr>
            <p:cNvPr id="25611" name="Line 13"/>
            <p:cNvSpPr/>
            <p:nvPr/>
          </p:nvSpPr>
          <p:spPr>
            <a:xfrm flipV="1">
              <a:off x="340" y="3521"/>
              <a:ext cx="4808" cy="0"/>
            </a:xfrm>
            <a:prstGeom prst="line">
              <a:avLst/>
            </a:prstGeom>
            <a:ln w="9525" cap="flat" cmpd="sng">
              <a:solidFill>
                <a:schemeClr val="tx1"/>
              </a:solidFill>
              <a:prstDash val="solid"/>
              <a:headEnd type="none" w="med" len="med"/>
              <a:tailEnd type="none" w="med" len="med"/>
            </a:ln>
          </p:spPr>
        </p:sp>
        <p:sp>
          <p:nvSpPr>
            <p:cNvPr id="25612" name="Text Box 14"/>
            <p:cNvSpPr txBox="1"/>
            <p:nvPr/>
          </p:nvSpPr>
          <p:spPr>
            <a:xfrm>
              <a:off x="2880" y="3158"/>
              <a:ext cx="2177" cy="287"/>
            </a:xfrm>
            <a:prstGeom prst="rect">
              <a:avLst/>
            </a:prstGeom>
            <a:noFill/>
            <a:ln w="9525">
              <a:noFill/>
            </a:ln>
          </p:spPr>
          <p:txBody>
            <a:bodyPr>
              <a:spAutoFit/>
            </a:bodyPr>
            <a:p>
              <a:pPr algn="ctr"/>
              <a:r>
                <a:rPr lang="zh-CN" altLang="en-US" sz="2530" dirty="0">
                  <a:latin typeface="黑体" panose="02010609060101010101" charset="-122"/>
                </a:rPr>
                <a:t>维护</a:t>
              </a:r>
              <a:endParaRPr lang="zh-CN" altLang="en-US" sz="2530" dirty="0">
                <a:latin typeface="黑体" panose="02010609060101010101" charset="-122"/>
                <a:ea typeface="Times New Roman" panose="02020603050405020304" pitchFamily="18" charset="0"/>
              </a:endParaRPr>
            </a:p>
          </p:txBody>
        </p:sp>
        <p:sp>
          <p:nvSpPr>
            <p:cNvPr id="25613" name="Text Box 15"/>
            <p:cNvSpPr txBox="1"/>
            <p:nvPr/>
          </p:nvSpPr>
          <p:spPr>
            <a:xfrm>
              <a:off x="1429" y="3203"/>
              <a:ext cx="861" cy="287"/>
            </a:xfrm>
            <a:prstGeom prst="rect">
              <a:avLst/>
            </a:prstGeom>
            <a:noFill/>
            <a:ln w="9525">
              <a:noFill/>
            </a:ln>
          </p:spPr>
          <p:txBody>
            <a:bodyPr>
              <a:spAutoFit/>
            </a:bodyPr>
            <a:p>
              <a:pPr algn="ctr"/>
              <a:r>
                <a:rPr lang="en-US" altLang="zh-CN" sz="2530" dirty="0">
                  <a:solidFill>
                    <a:srgbClr val="FF3300"/>
                  </a:solidFill>
                  <a:latin typeface="黑体" panose="02010609060101010101" charset="-122"/>
                </a:rPr>
                <a:t>20</a:t>
              </a:r>
              <a:endParaRPr lang="en-US" altLang="zh-CN" sz="2530" dirty="0">
                <a:solidFill>
                  <a:srgbClr val="FF3300"/>
                </a:solidFill>
                <a:latin typeface="黑体" panose="02010609060101010101" charset="-122"/>
                <a:ea typeface="Times New Roman" panose="02020603050405020304" pitchFamily="18" charset="0"/>
              </a:endParaRPr>
            </a:p>
          </p:txBody>
        </p:sp>
        <p:sp>
          <p:nvSpPr>
            <p:cNvPr id="25614" name="Line 16"/>
            <p:cNvSpPr/>
            <p:nvPr/>
          </p:nvSpPr>
          <p:spPr>
            <a:xfrm>
              <a:off x="612" y="3067"/>
              <a:ext cx="4490" cy="0"/>
            </a:xfrm>
            <a:prstGeom prst="line">
              <a:avLst/>
            </a:prstGeom>
            <a:ln w="9525" cap="flat" cmpd="sng">
              <a:solidFill>
                <a:schemeClr val="tx1"/>
              </a:solidFill>
              <a:prstDash val="solid"/>
              <a:headEnd type="none" w="med" len="med"/>
              <a:tailEnd type="none" w="med" len="med"/>
            </a:ln>
          </p:spPr>
        </p:sp>
        <p:sp>
          <p:nvSpPr>
            <p:cNvPr id="25615" name="Text Box 17"/>
            <p:cNvSpPr txBox="1"/>
            <p:nvPr/>
          </p:nvSpPr>
          <p:spPr>
            <a:xfrm>
              <a:off x="2835" y="2750"/>
              <a:ext cx="2177" cy="287"/>
            </a:xfrm>
            <a:prstGeom prst="rect">
              <a:avLst/>
            </a:prstGeom>
            <a:noFill/>
            <a:ln w="9525">
              <a:noFill/>
            </a:ln>
          </p:spPr>
          <p:txBody>
            <a:bodyPr>
              <a:spAutoFit/>
            </a:bodyPr>
            <a:p>
              <a:pPr algn="ctr"/>
              <a:r>
                <a:rPr lang="zh-CN" altLang="en-US" sz="2530" dirty="0">
                  <a:latin typeface="黑体" panose="02010609060101010101" charset="-122"/>
                </a:rPr>
                <a:t>验收测试</a:t>
              </a:r>
              <a:endParaRPr lang="zh-CN" altLang="en-US" sz="2530" dirty="0">
                <a:latin typeface="黑体" panose="02010609060101010101" charset="-122"/>
                <a:ea typeface="Times New Roman" panose="02020603050405020304" pitchFamily="18" charset="0"/>
              </a:endParaRPr>
            </a:p>
          </p:txBody>
        </p:sp>
        <p:sp>
          <p:nvSpPr>
            <p:cNvPr id="25616" name="Text Box 18"/>
            <p:cNvSpPr txBox="1"/>
            <p:nvPr/>
          </p:nvSpPr>
          <p:spPr>
            <a:xfrm>
              <a:off x="1429" y="2795"/>
              <a:ext cx="861" cy="287"/>
            </a:xfrm>
            <a:prstGeom prst="rect">
              <a:avLst/>
            </a:prstGeom>
            <a:noFill/>
            <a:ln w="9525">
              <a:noFill/>
            </a:ln>
          </p:spPr>
          <p:txBody>
            <a:bodyPr>
              <a:spAutoFit/>
            </a:bodyPr>
            <a:p>
              <a:pPr algn="ctr"/>
              <a:r>
                <a:rPr lang="en-US" altLang="zh-CN" sz="2530" dirty="0">
                  <a:solidFill>
                    <a:srgbClr val="FF3300"/>
                  </a:solidFill>
                  <a:latin typeface="黑体" panose="02010609060101010101" charset="-122"/>
                </a:rPr>
                <a:t>5</a:t>
              </a:r>
              <a:endParaRPr lang="en-US" altLang="zh-CN" sz="2530" dirty="0">
                <a:solidFill>
                  <a:srgbClr val="FF3300"/>
                </a:solidFill>
                <a:latin typeface="黑体" panose="02010609060101010101" charset="-122"/>
                <a:ea typeface="Times New Roman" panose="02020603050405020304" pitchFamily="18" charset="0"/>
              </a:endParaRPr>
            </a:p>
          </p:txBody>
        </p:sp>
        <p:sp>
          <p:nvSpPr>
            <p:cNvPr id="25617" name="Line 19"/>
            <p:cNvSpPr/>
            <p:nvPr/>
          </p:nvSpPr>
          <p:spPr>
            <a:xfrm flipV="1">
              <a:off x="884" y="2614"/>
              <a:ext cx="4219" cy="0"/>
            </a:xfrm>
            <a:prstGeom prst="line">
              <a:avLst/>
            </a:prstGeom>
            <a:ln w="9525" cap="flat" cmpd="sng">
              <a:solidFill>
                <a:schemeClr val="tx1"/>
              </a:solidFill>
              <a:prstDash val="solid"/>
              <a:headEnd type="none" w="med" len="med"/>
              <a:tailEnd type="none" w="med" len="med"/>
            </a:ln>
          </p:spPr>
        </p:sp>
        <p:sp>
          <p:nvSpPr>
            <p:cNvPr id="25618" name="Text Box 20"/>
            <p:cNvSpPr txBox="1"/>
            <p:nvPr/>
          </p:nvSpPr>
          <p:spPr>
            <a:xfrm>
              <a:off x="2835" y="2296"/>
              <a:ext cx="2177" cy="287"/>
            </a:xfrm>
            <a:prstGeom prst="rect">
              <a:avLst/>
            </a:prstGeom>
            <a:noFill/>
            <a:ln w="9525">
              <a:noFill/>
            </a:ln>
          </p:spPr>
          <p:txBody>
            <a:bodyPr>
              <a:spAutoFit/>
            </a:bodyPr>
            <a:p>
              <a:pPr algn="ctr"/>
              <a:r>
                <a:rPr lang="zh-CN" altLang="en-US" sz="2530" dirty="0">
                  <a:latin typeface="黑体" panose="02010609060101010101" charset="-122"/>
                </a:rPr>
                <a:t>单元测试</a:t>
              </a:r>
              <a:endParaRPr lang="zh-CN" altLang="en-US" sz="2530" dirty="0">
                <a:latin typeface="黑体" panose="02010609060101010101" charset="-122"/>
                <a:ea typeface="Times New Roman" panose="02020603050405020304" pitchFamily="18" charset="0"/>
              </a:endParaRPr>
            </a:p>
          </p:txBody>
        </p:sp>
        <p:sp>
          <p:nvSpPr>
            <p:cNvPr id="25619" name="Text Box 21"/>
            <p:cNvSpPr txBox="1"/>
            <p:nvPr/>
          </p:nvSpPr>
          <p:spPr>
            <a:xfrm>
              <a:off x="1429" y="2341"/>
              <a:ext cx="861" cy="287"/>
            </a:xfrm>
            <a:prstGeom prst="rect">
              <a:avLst/>
            </a:prstGeom>
            <a:noFill/>
            <a:ln w="9525">
              <a:noFill/>
            </a:ln>
          </p:spPr>
          <p:txBody>
            <a:bodyPr>
              <a:spAutoFit/>
            </a:bodyPr>
            <a:p>
              <a:pPr algn="ctr"/>
              <a:r>
                <a:rPr lang="en-US" altLang="zh-CN" sz="2530" dirty="0">
                  <a:solidFill>
                    <a:srgbClr val="FF3300"/>
                  </a:solidFill>
                  <a:latin typeface="黑体" panose="02010609060101010101" charset="-122"/>
                </a:rPr>
                <a:t>2</a:t>
              </a:r>
              <a:endParaRPr lang="en-US" altLang="zh-CN" sz="2530" dirty="0">
                <a:solidFill>
                  <a:srgbClr val="FF3300"/>
                </a:solidFill>
                <a:latin typeface="黑体" panose="02010609060101010101" charset="-122"/>
                <a:ea typeface="Times New Roman" panose="02020603050405020304" pitchFamily="18" charset="0"/>
              </a:endParaRPr>
            </a:p>
          </p:txBody>
        </p:sp>
        <p:sp>
          <p:nvSpPr>
            <p:cNvPr id="25620" name="Line 22"/>
            <p:cNvSpPr/>
            <p:nvPr/>
          </p:nvSpPr>
          <p:spPr>
            <a:xfrm flipV="1">
              <a:off x="1111" y="2160"/>
              <a:ext cx="3992" cy="0"/>
            </a:xfrm>
            <a:prstGeom prst="line">
              <a:avLst/>
            </a:prstGeom>
            <a:ln w="9525" cap="flat" cmpd="sng">
              <a:solidFill>
                <a:schemeClr val="tx1"/>
              </a:solidFill>
              <a:prstDash val="solid"/>
              <a:headEnd type="none" w="med" len="med"/>
              <a:tailEnd type="none" w="med" len="med"/>
            </a:ln>
          </p:spPr>
        </p:sp>
        <p:sp>
          <p:nvSpPr>
            <p:cNvPr id="25621" name="Text Box 23"/>
            <p:cNvSpPr txBox="1"/>
            <p:nvPr/>
          </p:nvSpPr>
          <p:spPr>
            <a:xfrm>
              <a:off x="2835" y="1842"/>
              <a:ext cx="2177" cy="287"/>
            </a:xfrm>
            <a:prstGeom prst="rect">
              <a:avLst/>
            </a:prstGeom>
            <a:noFill/>
            <a:ln w="9525">
              <a:noFill/>
            </a:ln>
          </p:spPr>
          <p:txBody>
            <a:bodyPr>
              <a:spAutoFit/>
            </a:bodyPr>
            <a:p>
              <a:pPr algn="ctr"/>
              <a:r>
                <a:rPr lang="zh-CN" altLang="en-US" sz="2530" dirty="0">
                  <a:latin typeface="黑体" panose="02010609060101010101" charset="-122"/>
                </a:rPr>
                <a:t>编码</a:t>
              </a:r>
              <a:endParaRPr lang="zh-CN" altLang="en-US" sz="2530" dirty="0">
                <a:latin typeface="黑体" panose="02010609060101010101" charset="-122"/>
                <a:ea typeface="Times New Roman" panose="02020603050405020304" pitchFamily="18" charset="0"/>
              </a:endParaRPr>
            </a:p>
          </p:txBody>
        </p:sp>
        <p:sp>
          <p:nvSpPr>
            <p:cNvPr id="25622" name="Text Box 24"/>
            <p:cNvSpPr txBox="1"/>
            <p:nvPr/>
          </p:nvSpPr>
          <p:spPr>
            <a:xfrm>
              <a:off x="1429" y="1888"/>
              <a:ext cx="861" cy="287"/>
            </a:xfrm>
            <a:prstGeom prst="rect">
              <a:avLst/>
            </a:prstGeom>
            <a:noFill/>
            <a:ln w="9525">
              <a:noFill/>
            </a:ln>
          </p:spPr>
          <p:txBody>
            <a:bodyPr>
              <a:spAutoFit/>
            </a:bodyPr>
            <a:p>
              <a:pPr algn="ctr"/>
              <a:r>
                <a:rPr lang="en-US" altLang="zh-CN" sz="2530" dirty="0">
                  <a:solidFill>
                    <a:srgbClr val="FF3300"/>
                  </a:solidFill>
                  <a:latin typeface="黑体" panose="02010609060101010101" charset="-122"/>
                </a:rPr>
                <a:t>1</a:t>
              </a:r>
              <a:endParaRPr lang="en-US" altLang="zh-CN" sz="2530" dirty="0">
                <a:solidFill>
                  <a:srgbClr val="FF3300"/>
                </a:solidFill>
                <a:latin typeface="黑体" panose="02010609060101010101" charset="-122"/>
                <a:ea typeface="Times New Roman" panose="02020603050405020304" pitchFamily="18" charset="0"/>
              </a:endParaRPr>
            </a:p>
          </p:txBody>
        </p:sp>
      </p:grpSp>
      <p:sp>
        <p:nvSpPr>
          <p:cNvPr id="25604" name="Rectangle 25"/>
          <p:cNvSpPr/>
          <p:nvPr/>
        </p:nvSpPr>
        <p:spPr>
          <a:xfrm>
            <a:off x="743585" y="6121400"/>
            <a:ext cx="11249660" cy="905510"/>
          </a:xfrm>
          <a:prstGeom prst="rect">
            <a:avLst/>
          </a:prstGeom>
          <a:noFill/>
          <a:ln w="9525">
            <a:noFill/>
          </a:ln>
        </p:spPr>
        <p:txBody>
          <a:bodyPr/>
          <a:p>
            <a:pPr marL="342900" indent="-342900">
              <a:spcBef>
                <a:spcPct val="20000"/>
              </a:spcBef>
              <a:buClr>
                <a:srgbClr val="0BD0D9"/>
              </a:buClr>
              <a:buFont typeface="Wingdings" panose="05000000000000000000" pitchFamily="2" charset="2"/>
              <a:buNone/>
            </a:pPr>
            <a:r>
              <a:rPr lang="en-US" altLang="zh-CN" sz="3200" dirty="0">
                <a:solidFill>
                  <a:srgbClr val="FF3300"/>
                </a:solidFill>
                <a:latin typeface="微软雅黑" panose="020B0503020204020204" charset="-122"/>
                <a:ea typeface="微软雅黑" panose="020B0503020204020204" charset="-122"/>
              </a:rPr>
              <a:t>“ </a:t>
            </a:r>
            <a:r>
              <a:rPr lang="zh-CN" altLang="en-US" sz="3200" dirty="0">
                <a:solidFill>
                  <a:srgbClr val="0000FF"/>
                </a:solidFill>
                <a:latin typeface="微软雅黑" panose="020B0503020204020204" charset="-122"/>
                <a:ea typeface="微软雅黑" panose="020B0503020204020204" charset="-122"/>
              </a:rPr>
              <a:t>需求开发</a:t>
            </a:r>
            <a:r>
              <a:rPr lang="zh-CN" altLang="en-US" sz="3200" dirty="0">
                <a:solidFill>
                  <a:srgbClr val="FF3300"/>
                </a:solidFill>
                <a:latin typeface="微软雅黑" panose="020B0503020204020204" charset="-122"/>
                <a:ea typeface="微软雅黑" panose="020B0503020204020204" charset="-122"/>
              </a:rPr>
              <a:t>可能是软件开发中最困难、最关键、最易出错以及最需要沟通的方面 ”</a:t>
            </a:r>
            <a:endParaRPr lang="zh-CN" altLang="en-US" sz="3200" dirty="0">
              <a:solidFill>
                <a:srgbClr val="FF3300"/>
              </a:solidFill>
              <a:latin typeface="微软雅黑" panose="020B0503020204020204" charset="-122"/>
              <a:ea typeface="微软雅黑" panose="020B0503020204020204" charset="-122"/>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ph type="title"/>
          </p:nvPr>
        </p:nvSpPr>
        <p:spPr>
          <a:xfrm>
            <a:off x="692150" y="654685"/>
            <a:ext cx="10076815" cy="662940"/>
          </a:xfrm>
        </p:spPr>
        <p:txBody>
          <a:bodyPr vert="horz" wrap="square" lIns="0" tIns="49356" rIns="0" bIns="0" anchor="b">
            <a:normAutofit fontScale="90000"/>
          </a:bodyPr>
          <a:p>
            <a:pPr algn="l" eaLnBrk="1" fontAlgn="base" hangingPunct="1">
              <a:lnSpc>
                <a:spcPct val="100000"/>
              </a:lnSpc>
            </a:pPr>
            <a:r>
              <a:rPr kumimoji="1" lang="zh-CN" altLang="en-US" sz="4640" dirty="0" smtClean="0">
                <a:solidFill>
                  <a:schemeClr val="accent1"/>
                </a:solidFill>
                <a:latin typeface="微软雅黑" panose="020B0503020204020204" charset="-122"/>
                <a:ea typeface="微软雅黑" panose="020B0503020204020204" charset="-122"/>
                <a:cs typeface="+mn-cs"/>
              </a:rPr>
              <a:t>需求变化</a:t>
            </a:r>
            <a:endParaRPr kumimoji="1" lang="zh-CN" altLang="en-US" sz="4640" dirty="0" smtClean="0">
              <a:solidFill>
                <a:schemeClr val="accent1"/>
              </a:solidFill>
              <a:latin typeface="微软雅黑" panose="020B0503020204020204" charset="-122"/>
              <a:ea typeface="微软雅黑" panose="020B0503020204020204" charset="-122"/>
              <a:cs typeface="+mn-cs"/>
            </a:endParaRPr>
          </a:p>
        </p:txBody>
      </p:sp>
      <p:sp>
        <p:nvSpPr>
          <p:cNvPr id="275459" name="Rectangle 3"/>
          <p:cNvSpPr>
            <a:spLocks noGrp="1"/>
          </p:cNvSpPr>
          <p:nvPr>
            <p:ph idx="1"/>
          </p:nvPr>
        </p:nvSpPr>
        <p:spPr>
          <a:xfrm>
            <a:off x="987171" y="1579641"/>
            <a:ext cx="7669622" cy="5620371"/>
          </a:xfrm>
        </p:spPr>
        <p:txBody>
          <a:bodyPr vert="horz" wrap="square" lIns="94916" tIns="49356" rIns="94916" bIns="49356" anchor="t">
            <a:normAutofit fontScale="90000" lnSpcReduction="20000"/>
          </a:bodyPr>
          <a:p>
            <a:pPr eaLnBrk="1" hangingPunct="1">
              <a:lnSpc>
                <a:spcPct val="150000"/>
              </a:lnSpc>
              <a:spcBef>
                <a:spcPct val="0"/>
              </a:spcBef>
              <a:buNone/>
            </a:pPr>
            <a:r>
              <a:rPr lang="zh-CN" altLang="en-US" dirty="0">
                <a:solidFill>
                  <a:srgbClr val="FF00FF"/>
                </a:solidFill>
                <a:latin typeface="微软雅黑" panose="020B0503020204020204" charset="-122"/>
                <a:ea typeface="微软雅黑" panose="020B0503020204020204" charset="-122"/>
              </a:rPr>
              <a:t>合理范围内的变化：</a:t>
            </a:r>
            <a:endParaRPr lang="zh-CN" altLang="en-US" dirty="0">
              <a:solidFill>
                <a:srgbClr val="FF00FF"/>
              </a:solidFill>
              <a:latin typeface="微软雅黑" panose="020B0503020204020204" charset="-122"/>
              <a:ea typeface="微软雅黑" panose="020B0503020204020204" charset="-122"/>
            </a:endParaRPr>
          </a:p>
          <a:p>
            <a:pPr lvl="1" eaLnBrk="1" hangingPunct="1">
              <a:lnSpc>
                <a:spcPct val="150000"/>
              </a:lnSpc>
              <a:spcBef>
                <a:spcPct val="0"/>
              </a:spcBef>
              <a:buNone/>
            </a:pPr>
            <a:r>
              <a:rPr lang="zh-CN" altLang="en-US" dirty="0">
                <a:latin typeface="微软雅黑" panose="020B0503020204020204" charset="-122"/>
                <a:ea typeface="微软雅黑" panose="020B0503020204020204" charset="-122"/>
              </a:rPr>
              <a:t>用户不了解自己的需求</a:t>
            </a:r>
            <a:endParaRPr lang="zh-CN" altLang="en-US" dirty="0">
              <a:latin typeface="微软雅黑" panose="020B0503020204020204" charset="-122"/>
              <a:ea typeface="微软雅黑" panose="020B0503020204020204" charset="-122"/>
            </a:endParaRPr>
          </a:p>
          <a:p>
            <a:pPr lvl="1" eaLnBrk="1" hangingPunct="1">
              <a:lnSpc>
                <a:spcPct val="150000"/>
              </a:lnSpc>
              <a:spcBef>
                <a:spcPct val="0"/>
              </a:spcBef>
              <a:buNone/>
            </a:pPr>
            <a:r>
              <a:rPr lang="zh-CN" altLang="en-US" dirty="0">
                <a:latin typeface="微软雅黑" panose="020B0503020204020204" charset="-122"/>
                <a:ea typeface="微软雅黑" panose="020B0503020204020204" charset="-122"/>
              </a:rPr>
              <a:t>需求本身易变，市场、技术、竞争因素</a:t>
            </a:r>
            <a:endParaRPr lang="zh-CN" altLang="en-US" dirty="0">
              <a:latin typeface="微软雅黑" panose="020B0503020204020204" charset="-122"/>
              <a:ea typeface="微软雅黑" panose="020B0503020204020204" charset="-122"/>
            </a:endParaRPr>
          </a:p>
          <a:p>
            <a:pPr eaLnBrk="1" hangingPunct="1">
              <a:lnSpc>
                <a:spcPct val="150000"/>
              </a:lnSpc>
              <a:spcBef>
                <a:spcPct val="0"/>
              </a:spcBef>
              <a:buNone/>
            </a:pPr>
            <a:r>
              <a:rPr lang="zh-CN" altLang="en-US" dirty="0">
                <a:solidFill>
                  <a:srgbClr val="FF00FF"/>
                </a:solidFill>
                <a:latin typeface="微软雅黑" panose="020B0503020204020204" charset="-122"/>
                <a:ea typeface="微软雅黑" panose="020B0503020204020204" charset="-122"/>
              </a:rPr>
              <a:t>不合理的变化：</a:t>
            </a:r>
            <a:endParaRPr lang="zh-CN" altLang="en-US" dirty="0">
              <a:solidFill>
                <a:srgbClr val="FF00FF"/>
              </a:solidFill>
              <a:latin typeface="微软雅黑" panose="020B0503020204020204" charset="-122"/>
              <a:ea typeface="微软雅黑" panose="020B0503020204020204" charset="-122"/>
            </a:endParaRPr>
          </a:p>
          <a:p>
            <a:pPr lvl="1" eaLnBrk="1" hangingPunct="1">
              <a:lnSpc>
                <a:spcPct val="150000"/>
              </a:lnSpc>
              <a:spcBef>
                <a:spcPct val="0"/>
              </a:spcBef>
              <a:buNone/>
            </a:pPr>
            <a:r>
              <a:rPr lang="zh-CN" altLang="en-US" dirty="0">
                <a:latin typeface="微软雅黑" panose="020B0503020204020204" charset="-122"/>
                <a:ea typeface="微软雅黑" panose="020B0503020204020204" charset="-122"/>
              </a:rPr>
              <a:t>需求文档质量不高</a:t>
            </a:r>
            <a:endParaRPr lang="zh-CN" altLang="en-US" dirty="0">
              <a:latin typeface="微软雅黑" panose="020B0503020204020204" charset="-122"/>
              <a:ea typeface="微软雅黑" panose="020B0503020204020204" charset="-122"/>
            </a:endParaRPr>
          </a:p>
          <a:p>
            <a:pPr lvl="1" eaLnBrk="1" hangingPunct="1">
              <a:lnSpc>
                <a:spcPct val="150000"/>
              </a:lnSpc>
              <a:spcBef>
                <a:spcPct val="0"/>
              </a:spcBef>
              <a:buNone/>
            </a:pPr>
            <a:r>
              <a:rPr lang="zh-CN" altLang="en-US" dirty="0">
                <a:latin typeface="微软雅黑" panose="020B0503020204020204" charset="-122"/>
                <a:ea typeface="微软雅黑" panose="020B0503020204020204" charset="-122"/>
              </a:rPr>
              <a:t>需求分析技能、技术和管理上的缺陷</a:t>
            </a:r>
            <a:endParaRPr lang="zh-CN" altLang="en-US" dirty="0">
              <a:latin typeface="微软雅黑" panose="020B0503020204020204" charset="-122"/>
              <a:ea typeface="微软雅黑" panose="020B0503020204020204" charset="-122"/>
            </a:endParaRPr>
          </a:p>
          <a:p>
            <a:pPr eaLnBrk="1" hangingPunct="1">
              <a:lnSpc>
                <a:spcPct val="150000"/>
              </a:lnSpc>
              <a:spcBef>
                <a:spcPct val="0"/>
              </a:spcBef>
              <a:buNone/>
            </a:pPr>
            <a:r>
              <a:rPr lang="zh-CN" altLang="en-US" dirty="0">
                <a:solidFill>
                  <a:srgbClr val="FF00FF"/>
                </a:solidFill>
                <a:latin typeface="微软雅黑" panose="020B0503020204020204" charset="-122"/>
                <a:ea typeface="微软雅黑" panose="020B0503020204020204" charset="-122"/>
              </a:rPr>
              <a:t>需求变化的原因：</a:t>
            </a:r>
            <a:endParaRPr lang="zh-CN" altLang="en-US" dirty="0">
              <a:solidFill>
                <a:srgbClr val="FF00FF"/>
              </a:solidFill>
              <a:latin typeface="微软雅黑" panose="020B0503020204020204" charset="-122"/>
              <a:ea typeface="微软雅黑" panose="020B0503020204020204" charset="-122"/>
            </a:endParaRPr>
          </a:p>
          <a:p>
            <a:pPr lvl="1" eaLnBrk="1" hangingPunct="1">
              <a:lnSpc>
                <a:spcPct val="150000"/>
              </a:lnSpc>
              <a:spcBef>
                <a:spcPct val="0"/>
              </a:spcBef>
              <a:buNone/>
            </a:pPr>
            <a:r>
              <a:rPr lang="zh-CN" altLang="en-US" dirty="0">
                <a:latin typeface="微软雅黑" panose="020B0503020204020204" charset="-122"/>
                <a:ea typeface="微软雅黑" panose="020B0503020204020204" charset="-122"/>
              </a:rPr>
              <a:t>未受控制的需求变更</a:t>
            </a:r>
            <a:endParaRPr lang="zh-CN" altLang="en-US" dirty="0">
              <a:latin typeface="微软雅黑" panose="020B0503020204020204" charset="-122"/>
              <a:ea typeface="微软雅黑" panose="020B0503020204020204" charset="-122"/>
            </a:endParaRPr>
          </a:p>
          <a:p>
            <a:pPr lvl="1" eaLnBrk="1" hangingPunct="1">
              <a:lnSpc>
                <a:spcPct val="150000"/>
              </a:lnSpc>
              <a:spcBef>
                <a:spcPct val="0"/>
              </a:spcBef>
              <a:buNone/>
            </a:pPr>
            <a:r>
              <a:rPr lang="zh-CN" altLang="en-US" dirty="0">
                <a:latin typeface="微软雅黑" panose="020B0503020204020204" charset="-122"/>
                <a:ea typeface="微软雅黑" panose="020B0503020204020204" charset="-122"/>
              </a:rPr>
              <a:t>遗漏需求</a:t>
            </a:r>
            <a:endParaRPr lang="zh-CN" altLang="en-US" dirty="0">
              <a:latin typeface="微软雅黑" panose="020B0503020204020204" charset="-122"/>
              <a:ea typeface="微软雅黑" panose="020B0503020204020204" charset="-122"/>
            </a:endParaRPr>
          </a:p>
          <a:p>
            <a:pPr lvl="1" eaLnBrk="1" hangingPunct="1">
              <a:lnSpc>
                <a:spcPct val="150000"/>
              </a:lnSpc>
              <a:spcBef>
                <a:spcPct val="0"/>
              </a:spcBef>
              <a:buNone/>
            </a:pPr>
            <a:r>
              <a:rPr lang="zh-CN" altLang="en-US" dirty="0">
                <a:latin typeface="微软雅黑" panose="020B0503020204020204" charset="-122"/>
                <a:ea typeface="微软雅黑" panose="020B0503020204020204" charset="-122"/>
              </a:rPr>
              <a:t>用户交流不够</a:t>
            </a:r>
            <a:endParaRPr lang="zh-CN" altLang="en-US" dirty="0">
              <a:latin typeface="微软雅黑" panose="020B0503020204020204" charset="-122"/>
              <a:ea typeface="微软雅黑" panose="020B0503020204020204" charset="-122"/>
            </a:endParaRPr>
          </a:p>
          <a:p>
            <a:pPr lvl="1" eaLnBrk="1" hangingPunct="1">
              <a:lnSpc>
                <a:spcPct val="150000"/>
              </a:lnSpc>
              <a:spcBef>
                <a:spcPct val="0"/>
              </a:spcBef>
              <a:buNone/>
            </a:pPr>
            <a:r>
              <a:rPr lang="zh-CN" altLang="en-US" dirty="0">
                <a:latin typeface="微软雅黑" panose="020B0503020204020204" charset="-122"/>
                <a:ea typeface="微软雅黑" panose="020B0503020204020204" charset="-122"/>
              </a:rPr>
              <a:t>需求规约质量差</a:t>
            </a:r>
            <a:endParaRPr lang="zh-CN" altLang="en-US" dirty="0">
              <a:latin typeface="微软雅黑" panose="020B0503020204020204" charset="-122"/>
              <a:ea typeface="微软雅黑" panose="020B0503020204020204" charset="-122"/>
            </a:endParaRPr>
          </a:p>
          <a:p>
            <a:pPr lvl="1" eaLnBrk="1" hangingPunct="1">
              <a:lnSpc>
                <a:spcPct val="150000"/>
              </a:lnSpc>
              <a:spcBef>
                <a:spcPct val="0"/>
              </a:spcBef>
              <a:buNone/>
            </a:pPr>
            <a:r>
              <a:rPr lang="zh-CN" altLang="en-US" dirty="0">
                <a:latin typeface="微软雅黑" panose="020B0503020204020204" charset="-122"/>
                <a:ea typeface="微软雅黑" panose="020B0503020204020204" charset="-122"/>
              </a:rPr>
              <a:t>低效的需求分析</a:t>
            </a:r>
            <a:endParaRPr lang="zh-CN" altLang="en-US" dirty="0">
              <a:latin typeface="微软雅黑" panose="020B0503020204020204" charset="-122"/>
              <a:ea typeface="微软雅黑" panose="020B0503020204020204" charset="-122"/>
            </a:endParaRPr>
          </a:p>
        </p:txBody>
      </p:sp>
      <p:sp>
        <p:nvSpPr>
          <p:cNvPr id="275460" name="Text Box 4"/>
          <p:cNvSpPr txBox="1"/>
          <p:nvPr/>
        </p:nvSpPr>
        <p:spPr>
          <a:xfrm>
            <a:off x="6641465" y="3667125"/>
            <a:ext cx="5813425" cy="3008630"/>
          </a:xfrm>
          <a:prstGeom prst="rect">
            <a:avLst/>
          </a:prstGeom>
          <a:solidFill>
            <a:schemeClr val="accent5">
              <a:lumMod val="40000"/>
              <a:lumOff val="60000"/>
            </a:schemeClr>
          </a:solidFill>
          <a:ln w="9525" cap="flat" cmpd="sng">
            <a:solidFill>
              <a:schemeClr val="tx2"/>
            </a:solidFill>
            <a:prstDash val="solid"/>
            <a:miter/>
            <a:headEnd type="none" w="med" len="med"/>
            <a:tailEnd type="none" w="med" len="med"/>
          </a:ln>
        </p:spPr>
        <p:txBody>
          <a:bodyPr wrap="square">
            <a:spAutoFit/>
          </a:bodyPr>
          <a:p>
            <a:pPr>
              <a:lnSpc>
                <a:spcPct val="150000"/>
              </a:lnSpc>
              <a:spcBef>
                <a:spcPct val="50000"/>
              </a:spcBef>
            </a:pPr>
            <a:r>
              <a:rPr lang="zh-CN" altLang="en-US" sz="2530" dirty="0">
                <a:latin typeface="微软雅黑" panose="020B0503020204020204" charset="-122"/>
                <a:ea typeface="微软雅黑" panose="020B0503020204020204" charset="-122"/>
              </a:rPr>
              <a:t>谨记一点，</a:t>
            </a:r>
            <a:r>
              <a:rPr lang="zh-CN" altLang="en-US" sz="2530" dirty="0">
                <a:solidFill>
                  <a:srgbClr val="FF0000"/>
                </a:solidFill>
                <a:latin typeface="微软雅黑" panose="020B0503020204020204" charset="-122"/>
                <a:ea typeface="微软雅黑" panose="020B0503020204020204" charset="-122"/>
              </a:rPr>
              <a:t>需求是经常变动的</a:t>
            </a:r>
            <a:r>
              <a:rPr lang="zh-CN" altLang="en-US" sz="2530" dirty="0">
                <a:latin typeface="微软雅黑" panose="020B0503020204020204" charset="-122"/>
                <a:ea typeface="微软雅黑" panose="020B0503020204020204" charset="-122"/>
              </a:rPr>
              <a:t>，只有先做好需求的分析，了解业务以后的发展趋势，做好具有拓展性的系统设计，才会给系统更大的扩展空间，从而在需求发生变化的时候可以更从容的修改。 </a:t>
            </a:r>
            <a:endParaRPr lang="zh-CN" altLang="en-US" sz="2530" dirty="0">
              <a:latin typeface="微软雅黑" panose="020B0503020204020204" charset="-122"/>
              <a:ea typeface="微软雅黑" panose="020B050302020402020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5459">
                                            <p:txEl>
                                              <p:charRg st="0" end="10"/>
                                            </p:txEl>
                                          </p:spTgt>
                                        </p:tgtEl>
                                        <p:attrNameLst>
                                          <p:attrName>style.visibility</p:attrName>
                                        </p:attrNameLst>
                                      </p:cBhvr>
                                      <p:to>
                                        <p:strVal val="visible"/>
                                      </p:to>
                                    </p:set>
                                    <p:animEffect transition="in" filter="box(in)">
                                      <p:cBhvr>
                                        <p:cTn id="7" dur="500"/>
                                        <p:tgtEl>
                                          <p:spTgt spid="275459">
                                            <p:txEl>
                                              <p:charRg st="0" end="1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75459">
                                            <p:txEl>
                                              <p:charRg st="10" end="21"/>
                                            </p:txEl>
                                          </p:spTgt>
                                        </p:tgtEl>
                                        <p:attrNameLst>
                                          <p:attrName>style.visibility</p:attrName>
                                        </p:attrNameLst>
                                      </p:cBhvr>
                                      <p:to>
                                        <p:strVal val="visible"/>
                                      </p:to>
                                    </p:set>
                                    <p:animEffect transition="in" filter="box(in)">
                                      <p:cBhvr>
                                        <p:cTn id="10" dur="500"/>
                                        <p:tgtEl>
                                          <p:spTgt spid="275459">
                                            <p:txEl>
                                              <p:charRg st="10" end="2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75459">
                                            <p:txEl>
                                              <p:charRg st="21" end="39"/>
                                            </p:txEl>
                                          </p:spTgt>
                                        </p:tgtEl>
                                        <p:attrNameLst>
                                          <p:attrName>style.visibility</p:attrName>
                                        </p:attrNameLst>
                                      </p:cBhvr>
                                      <p:to>
                                        <p:strVal val="visible"/>
                                      </p:to>
                                    </p:set>
                                    <p:animEffect transition="in" filter="box(in)">
                                      <p:cBhvr>
                                        <p:cTn id="13" dur="500"/>
                                        <p:tgtEl>
                                          <p:spTgt spid="275459">
                                            <p:txEl>
                                              <p:charRg st="21" end="39"/>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275459">
                                            <p:txEl>
                                              <p:charRg st="39" end="47"/>
                                            </p:txEl>
                                          </p:spTgt>
                                        </p:tgtEl>
                                        <p:attrNameLst>
                                          <p:attrName>style.visibility</p:attrName>
                                        </p:attrNameLst>
                                      </p:cBhvr>
                                      <p:to>
                                        <p:strVal val="visible"/>
                                      </p:to>
                                    </p:set>
                                    <p:animEffect transition="in" filter="box(in)">
                                      <p:cBhvr>
                                        <p:cTn id="18" dur="500"/>
                                        <p:tgtEl>
                                          <p:spTgt spid="275459">
                                            <p:txEl>
                                              <p:charRg st="39" end="47"/>
                                            </p:txEl>
                                          </p:spTgt>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275459">
                                            <p:txEl>
                                              <p:charRg st="47" end="56"/>
                                            </p:txEl>
                                          </p:spTgt>
                                        </p:tgtEl>
                                        <p:attrNameLst>
                                          <p:attrName>style.visibility</p:attrName>
                                        </p:attrNameLst>
                                      </p:cBhvr>
                                      <p:to>
                                        <p:strVal val="visible"/>
                                      </p:to>
                                    </p:set>
                                    <p:animEffect transition="in" filter="box(in)">
                                      <p:cBhvr>
                                        <p:cTn id="21" dur="500"/>
                                        <p:tgtEl>
                                          <p:spTgt spid="275459">
                                            <p:txEl>
                                              <p:charRg st="47" end="56"/>
                                            </p:txEl>
                                          </p:spTgt>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275459">
                                            <p:txEl>
                                              <p:charRg st="56" end="73"/>
                                            </p:txEl>
                                          </p:spTgt>
                                        </p:tgtEl>
                                        <p:attrNameLst>
                                          <p:attrName>style.visibility</p:attrName>
                                        </p:attrNameLst>
                                      </p:cBhvr>
                                      <p:to>
                                        <p:strVal val="visible"/>
                                      </p:to>
                                    </p:set>
                                    <p:animEffect transition="in" filter="box(in)">
                                      <p:cBhvr>
                                        <p:cTn id="24" dur="500"/>
                                        <p:tgtEl>
                                          <p:spTgt spid="275459">
                                            <p:txEl>
                                              <p:charRg st="56" end="7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275459">
                                            <p:txEl>
                                              <p:charRg st="73" end="82"/>
                                            </p:txEl>
                                          </p:spTgt>
                                        </p:tgtEl>
                                        <p:attrNameLst>
                                          <p:attrName>style.visibility</p:attrName>
                                        </p:attrNameLst>
                                      </p:cBhvr>
                                      <p:to>
                                        <p:strVal val="visible"/>
                                      </p:to>
                                    </p:set>
                                    <p:animEffect transition="in" filter="box(in)">
                                      <p:cBhvr>
                                        <p:cTn id="29" dur="500"/>
                                        <p:tgtEl>
                                          <p:spTgt spid="275459">
                                            <p:txEl>
                                              <p:charRg st="73" end="82"/>
                                            </p:txEl>
                                          </p:spTgt>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275459">
                                            <p:txEl>
                                              <p:charRg st="82" end="92"/>
                                            </p:txEl>
                                          </p:spTgt>
                                        </p:tgtEl>
                                        <p:attrNameLst>
                                          <p:attrName>style.visibility</p:attrName>
                                        </p:attrNameLst>
                                      </p:cBhvr>
                                      <p:to>
                                        <p:strVal val="visible"/>
                                      </p:to>
                                    </p:set>
                                    <p:animEffect transition="in" filter="box(in)">
                                      <p:cBhvr>
                                        <p:cTn id="32" dur="500"/>
                                        <p:tgtEl>
                                          <p:spTgt spid="275459">
                                            <p:txEl>
                                              <p:charRg st="82" end="92"/>
                                            </p:txEl>
                                          </p:spTgt>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275459">
                                            <p:txEl>
                                              <p:charRg st="92" end="97"/>
                                            </p:txEl>
                                          </p:spTgt>
                                        </p:tgtEl>
                                        <p:attrNameLst>
                                          <p:attrName>style.visibility</p:attrName>
                                        </p:attrNameLst>
                                      </p:cBhvr>
                                      <p:to>
                                        <p:strVal val="visible"/>
                                      </p:to>
                                    </p:set>
                                    <p:animEffect transition="in" filter="box(in)">
                                      <p:cBhvr>
                                        <p:cTn id="35" dur="500"/>
                                        <p:tgtEl>
                                          <p:spTgt spid="275459">
                                            <p:txEl>
                                              <p:charRg st="92" end="97"/>
                                            </p:txEl>
                                          </p:spTgt>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275459">
                                            <p:txEl>
                                              <p:charRg st="97" end="104"/>
                                            </p:txEl>
                                          </p:spTgt>
                                        </p:tgtEl>
                                        <p:attrNameLst>
                                          <p:attrName>style.visibility</p:attrName>
                                        </p:attrNameLst>
                                      </p:cBhvr>
                                      <p:to>
                                        <p:strVal val="visible"/>
                                      </p:to>
                                    </p:set>
                                    <p:animEffect transition="in" filter="box(in)">
                                      <p:cBhvr>
                                        <p:cTn id="38" dur="500"/>
                                        <p:tgtEl>
                                          <p:spTgt spid="275459">
                                            <p:txEl>
                                              <p:charRg st="97" end="104"/>
                                            </p:txEl>
                                          </p:spTgt>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275459">
                                            <p:txEl>
                                              <p:charRg st="104" end="112"/>
                                            </p:txEl>
                                          </p:spTgt>
                                        </p:tgtEl>
                                        <p:attrNameLst>
                                          <p:attrName>style.visibility</p:attrName>
                                        </p:attrNameLst>
                                      </p:cBhvr>
                                      <p:to>
                                        <p:strVal val="visible"/>
                                      </p:to>
                                    </p:set>
                                    <p:animEffect transition="in" filter="box(in)">
                                      <p:cBhvr>
                                        <p:cTn id="41" dur="500"/>
                                        <p:tgtEl>
                                          <p:spTgt spid="275459">
                                            <p:txEl>
                                              <p:charRg st="104" end="112"/>
                                            </p:txEl>
                                          </p:spTgt>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275459">
                                            <p:txEl>
                                              <p:charRg st="112" end="120"/>
                                            </p:txEl>
                                          </p:spTgt>
                                        </p:tgtEl>
                                        <p:attrNameLst>
                                          <p:attrName>style.visibility</p:attrName>
                                        </p:attrNameLst>
                                      </p:cBhvr>
                                      <p:to>
                                        <p:strVal val="visible"/>
                                      </p:to>
                                    </p:set>
                                    <p:animEffect transition="in" filter="box(in)">
                                      <p:cBhvr>
                                        <p:cTn id="44" dur="500"/>
                                        <p:tgtEl>
                                          <p:spTgt spid="275459">
                                            <p:txEl>
                                              <p:charRg st="112" end="12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8" presetClass="entr" presetSubtype="16" fill="hold" grpId="0" nodeType="clickEffect">
                                  <p:stCondLst>
                                    <p:cond delay="0"/>
                                  </p:stCondLst>
                                  <p:childTnLst>
                                    <p:set>
                                      <p:cBhvr>
                                        <p:cTn id="48" dur="1" fill="hold">
                                          <p:stCondLst>
                                            <p:cond delay="0"/>
                                          </p:stCondLst>
                                        </p:cTn>
                                        <p:tgtEl>
                                          <p:spTgt spid="275460"/>
                                        </p:tgtEl>
                                        <p:attrNameLst>
                                          <p:attrName>style.visibility</p:attrName>
                                        </p:attrNameLst>
                                      </p:cBhvr>
                                      <p:to>
                                        <p:strVal val="visible"/>
                                      </p:to>
                                    </p:set>
                                    <p:animEffect transition="in" filter="diamond(in)">
                                      <p:cBhvr>
                                        <p:cTn id="49" dur="1000"/>
                                        <p:tgtEl>
                                          <p:spTgt spid="275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build="p"/>
      <p:bldP spid="275460"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type="title"/>
          </p:nvPr>
        </p:nvSpPr>
        <p:spPr>
          <a:xfrm>
            <a:off x="421640" y="228600"/>
            <a:ext cx="11090275" cy="956310"/>
          </a:xfrm>
        </p:spPr>
        <p:txBody>
          <a:bodyPr vert="horz" wrap="square" lIns="0" tIns="49356" rIns="0" bIns="0" anchor="b"/>
          <a:p>
            <a:pPr eaLnBrk="1" hangingPunct="1"/>
            <a:r>
              <a:rPr kumimoji="1" lang="zh-CN" altLang="en-US" sz="4640" dirty="0" smtClean="0">
                <a:solidFill>
                  <a:schemeClr val="accent1"/>
                </a:solidFill>
                <a:latin typeface="微软雅黑" panose="020B0503020204020204" charset="-122"/>
                <a:ea typeface="微软雅黑" panose="020B0503020204020204" charset="-122"/>
                <a:cs typeface="+mn-cs"/>
              </a:rPr>
              <a:t>需求分析的重要性</a:t>
            </a:r>
            <a:endParaRPr lang="zh-CN" altLang="en-US" dirty="0"/>
          </a:p>
        </p:txBody>
      </p:sp>
      <p:sp>
        <p:nvSpPr>
          <p:cNvPr id="277507" name="Rectangle 3"/>
          <p:cNvSpPr>
            <a:spLocks noGrp="1"/>
          </p:cNvSpPr>
          <p:nvPr>
            <p:ph idx="1"/>
          </p:nvPr>
        </p:nvSpPr>
        <p:spPr>
          <a:xfrm>
            <a:off x="1209196" y="1437355"/>
            <a:ext cx="9037464" cy="5543358"/>
          </a:xfrm>
        </p:spPr>
        <p:txBody>
          <a:bodyPr vert="horz" wrap="square" lIns="94916" tIns="49356" rIns="94916" bIns="49356" anchor="t">
            <a:normAutofit lnSpcReduction="20000"/>
          </a:bodyPr>
          <a:p>
            <a:pPr eaLnBrk="1" hangingPunct="1">
              <a:lnSpc>
                <a:spcPct val="120000"/>
              </a:lnSpc>
              <a:spcAft>
                <a:spcPts val="0"/>
              </a:spcAft>
            </a:pPr>
            <a:r>
              <a:rPr lang="zh-CN" altLang="en-US" sz="2530" dirty="0">
                <a:latin typeface="微软雅黑" panose="020B0503020204020204" charset="-122"/>
                <a:ea typeface="微软雅黑" panose="020B0503020204020204" charset="-122"/>
              </a:rPr>
              <a:t>需求的重要性：</a:t>
            </a:r>
            <a:endParaRPr lang="zh-CN" altLang="en-US" sz="2530" dirty="0">
              <a:latin typeface="微软雅黑" panose="020B0503020204020204" charset="-122"/>
              <a:ea typeface="微软雅黑" panose="020B0503020204020204" charset="-122"/>
            </a:endParaRPr>
          </a:p>
          <a:p>
            <a:pPr lvl="1" eaLnBrk="1" hangingPunct="1">
              <a:lnSpc>
                <a:spcPct val="120000"/>
              </a:lnSpc>
              <a:spcAft>
                <a:spcPts val="0"/>
              </a:spcAft>
            </a:pPr>
            <a:r>
              <a:rPr lang="zh-CN" altLang="en-US" sz="2530" dirty="0">
                <a:latin typeface="微软雅黑" panose="020B0503020204020204" charset="-122"/>
                <a:ea typeface="微软雅黑" panose="020B0503020204020204" charset="-122"/>
              </a:rPr>
              <a:t>需求是产品的根源，需求工作的优劣对产品影响最大。</a:t>
            </a:r>
            <a:endParaRPr lang="zh-CN" altLang="en-US" sz="2530" dirty="0">
              <a:latin typeface="微软雅黑" panose="020B0503020204020204" charset="-122"/>
              <a:ea typeface="微软雅黑" panose="020B0503020204020204" charset="-122"/>
            </a:endParaRPr>
          </a:p>
          <a:p>
            <a:pPr lvl="1" eaLnBrk="1" hangingPunct="1">
              <a:lnSpc>
                <a:spcPct val="120000"/>
              </a:lnSpc>
              <a:spcAft>
                <a:spcPts val="0"/>
              </a:spcAft>
            </a:pPr>
            <a:r>
              <a:rPr lang="zh-CN" altLang="en-US" sz="2530" dirty="0">
                <a:latin typeface="微软雅黑" panose="020B0503020204020204" charset="-122"/>
                <a:ea typeface="微软雅黑" panose="020B0503020204020204" charset="-122"/>
              </a:rPr>
              <a:t>是系统开发的基础，质量和成败的关键 </a:t>
            </a:r>
            <a:endParaRPr lang="zh-CN" altLang="en-US" sz="2530" dirty="0">
              <a:latin typeface="微软雅黑" panose="020B0503020204020204" charset="-122"/>
              <a:ea typeface="微软雅黑" panose="020B0503020204020204" charset="-122"/>
            </a:endParaRPr>
          </a:p>
          <a:p>
            <a:pPr lvl="1" eaLnBrk="1" hangingPunct="1">
              <a:lnSpc>
                <a:spcPct val="120000"/>
              </a:lnSpc>
              <a:spcAft>
                <a:spcPts val="0"/>
              </a:spcAft>
            </a:pPr>
            <a:r>
              <a:rPr lang="zh-CN" altLang="en-US" sz="2530" dirty="0">
                <a:latin typeface="微软雅黑" panose="020B0503020204020204" charset="-122"/>
                <a:ea typeface="微软雅黑" panose="020B0503020204020204" charset="-122"/>
              </a:rPr>
              <a:t>国内软件业的痼疾：人们并不清楚究竟该做什么，但却一直忙碌不停地开发。</a:t>
            </a:r>
            <a:r>
              <a:rPr lang="zh-CN" altLang="en-US" sz="2530" b="1" dirty="0">
                <a:solidFill>
                  <a:srgbClr val="FF0000"/>
                </a:solidFill>
                <a:latin typeface="微软雅黑" panose="020B0503020204020204" charset="-122"/>
                <a:ea typeface="微软雅黑" panose="020B0503020204020204" charset="-122"/>
              </a:rPr>
              <a:t>谋定而后动！</a:t>
            </a:r>
            <a:endParaRPr lang="zh-CN" altLang="en-US" sz="2530" b="1" dirty="0">
              <a:solidFill>
                <a:srgbClr val="FF0000"/>
              </a:solidFill>
              <a:latin typeface="微软雅黑" panose="020B0503020204020204" charset="-122"/>
              <a:ea typeface="微软雅黑" panose="020B0503020204020204" charset="-122"/>
            </a:endParaRPr>
          </a:p>
          <a:p>
            <a:pPr eaLnBrk="1" hangingPunct="1">
              <a:lnSpc>
                <a:spcPct val="120000"/>
              </a:lnSpc>
              <a:spcAft>
                <a:spcPts val="0"/>
              </a:spcAft>
            </a:pPr>
            <a:r>
              <a:rPr lang="zh-CN" altLang="en-US" sz="2530" dirty="0">
                <a:solidFill>
                  <a:srgbClr val="FF0000"/>
                </a:solidFill>
                <a:latin typeface="微软雅黑" panose="020B0503020204020204" charset="-122"/>
                <a:ea typeface="微软雅黑" panose="020B0503020204020204" charset="-122"/>
              </a:rPr>
              <a:t>需求分析</a:t>
            </a:r>
            <a:r>
              <a:rPr lang="zh-CN" altLang="en-US" sz="2530" dirty="0">
                <a:latin typeface="微软雅黑" panose="020B0503020204020204" charset="-122"/>
                <a:ea typeface="微软雅黑" panose="020B0503020204020204" charset="-122"/>
              </a:rPr>
              <a:t>是通过问题识别、分析与综合、制订规格说明和评审等阶段，达到为系统设计提供依据的目标。因此，需求分析过程包括：</a:t>
            </a:r>
            <a:endParaRPr lang="zh-CN" altLang="en-US" sz="2530" dirty="0">
              <a:latin typeface="微软雅黑" panose="020B0503020204020204" charset="-122"/>
              <a:ea typeface="微软雅黑" panose="020B0503020204020204" charset="-122"/>
            </a:endParaRPr>
          </a:p>
          <a:p>
            <a:pPr lvl="1" eaLnBrk="1" hangingPunct="1">
              <a:lnSpc>
                <a:spcPct val="120000"/>
              </a:lnSpc>
              <a:spcAft>
                <a:spcPts val="0"/>
              </a:spcAft>
            </a:pPr>
            <a:r>
              <a:rPr lang="zh-CN" altLang="en-US" sz="2530" dirty="0">
                <a:latin typeface="微软雅黑" panose="020B0503020204020204" charset="-122"/>
                <a:ea typeface="微软雅黑" panose="020B0503020204020204" charset="-122"/>
              </a:rPr>
              <a:t>　确定对系统的综合要求</a:t>
            </a:r>
            <a:endParaRPr lang="zh-CN" altLang="en-US" sz="2530" dirty="0">
              <a:latin typeface="微软雅黑" panose="020B0503020204020204" charset="-122"/>
              <a:ea typeface="微软雅黑" panose="020B0503020204020204" charset="-122"/>
            </a:endParaRPr>
          </a:p>
          <a:p>
            <a:pPr lvl="1" eaLnBrk="1" hangingPunct="1">
              <a:lnSpc>
                <a:spcPct val="120000"/>
              </a:lnSpc>
              <a:spcAft>
                <a:spcPts val="0"/>
              </a:spcAft>
            </a:pPr>
            <a:r>
              <a:rPr lang="zh-CN" altLang="en-US" sz="2530" dirty="0">
                <a:latin typeface="微软雅黑" panose="020B0503020204020204" charset="-122"/>
                <a:ea typeface="微软雅黑" panose="020B0503020204020204" charset="-122"/>
              </a:rPr>
              <a:t>　分析系统的数据要求</a:t>
            </a:r>
            <a:endParaRPr lang="zh-CN" altLang="en-US" sz="2530" dirty="0">
              <a:latin typeface="微软雅黑" panose="020B0503020204020204" charset="-122"/>
              <a:ea typeface="微软雅黑" panose="020B0503020204020204" charset="-122"/>
            </a:endParaRPr>
          </a:p>
          <a:p>
            <a:pPr lvl="1" eaLnBrk="1" hangingPunct="1">
              <a:lnSpc>
                <a:spcPct val="120000"/>
              </a:lnSpc>
              <a:spcAft>
                <a:spcPts val="0"/>
              </a:spcAft>
            </a:pPr>
            <a:r>
              <a:rPr lang="zh-CN" altLang="en-US" sz="2530" dirty="0">
                <a:latin typeface="微软雅黑" panose="020B0503020204020204" charset="-122"/>
                <a:ea typeface="微软雅黑" panose="020B0503020204020204" charset="-122"/>
              </a:rPr>
              <a:t>　抽象出并确立目标系统的逻辑模型</a:t>
            </a:r>
            <a:endParaRPr lang="zh-CN" altLang="en-US" sz="2530" dirty="0">
              <a:latin typeface="微软雅黑" panose="020B0503020204020204" charset="-122"/>
              <a:ea typeface="微软雅黑" panose="020B0503020204020204" charset="-122"/>
            </a:endParaRPr>
          </a:p>
          <a:p>
            <a:pPr lvl="1" eaLnBrk="1" hangingPunct="1">
              <a:lnSpc>
                <a:spcPct val="120000"/>
              </a:lnSpc>
              <a:spcAft>
                <a:spcPts val="0"/>
              </a:spcAft>
            </a:pPr>
            <a:r>
              <a:rPr lang="zh-CN" altLang="en-US" sz="2530" dirty="0">
                <a:latin typeface="微软雅黑" panose="020B0503020204020204" charset="-122"/>
                <a:ea typeface="微软雅黑" panose="020B0503020204020204" charset="-122"/>
              </a:rPr>
              <a:t>　编写需求规格说明书</a:t>
            </a:r>
            <a:endParaRPr lang="zh-CN" altLang="en-US" sz="2530" dirty="0">
              <a:latin typeface="微软雅黑" panose="020B0503020204020204" charset="-122"/>
              <a:ea typeface="微软雅黑" panose="020B050302020402020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77507">
                                            <p:txEl>
                                              <p:charRg st="87" end="146"/>
                                            </p:txEl>
                                          </p:spTgt>
                                        </p:tgtEl>
                                        <p:attrNameLst>
                                          <p:attrName>style.visibility</p:attrName>
                                        </p:attrNameLst>
                                      </p:cBhvr>
                                      <p:to>
                                        <p:strVal val="visible"/>
                                      </p:to>
                                    </p:set>
                                    <p:animEffect transition="in" filter="box(in)">
                                      <p:cBhvr>
                                        <p:cTn id="7" dur="500"/>
                                        <p:tgtEl>
                                          <p:spTgt spid="277507">
                                            <p:txEl>
                                              <p:charRg st="87" end="146"/>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77507">
                                            <p:txEl>
                                              <p:charRg st="146" end="158"/>
                                            </p:txEl>
                                          </p:spTgt>
                                        </p:tgtEl>
                                        <p:attrNameLst>
                                          <p:attrName>style.visibility</p:attrName>
                                        </p:attrNameLst>
                                      </p:cBhvr>
                                      <p:to>
                                        <p:strVal val="visible"/>
                                      </p:to>
                                    </p:set>
                                    <p:animEffect transition="in" filter="box(in)">
                                      <p:cBhvr>
                                        <p:cTn id="10" dur="500"/>
                                        <p:tgtEl>
                                          <p:spTgt spid="277507">
                                            <p:txEl>
                                              <p:charRg st="146" end="158"/>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77507">
                                            <p:txEl>
                                              <p:charRg st="158" end="169"/>
                                            </p:txEl>
                                          </p:spTgt>
                                        </p:tgtEl>
                                        <p:attrNameLst>
                                          <p:attrName>style.visibility</p:attrName>
                                        </p:attrNameLst>
                                      </p:cBhvr>
                                      <p:to>
                                        <p:strVal val="visible"/>
                                      </p:to>
                                    </p:set>
                                    <p:animEffect transition="in" filter="box(in)">
                                      <p:cBhvr>
                                        <p:cTn id="13" dur="500"/>
                                        <p:tgtEl>
                                          <p:spTgt spid="277507">
                                            <p:txEl>
                                              <p:charRg st="158" end="169"/>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277507">
                                            <p:txEl>
                                              <p:charRg st="169" end="186"/>
                                            </p:txEl>
                                          </p:spTgt>
                                        </p:tgtEl>
                                        <p:attrNameLst>
                                          <p:attrName>style.visibility</p:attrName>
                                        </p:attrNameLst>
                                      </p:cBhvr>
                                      <p:to>
                                        <p:strVal val="visible"/>
                                      </p:to>
                                    </p:set>
                                    <p:animEffect transition="in" filter="box(in)">
                                      <p:cBhvr>
                                        <p:cTn id="16" dur="500"/>
                                        <p:tgtEl>
                                          <p:spTgt spid="277507">
                                            <p:txEl>
                                              <p:charRg st="169" end="186"/>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277507">
                                            <p:txEl>
                                              <p:charRg st="186" end="197"/>
                                            </p:txEl>
                                          </p:spTgt>
                                        </p:tgtEl>
                                        <p:attrNameLst>
                                          <p:attrName>style.visibility</p:attrName>
                                        </p:attrNameLst>
                                      </p:cBhvr>
                                      <p:to>
                                        <p:strVal val="visible"/>
                                      </p:to>
                                    </p:set>
                                    <p:animEffect transition="in" filter="box(in)">
                                      <p:cBhvr>
                                        <p:cTn id="19" dur="500"/>
                                        <p:tgtEl>
                                          <p:spTgt spid="277507">
                                            <p:txEl>
                                              <p:charRg st="186" end="19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1602" name="Rectangle 2"/>
          <p:cNvSpPr/>
          <p:nvPr/>
        </p:nvSpPr>
        <p:spPr>
          <a:xfrm>
            <a:off x="1796796" y="1337706"/>
            <a:ext cx="9189818" cy="5516245"/>
          </a:xfrm>
          <a:prstGeom prst="rect">
            <a:avLst/>
          </a:prstGeom>
          <a:noFill/>
          <a:ln w="9525">
            <a:noFill/>
          </a:ln>
        </p:spPr>
        <p:txBody>
          <a:bodyPr>
            <a:spAutoFit/>
          </a:bodyPr>
          <a:p>
            <a:pPr marL="363855" indent="-363855" defTabSz="812800">
              <a:lnSpc>
                <a:spcPct val="105000"/>
              </a:lnSpc>
              <a:spcBef>
                <a:spcPct val="5000"/>
              </a:spcBef>
              <a:buClr>
                <a:srgbClr val="0033CC"/>
              </a:buClr>
              <a:buFont typeface="Wingdings" panose="05000000000000000000" pitchFamily="2" charset="2"/>
              <a:buChar char="l"/>
            </a:pPr>
            <a:r>
              <a:rPr lang="zh-CN" altLang="en-US" sz="2530" dirty="0">
                <a:latin typeface="微软雅黑" panose="020B0503020204020204" charset="-122"/>
                <a:ea typeface="微软雅黑" panose="020B0503020204020204" charset="-122"/>
              </a:rPr>
              <a:t>需求分析就是为了实现系统需求，并使最后交付成果与需求所要求的目标不产生：</a:t>
            </a:r>
            <a:r>
              <a:rPr lang="zh-CN" altLang="en-US" sz="2530" dirty="0">
                <a:solidFill>
                  <a:srgbClr val="0000FF"/>
                </a:solidFill>
                <a:latin typeface="微软雅黑" panose="020B0503020204020204" charset="-122"/>
                <a:ea typeface="微软雅黑" panose="020B0503020204020204" charset="-122"/>
              </a:rPr>
              <a:t>含糊性、不完整性、不可检验性、不一致性、不可追踪性和不可用性</a:t>
            </a:r>
            <a:r>
              <a:rPr lang="zh-CN" altLang="en-US" sz="2530" dirty="0">
                <a:latin typeface="微软雅黑" panose="020B0503020204020204" charset="-122"/>
                <a:ea typeface="微软雅黑" panose="020B0503020204020204" charset="-122"/>
              </a:rPr>
              <a:t>。</a:t>
            </a:r>
            <a:endParaRPr lang="zh-CN" altLang="en-US" sz="2530" dirty="0">
              <a:latin typeface="微软雅黑" panose="020B0503020204020204" charset="-122"/>
              <a:ea typeface="微软雅黑" panose="020B0503020204020204" charset="-122"/>
            </a:endParaRPr>
          </a:p>
          <a:p>
            <a:pPr marL="363855" indent="-363855" defTabSz="812800">
              <a:lnSpc>
                <a:spcPct val="105000"/>
              </a:lnSpc>
              <a:spcBef>
                <a:spcPct val="5000"/>
              </a:spcBef>
              <a:buClr>
                <a:srgbClr val="0000FF"/>
              </a:buClr>
              <a:buFont typeface="Wingdings" panose="05000000000000000000" pitchFamily="2" charset="2"/>
              <a:buChar char="l"/>
            </a:pPr>
            <a:r>
              <a:rPr lang="zh-CN" altLang="en-US" sz="2530" dirty="0">
                <a:latin typeface="微软雅黑" panose="020B0503020204020204" charset="-122"/>
                <a:ea typeface="微软雅黑" panose="020B0503020204020204" charset="-122"/>
              </a:rPr>
              <a:t>需求分析面向下阶段</a:t>
            </a:r>
            <a:r>
              <a:rPr lang="en-US" altLang="zh-CN" sz="2530" dirty="0">
                <a:latin typeface="微软雅黑" panose="020B0503020204020204" charset="-122"/>
                <a:ea typeface="微软雅黑" panose="020B0503020204020204" charset="-122"/>
              </a:rPr>
              <a:t>——</a:t>
            </a:r>
            <a:r>
              <a:rPr lang="zh-CN" altLang="en-US" sz="2530" dirty="0">
                <a:latin typeface="微软雅黑" panose="020B0503020204020204" charset="-122"/>
                <a:ea typeface="微软雅黑" panose="020B0503020204020204" charset="-122"/>
              </a:rPr>
              <a:t>系统概要设计</a:t>
            </a:r>
            <a:endParaRPr lang="zh-CN" altLang="en-US" sz="2530" dirty="0">
              <a:latin typeface="微软雅黑" panose="020B0503020204020204" charset="-122"/>
              <a:ea typeface="微软雅黑" panose="020B0503020204020204" charset="-122"/>
            </a:endParaRPr>
          </a:p>
          <a:p>
            <a:pPr marL="363855" indent="-363855" defTabSz="812800">
              <a:lnSpc>
                <a:spcPct val="105000"/>
              </a:lnSpc>
              <a:spcBef>
                <a:spcPct val="5000"/>
              </a:spcBef>
              <a:buClr>
                <a:srgbClr val="0000FF"/>
              </a:buClr>
              <a:buFont typeface="Wingdings" panose="05000000000000000000" pitchFamily="2" charset="2"/>
              <a:buChar char="l"/>
            </a:pPr>
            <a:r>
              <a:rPr lang="zh-CN" altLang="en-US" sz="2530" dirty="0">
                <a:latin typeface="微软雅黑" panose="020B0503020204020204" charset="-122"/>
                <a:ea typeface="微软雅黑" panose="020B0503020204020204" charset="-122"/>
              </a:rPr>
              <a:t>需求分析采用自己的特定方法，达到相应的阶段要求</a:t>
            </a:r>
            <a:endParaRPr lang="zh-CN" altLang="en-US" sz="2530" dirty="0">
              <a:latin typeface="微软雅黑" panose="020B0503020204020204" charset="-122"/>
              <a:ea typeface="微软雅黑" panose="020B0503020204020204" charset="-122"/>
            </a:endParaRPr>
          </a:p>
          <a:p>
            <a:pPr marL="900430" lvl="1" indent="-357505" defTabSz="812800" eaLnBrk="1" hangingPunct="1">
              <a:lnSpc>
                <a:spcPct val="105000"/>
              </a:lnSpc>
              <a:spcBef>
                <a:spcPct val="5000"/>
              </a:spcBef>
              <a:buClr>
                <a:srgbClr val="B624A1"/>
              </a:buClr>
              <a:buFont typeface="Wingdings" panose="05000000000000000000" pitchFamily="2" charset="2"/>
              <a:buChar char="u"/>
            </a:pPr>
            <a:r>
              <a:rPr lang="zh-CN" altLang="en-US" sz="2530" dirty="0">
                <a:latin typeface="微软雅黑" panose="020B0503020204020204" charset="-122"/>
                <a:ea typeface="微软雅黑" panose="020B0503020204020204" charset="-122"/>
              </a:rPr>
              <a:t>采用的方法是尽量地让用户和开发团队都能理解并认同系统目标和范围界定的方法</a:t>
            </a:r>
            <a:r>
              <a:rPr lang="en-US" altLang="zh-CN" sz="2530" dirty="0">
                <a:latin typeface="微软雅黑" panose="020B0503020204020204" charset="-122"/>
                <a:ea typeface="微软雅黑" panose="020B0503020204020204" charset="-122"/>
              </a:rPr>
              <a:t>——</a:t>
            </a:r>
            <a:r>
              <a:rPr lang="zh-CN" altLang="en-US" sz="2530" dirty="0">
                <a:latin typeface="微软雅黑" panose="020B0503020204020204" charset="-122"/>
                <a:ea typeface="微软雅黑" panose="020B0503020204020204" charset="-122"/>
              </a:rPr>
              <a:t>业务</a:t>
            </a:r>
            <a:r>
              <a:rPr lang="en-US" altLang="zh-CN" sz="2530" dirty="0">
                <a:latin typeface="微软雅黑" panose="020B0503020204020204" charset="-122"/>
                <a:ea typeface="微软雅黑" panose="020B0503020204020204" charset="-122"/>
              </a:rPr>
              <a:t>/</a:t>
            </a:r>
            <a:r>
              <a:rPr lang="zh-CN" altLang="en-US" sz="2530" dirty="0">
                <a:latin typeface="微软雅黑" panose="020B0503020204020204" charset="-122"/>
                <a:ea typeface="微软雅黑" panose="020B0503020204020204" charset="-122"/>
              </a:rPr>
              <a:t>系统模型、用例和</a:t>
            </a:r>
            <a:r>
              <a:rPr lang="en-US" altLang="zh-CN" sz="2530" dirty="0">
                <a:latin typeface="微软雅黑" panose="020B0503020204020204" charset="-122"/>
                <a:ea typeface="微软雅黑" panose="020B0503020204020204" charset="-122"/>
              </a:rPr>
              <a:t>USE CASE</a:t>
            </a:r>
            <a:r>
              <a:rPr lang="zh-CN" altLang="en-US" sz="2530" dirty="0">
                <a:latin typeface="微软雅黑" panose="020B0503020204020204" charset="-122"/>
                <a:ea typeface="微软雅黑" panose="020B0503020204020204" charset="-122"/>
              </a:rPr>
              <a:t>图</a:t>
            </a:r>
            <a:endParaRPr lang="zh-CN" altLang="en-US" sz="2530" dirty="0">
              <a:latin typeface="微软雅黑" panose="020B0503020204020204" charset="-122"/>
              <a:ea typeface="微软雅黑" panose="020B0503020204020204" charset="-122"/>
            </a:endParaRPr>
          </a:p>
          <a:p>
            <a:pPr marL="900430" lvl="1" indent="-357505" defTabSz="812800" eaLnBrk="1" hangingPunct="1">
              <a:lnSpc>
                <a:spcPct val="105000"/>
              </a:lnSpc>
              <a:spcBef>
                <a:spcPct val="5000"/>
              </a:spcBef>
              <a:buClr>
                <a:srgbClr val="B624A1"/>
              </a:buClr>
              <a:buFont typeface="Wingdings" panose="05000000000000000000" pitchFamily="2" charset="2"/>
              <a:buChar char="u"/>
            </a:pPr>
            <a:r>
              <a:rPr lang="zh-CN" altLang="en-US" sz="2530" dirty="0">
                <a:latin typeface="微软雅黑" panose="020B0503020204020204" charset="-122"/>
                <a:ea typeface="微软雅黑" panose="020B0503020204020204" charset="-122"/>
              </a:rPr>
              <a:t>需求分析阶段的目标是用计算机的（而不再是用户）眼光和语言，分解需求、定义需求。但是，这个眼光不是</a:t>
            </a:r>
            <a:r>
              <a:rPr lang="zh-CN" altLang="en-US" sz="2530" dirty="0">
                <a:solidFill>
                  <a:srgbClr val="FF3300"/>
                </a:solidFill>
                <a:latin typeface="微软雅黑" panose="020B0503020204020204" charset="-122"/>
                <a:ea typeface="微软雅黑" panose="020B0503020204020204" charset="-122"/>
              </a:rPr>
              <a:t>程序设计员</a:t>
            </a:r>
            <a:r>
              <a:rPr lang="zh-CN" altLang="en-US" sz="2530" dirty="0">
                <a:latin typeface="微软雅黑" panose="020B0503020204020204" charset="-122"/>
                <a:ea typeface="微软雅黑" panose="020B0503020204020204" charset="-122"/>
              </a:rPr>
              <a:t>的眼光，是</a:t>
            </a:r>
            <a:r>
              <a:rPr lang="zh-CN" altLang="en-US" sz="2530" dirty="0">
                <a:solidFill>
                  <a:srgbClr val="FF3300"/>
                </a:solidFill>
                <a:latin typeface="微软雅黑" panose="020B0503020204020204" charset="-122"/>
                <a:ea typeface="微软雅黑" panose="020B0503020204020204" charset="-122"/>
              </a:rPr>
              <a:t>系统分析师</a:t>
            </a:r>
            <a:r>
              <a:rPr lang="zh-CN" altLang="en-US" sz="2530" dirty="0">
                <a:latin typeface="微软雅黑" panose="020B0503020204020204" charset="-122"/>
                <a:ea typeface="微软雅黑" panose="020B0503020204020204" charset="-122"/>
              </a:rPr>
              <a:t>的眼光</a:t>
            </a:r>
            <a:endParaRPr lang="zh-CN" altLang="en-US" sz="2530" dirty="0">
              <a:latin typeface="微软雅黑" panose="020B0503020204020204" charset="-122"/>
              <a:ea typeface="微软雅黑" panose="020B0503020204020204" charset="-122"/>
            </a:endParaRPr>
          </a:p>
          <a:p>
            <a:pPr marL="900430" lvl="1" indent="-357505" defTabSz="812800" eaLnBrk="1" hangingPunct="1">
              <a:lnSpc>
                <a:spcPct val="105000"/>
              </a:lnSpc>
              <a:spcBef>
                <a:spcPct val="5000"/>
              </a:spcBef>
              <a:buClr>
                <a:srgbClr val="B624A1"/>
              </a:buClr>
              <a:buFont typeface="Wingdings" panose="05000000000000000000" pitchFamily="2" charset="2"/>
              <a:buChar char="u"/>
            </a:pPr>
            <a:r>
              <a:rPr lang="zh-CN" altLang="en-US" sz="2530" dirty="0">
                <a:latin typeface="微软雅黑" panose="020B0503020204020204" charset="-122"/>
                <a:ea typeface="微软雅黑" panose="020B0503020204020204" charset="-122"/>
              </a:rPr>
              <a:t>经过需求处理后，</a:t>
            </a:r>
            <a:r>
              <a:rPr lang="zh-CN" altLang="en-US" sz="2530" dirty="0">
                <a:solidFill>
                  <a:srgbClr val="FF0000"/>
                </a:solidFill>
                <a:latin typeface="微软雅黑" panose="020B0503020204020204" charset="-122"/>
                <a:ea typeface="微软雅黑" panose="020B0503020204020204" charset="-122"/>
              </a:rPr>
              <a:t>达到需求规范要求</a:t>
            </a:r>
            <a:endParaRPr lang="zh-CN" altLang="en-US" sz="2530" dirty="0">
              <a:solidFill>
                <a:srgbClr val="FF0000"/>
              </a:solidFill>
              <a:latin typeface="微软雅黑" panose="020B0503020204020204" charset="-122"/>
              <a:ea typeface="微软雅黑" panose="020B0503020204020204" charset="-122"/>
            </a:endParaRPr>
          </a:p>
          <a:p>
            <a:pPr marL="900430" lvl="1" indent="-357505" defTabSz="812800" eaLnBrk="1" hangingPunct="1">
              <a:lnSpc>
                <a:spcPct val="105000"/>
              </a:lnSpc>
              <a:spcBef>
                <a:spcPct val="5000"/>
              </a:spcBef>
              <a:buClr>
                <a:srgbClr val="B624A1"/>
              </a:buClr>
              <a:buFont typeface="Wingdings" panose="05000000000000000000" pitchFamily="2" charset="2"/>
              <a:buChar char="u"/>
            </a:pPr>
            <a:r>
              <a:rPr lang="zh-CN" altLang="en-US" sz="2530" dirty="0">
                <a:latin typeface="微软雅黑" panose="020B0503020204020204" charset="-122"/>
                <a:ea typeface="微软雅黑" panose="020B0503020204020204" charset="-122"/>
              </a:rPr>
              <a:t>分析的方法是一套“</a:t>
            </a:r>
            <a:r>
              <a:rPr lang="zh-CN" altLang="en-US" sz="2530" dirty="0">
                <a:solidFill>
                  <a:srgbClr val="FF3300"/>
                </a:solidFill>
                <a:latin typeface="微软雅黑" panose="020B0503020204020204" charset="-122"/>
                <a:ea typeface="微软雅黑" panose="020B0503020204020204" charset="-122"/>
              </a:rPr>
              <a:t>建模</a:t>
            </a:r>
            <a:r>
              <a:rPr lang="zh-CN" altLang="en-US" sz="2530" dirty="0">
                <a:latin typeface="微软雅黑" panose="020B0503020204020204" charset="-122"/>
                <a:ea typeface="微软雅黑" panose="020B0503020204020204" charset="-122"/>
              </a:rPr>
              <a:t>”技术</a:t>
            </a:r>
            <a:endParaRPr lang="zh-CN" altLang="en-US" sz="2530" dirty="0">
              <a:latin typeface="微软雅黑" panose="020B0503020204020204" charset="-122"/>
              <a:ea typeface="微软雅黑" panose="020B0503020204020204" charset="-122"/>
            </a:endParaRPr>
          </a:p>
        </p:txBody>
      </p:sp>
      <p:sp>
        <p:nvSpPr>
          <p:cNvPr id="28675" name="Rectangle 3"/>
          <p:cNvSpPr/>
          <p:nvPr/>
        </p:nvSpPr>
        <p:spPr>
          <a:xfrm>
            <a:off x="794496" y="560007"/>
            <a:ext cx="8679180" cy="607743"/>
          </a:xfrm>
          <a:prstGeom prst="rect">
            <a:avLst/>
          </a:prstGeom>
          <a:noFill/>
          <a:ln w="9525">
            <a:noFill/>
          </a:ln>
        </p:spPr>
        <p:txBody>
          <a:bodyPr anchor="ctr"/>
          <a:p>
            <a:pPr algn="l" defTabSz="914400"/>
            <a:r>
              <a:rPr kumimoji="1" lang="zh-CN" altLang="en-US" sz="4640" dirty="0" smtClean="0">
                <a:solidFill>
                  <a:schemeClr val="accent1"/>
                </a:solidFill>
                <a:latin typeface="微软雅黑" panose="020B0503020204020204" charset="-122"/>
                <a:ea typeface="微软雅黑" panose="020B0503020204020204" charset="-122"/>
              </a:rPr>
              <a:t>需求分析的成果</a:t>
            </a:r>
            <a:endParaRPr kumimoji="1" lang="zh-CN" altLang="en-US" sz="4640" dirty="0" smtClean="0">
              <a:solidFill>
                <a:schemeClr val="accent1"/>
              </a:solidFill>
              <a:latin typeface="微软雅黑" panose="020B0503020204020204" charset="-122"/>
              <a:ea typeface="微软雅黑" panose="020B050302020402020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81602">
                                            <p:txEl>
                                              <p:charRg st="0" end="68"/>
                                            </p:txEl>
                                          </p:spTgt>
                                        </p:tgtEl>
                                        <p:attrNameLst>
                                          <p:attrName>style.visibility</p:attrName>
                                        </p:attrNameLst>
                                      </p:cBhvr>
                                      <p:to>
                                        <p:strVal val="visible"/>
                                      </p:to>
                                    </p:set>
                                    <p:animEffect transition="in" filter="box(in)">
                                      <p:cBhvr>
                                        <p:cTn id="7" dur="500"/>
                                        <p:tgtEl>
                                          <p:spTgt spid="281602">
                                            <p:txEl>
                                              <p:charRg st="0" end="68"/>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81602">
                                            <p:txEl>
                                              <p:charRg st="68" end="86"/>
                                            </p:txEl>
                                          </p:spTgt>
                                        </p:tgtEl>
                                        <p:attrNameLst>
                                          <p:attrName>style.visibility</p:attrName>
                                        </p:attrNameLst>
                                      </p:cBhvr>
                                      <p:to>
                                        <p:strVal val="visible"/>
                                      </p:to>
                                    </p:set>
                                    <p:animEffect transition="in" filter="box(in)">
                                      <p:cBhvr>
                                        <p:cTn id="12" dur="500"/>
                                        <p:tgtEl>
                                          <p:spTgt spid="281602">
                                            <p:txEl>
                                              <p:charRg st="68" end="8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81602">
                                            <p:txEl>
                                              <p:charRg st="86" end="110"/>
                                            </p:txEl>
                                          </p:spTgt>
                                        </p:tgtEl>
                                        <p:attrNameLst>
                                          <p:attrName>style.visibility</p:attrName>
                                        </p:attrNameLst>
                                      </p:cBhvr>
                                      <p:to>
                                        <p:strVal val="visible"/>
                                      </p:to>
                                    </p:set>
                                    <p:animEffect transition="in" filter="box(in)">
                                      <p:cBhvr>
                                        <p:cTn id="17" dur="500"/>
                                        <p:tgtEl>
                                          <p:spTgt spid="281602">
                                            <p:txEl>
                                              <p:charRg st="86" end="110"/>
                                            </p:txEl>
                                          </p:spTgt>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281602">
                                            <p:txEl>
                                              <p:charRg st="110" end="169"/>
                                            </p:txEl>
                                          </p:spTgt>
                                        </p:tgtEl>
                                        <p:attrNameLst>
                                          <p:attrName>style.visibility</p:attrName>
                                        </p:attrNameLst>
                                      </p:cBhvr>
                                      <p:to>
                                        <p:strVal val="visible"/>
                                      </p:to>
                                    </p:set>
                                    <p:animEffect transition="in" filter="box(in)">
                                      <p:cBhvr>
                                        <p:cTn id="20" dur="500"/>
                                        <p:tgtEl>
                                          <p:spTgt spid="281602">
                                            <p:txEl>
                                              <p:charRg st="110" end="169"/>
                                            </p:txEl>
                                          </p:spTgt>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281602">
                                            <p:txEl>
                                              <p:charRg st="169" end="236"/>
                                            </p:txEl>
                                          </p:spTgt>
                                        </p:tgtEl>
                                        <p:attrNameLst>
                                          <p:attrName>style.visibility</p:attrName>
                                        </p:attrNameLst>
                                      </p:cBhvr>
                                      <p:to>
                                        <p:strVal val="visible"/>
                                      </p:to>
                                    </p:set>
                                    <p:animEffect transition="in" filter="box(in)">
                                      <p:cBhvr>
                                        <p:cTn id="23" dur="500"/>
                                        <p:tgtEl>
                                          <p:spTgt spid="281602">
                                            <p:txEl>
                                              <p:charRg st="169" end="236"/>
                                            </p:txEl>
                                          </p:spTgt>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281602">
                                            <p:txEl>
                                              <p:charRg st="236" end="253"/>
                                            </p:txEl>
                                          </p:spTgt>
                                        </p:tgtEl>
                                        <p:attrNameLst>
                                          <p:attrName>style.visibility</p:attrName>
                                        </p:attrNameLst>
                                      </p:cBhvr>
                                      <p:to>
                                        <p:strVal val="visible"/>
                                      </p:to>
                                    </p:set>
                                    <p:animEffect transition="in" filter="box(in)">
                                      <p:cBhvr>
                                        <p:cTn id="26" dur="500"/>
                                        <p:tgtEl>
                                          <p:spTgt spid="281602">
                                            <p:txEl>
                                              <p:charRg st="236" end="253"/>
                                            </p:txEl>
                                          </p:spTgt>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281602">
                                            <p:txEl>
                                              <p:charRg st="253" end="268"/>
                                            </p:txEl>
                                          </p:spTgt>
                                        </p:tgtEl>
                                        <p:attrNameLst>
                                          <p:attrName>style.visibility</p:attrName>
                                        </p:attrNameLst>
                                      </p:cBhvr>
                                      <p:to>
                                        <p:strVal val="visible"/>
                                      </p:to>
                                    </p:set>
                                    <p:animEffect transition="in" filter="box(in)">
                                      <p:cBhvr>
                                        <p:cTn id="29" dur="500"/>
                                        <p:tgtEl>
                                          <p:spTgt spid="281602">
                                            <p:txEl>
                                              <p:charRg st="253" end="26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a:spLocks noGrp="1"/>
          </p:cNvSpPr>
          <p:nvPr>
            <p:ph type="title"/>
          </p:nvPr>
        </p:nvSpPr>
        <p:spPr>
          <a:xfrm>
            <a:off x="501650" y="580962"/>
            <a:ext cx="8679180" cy="822044"/>
          </a:xfrm>
        </p:spPr>
        <p:txBody>
          <a:bodyPr vert="horz" wrap="square" lIns="94916" tIns="49356" rIns="94916" bIns="49356" anchor="b"/>
          <a:p>
            <a:pPr eaLnBrk="1" hangingPunct="1"/>
            <a:r>
              <a:rPr lang="zh-CN" altLang="en-US" dirty="0"/>
              <a:t>软件需求的分类</a:t>
            </a:r>
            <a:endParaRPr lang="zh-CN" altLang="en-US" dirty="0"/>
          </a:p>
        </p:txBody>
      </p:sp>
      <p:sp>
        <p:nvSpPr>
          <p:cNvPr id="177155" name="Rectangle 3"/>
          <p:cNvSpPr>
            <a:spLocks noGrp="1"/>
          </p:cNvSpPr>
          <p:nvPr>
            <p:ph type="body"/>
          </p:nvPr>
        </p:nvSpPr>
        <p:spPr>
          <a:xfrm>
            <a:off x="1949150" y="1490060"/>
            <a:ext cx="8679180" cy="5163308"/>
          </a:xfrm>
        </p:spPr>
        <p:txBody>
          <a:bodyPr vert="horz" wrap="square" lIns="94916" tIns="49356" rIns="94916" bIns="49356" anchor="t">
            <a:normAutofit fontScale="90000" lnSpcReduction="10000"/>
          </a:bodyPr>
          <a:p>
            <a:pPr eaLnBrk="1" hangingPunct="1">
              <a:lnSpc>
                <a:spcPct val="150000"/>
              </a:lnSpc>
            </a:pPr>
            <a:r>
              <a:rPr lang="zh-CN" altLang="en-US" dirty="0">
                <a:latin typeface="微软雅黑" panose="020B0503020204020204" charset="-122"/>
                <a:ea typeface="微软雅黑" panose="020B0503020204020204" charset="-122"/>
              </a:rPr>
              <a:t>功能需求：描述系统预期提供的功能或服务</a:t>
            </a:r>
            <a:endParaRPr lang="zh-CN" altLang="en-US" dirty="0">
              <a:latin typeface="微软雅黑" panose="020B0503020204020204" charset="-122"/>
              <a:ea typeface="微软雅黑" panose="020B0503020204020204" charset="-122"/>
            </a:endParaRPr>
          </a:p>
          <a:p>
            <a:pPr lvl="1" eaLnBrk="1" hangingPunct="1">
              <a:lnSpc>
                <a:spcPct val="150000"/>
              </a:lnSpc>
            </a:pPr>
            <a:r>
              <a:rPr lang="zh-CN" altLang="en-US" dirty="0">
                <a:latin typeface="微软雅黑" panose="020B0503020204020204" charset="-122"/>
                <a:ea typeface="微软雅黑" panose="020B0503020204020204" charset="-122"/>
              </a:rPr>
              <a:t>对系统应提供的服务</a:t>
            </a:r>
            <a:endParaRPr lang="zh-CN" altLang="en-US" dirty="0">
              <a:latin typeface="微软雅黑" panose="020B0503020204020204" charset="-122"/>
              <a:ea typeface="微软雅黑" panose="020B0503020204020204" charset="-122"/>
            </a:endParaRPr>
          </a:p>
          <a:p>
            <a:pPr lvl="1" eaLnBrk="1" hangingPunct="1">
              <a:lnSpc>
                <a:spcPct val="150000"/>
              </a:lnSpc>
            </a:pPr>
            <a:r>
              <a:rPr lang="zh-CN" altLang="en-US" dirty="0">
                <a:latin typeface="微软雅黑" panose="020B0503020204020204" charset="-122"/>
                <a:ea typeface="微软雅黑" panose="020B0503020204020204" charset="-122"/>
              </a:rPr>
              <a:t>如何对输入做出反应</a:t>
            </a:r>
            <a:endParaRPr lang="zh-CN" altLang="en-US" dirty="0">
              <a:latin typeface="微软雅黑" panose="020B0503020204020204" charset="-122"/>
              <a:ea typeface="微软雅黑" panose="020B0503020204020204" charset="-122"/>
            </a:endParaRPr>
          </a:p>
          <a:p>
            <a:pPr lvl="1" eaLnBrk="1" hangingPunct="1">
              <a:lnSpc>
                <a:spcPct val="150000"/>
              </a:lnSpc>
            </a:pPr>
            <a:r>
              <a:rPr lang="zh-CN" altLang="en-US" dirty="0">
                <a:latin typeface="微软雅黑" panose="020B0503020204020204" charset="-122"/>
                <a:ea typeface="微软雅黑" panose="020B0503020204020204" charset="-122"/>
              </a:rPr>
              <a:t>系统在特定条件下的行为</a:t>
            </a:r>
            <a:endParaRPr lang="zh-CN" altLang="en-US" dirty="0">
              <a:latin typeface="微软雅黑" panose="020B0503020204020204" charset="-122"/>
              <a:ea typeface="微软雅黑" panose="020B0503020204020204" charset="-122"/>
            </a:endParaRPr>
          </a:p>
          <a:p>
            <a:pPr eaLnBrk="1" hangingPunct="1">
              <a:lnSpc>
                <a:spcPct val="150000"/>
              </a:lnSpc>
            </a:pPr>
            <a:r>
              <a:rPr lang="zh-CN" altLang="en-US" dirty="0">
                <a:latin typeface="微软雅黑" panose="020B0503020204020204" charset="-122"/>
                <a:ea typeface="微软雅黑" panose="020B0503020204020204" charset="-122"/>
              </a:rPr>
              <a:t>非功能需求：指那些不直接与系统具体功能相关的一类需求</a:t>
            </a:r>
            <a:endParaRPr lang="zh-CN" altLang="en-US" dirty="0">
              <a:latin typeface="微软雅黑" panose="020B0503020204020204" charset="-122"/>
              <a:ea typeface="微软雅黑" panose="020B0503020204020204" charset="-122"/>
            </a:endParaRPr>
          </a:p>
          <a:p>
            <a:pPr lvl="1" eaLnBrk="1" hangingPunct="1">
              <a:lnSpc>
                <a:spcPct val="150000"/>
              </a:lnSpc>
            </a:pPr>
            <a:r>
              <a:rPr lang="zh-CN" altLang="en-US" dirty="0">
                <a:latin typeface="微软雅黑" panose="020B0503020204020204" charset="-122"/>
                <a:ea typeface="微软雅黑" panose="020B0503020204020204" charset="-122"/>
              </a:rPr>
              <a:t>产品需求</a:t>
            </a:r>
            <a:endParaRPr lang="zh-CN" altLang="en-US" dirty="0">
              <a:latin typeface="微软雅黑" panose="020B0503020204020204" charset="-122"/>
              <a:ea typeface="微软雅黑" panose="020B0503020204020204" charset="-122"/>
            </a:endParaRPr>
          </a:p>
          <a:p>
            <a:pPr lvl="1" eaLnBrk="1" hangingPunct="1">
              <a:lnSpc>
                <a:spcPct val="150000"/>
              </a:lnSpc>
            </a:pPr>
            <a:r>
              <a:rPr lang="zh-CN" altLang="en-US" dirty="0">
                <a:latin typeface="微软雅黑" panose="020B0503020204020204" charset="-122"/>
                <a:ea typeface="微软雅黑" panose="020B0503020204020204" charset="-122"/>
              </a:rPr>
              <a:t>机构需求</a:t>
            </a:r>
            <a:endParaRPr lang="zh-CN" altLang="en-US" dirty="0">
              <a:latin typeface="微软雅黑" panose="020B0503020204020204" charset="-122"/>
              <a:ea typeface="微软雅黑" panose="020B0503020204020204" charset="-122"/>
            </a:endParaRPr>
          </a:p>
          <a:p>
            <a:pPr lvl="1" eaLnBrk="1" hangingPunct="1">
              <a:lnSpc>
                <a:spcPct val="150000"/>
              </a:lnSpc>
            </a:pPr>
            <a:r>
              <a:rPr lang="zh-CN" altLang="en-US" dirty="0">
                <a:latin typeface="微软雅黑" panose="020B0503020204020204" charset="-122"/>
                <a:ea typeface="微软雅黑" panose="020B0503020204020204" charset="-122"/>
              </a:rPr>
              <a:t>外部需求</a:t>
            </a:r>
            <a:endParaRPr lang="zh-CN" altLang="en-US" dirty="0">
              <a:latin typeface="微软雅黑" panose="020B0503020204020204" charset="-122"/>
              <a:ea typeface="微软雅黑" panose="020B0503020204020204" charset="-122"/>
            </a:endParaRPr>
          </a:p>
          <a:p>
            <a:pPr eaLnBrk="1" hangingPunct="1">
              <a:lnSpc>
                <a:spcPct val="150000"/>
              </a:lnSpc>
            </a:pPr>
            <a:r>
              <a:rPr lang="zh-CN" altLang="en-US" dirty="0">
                <a:latin typeface="微软雅黑" panose="020B0503020204020204" charset="-122"/>
                <a:ea typeface="微软雅黑" panose="020B0503020204020204" charset="-122"/>
              </a:rPr>
              <a:t>领域需求：源于系统的应用领域需求</a:t>
            </a:r>
            <a:endParaRPr lang="zh-CN" altLang="en-US" dirty="0">
              <a:latin typeface="微软雅黑" panose="020B0503020204020204" charset="-122"/>
              <a:ea typeface="微软雅黑" panose="020B050302020402020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7155">
                                            <p:txEl>
                                              <p:charRg st="0" end="20"/>
                                            </p:txEl>
                                          </p:spTgt>
                                        </p:tgtEl>
                                        <p:attrNameLst>
                                          <p:attrName>style.visibility</p:attrName>
                                        </p:attrNameLst>
                                      </p:cBhvr>
                                      <p:to>
                                        <p:strVal val="visible"/>
                                      </p:to>
                                    </p:set>
                                    <p:animEffect transition="in" filter="box(in)">
                                      <p:cBhvr>
                                        <p:cTn id="7" dur="500"/>
                                        <p:tgtEl>
                                          <p:spTgt spid="177155">
                                            <p:txEl>
                                              <p:charRg st="0" end="2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77155">
                                            <p:txEl>
                                              <p:charRg st="20" end="30"/>
                                            </p:txEl>
                                          </p:spTgt>
                                        </p:tgtEl>
                                        <p:attrNameLst>
                                          <p:attrName>style.visibility</p:attrName>
                                        </p:attrNameLst>
                                      </p:cBhvr>
                                      <p:to>
                                        <p:strVal val="visible"/>
                                      </p:to>
                                    </p:set>
                                    <p:animEffect transition="in" filter="box(in)">
                                      <p:cBhvr>
                                        <p:cTn id="10" dur="500"/>
                                        <p:tgtEl>
                                          <p:spTgt spid="177155">
                                            <p:txEl>
                                              <p:charRg st="20" end="30"/>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77155">
                                            <p:txEl>
                                              <p:charRg st="30" end="40"/>
                                            </p:txEl>
                                          </p:spTgt>
                                        </p:tgtEl>
                                        <p:attrNameLst>
                                          <p:attrName>style.visibility</p:attrName>
                                        </p:attrNameLst>
                                      </p:cBhvr>
                                      <p:to>
                                        <p:strVal val="visible"/>
                                      </p:to>
                                    </p:set>
                                    <p:animEffect transition="in" filter="box(in)">
                                      <p:cBhvr>
                                        <p:cTn id="13" dur="500"/>
                                        <p:tgtEl>
                                          <p:spTgt spid="177155">
                                            <p:txEl>
                                              <p:charRg st="30" end="40"/>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77155">
                                            <p:txEl>
                                              <p:charRg st="40" end="52"/>
                                            </p:txEl>
                                          </p:spTgt>
                                        </p:tgtEl>
                                        <p:attrNameLst>
                                          <p:attrName>style.visibility</p:attrName>
                                        </p:attrNameLst>
                                      </p:cBhvr>
                                      <p:to>
                                        <p:strVal val="visible"/>
                                      </p:to>
                                    </p:set>
                                    <p:animEffect transition="in" filter="box(in)">
                                      <p:cBhvr>
                                        <p:cTn id="16" dur="500"/>
                                        <p:tgtEl>
                                          <p:spTgt spid="177155">
                                            <p:txEl>
                                              <p:charRg st="40" end="5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177155">
                                            <p:txEl>
                                              <p:charRg st="52" end="79"/>
                                            </p:txEl>
                                          </p:spTgt>
                                        </p:tgtEl>
                                        <p:attrNameLst>
                                          <p:attrName>style.visibility</p:attrName>
                                        </p:attrNameLst>
                                      </p:cBhvr>
                                      <p:to>
                                        <p:strVal val="visible"/>
                                      </p:to>
                                    </p:set>
                                    <p:animEffect transition="in" filter="box(in)">
                                      <p:cBhvr>
                                        <p:cTn id="21" dur="500"/>
                                        <p:tgtEl>
                                          <p:spTgt spid="177155">
                                            <p:txEl>
                                              <p:charRg st="52" end="79"/>
                                            </p:txEl>
                                          </p:spTgt>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177155">
                                            <p:txEl>
                                              <p:charRg st="79" end="84"/>
                                            </p:txEl>
                                          </p:spTgt>
                                        </p:tgtEl>
                                        <p:attrNameLst>
                                          <p:attrName>style.visibility</p:attrName>
                                        </p:attrNameLst>
                                      </p:cBhvr>
                                      <p:to>
                                        <p:strVal val="visible"/>
                                      </p:to>
                                    </p:set>
                                    <p:animEffect transition="in" filter="box(in)">
                                      <p:cBhvr>
                                        <p:cTn id="24" dur="500"/>
                                        <p:tgtEl>
                                          <p:spTgt spid="177155">
                                            <p:txEl>
                                              <p:charRg st="79" end="84"/>
                                            </p:txEl>
                                          </p:spTgt>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177155">
                                            <p:txEl>
                                              <p:charRg st="84" end="89"/>
                                            </p:txEl>
                                          </p:spTgt>
                                        </p:tgtEl>
                                        <p:attrNameLst>
                                          <p:attrName>style.visibility</p:attrName>
                                        </p:attrNameLst>
                                      </p:cBhvr>
                                      <p:to>
                                        <p:strVal val="visible"/>
                                      </p:to>
                                    </p:set>
                                    <p:animEffect transition="in" filter="box(in)">
                                      <p:cBhvr>
                                        <p:cTn id="27" dur="500"/>
                                        <p:tgtEl>
                                          <p:spTgt spid="177155">
                                            <p:txEl>
                                              <p:charRg st="84" end="89"/>
                                            </p:txEl>
                                          </p:spTgt>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177155">
                                            <p:txEl>
                                              <p:charRg st="89" end="94"/>
                                            </p:txEl>
                                          </p:spTgt>
                                        </p:tgtEl>
                                        <p:attrNameLst>
                                          <p:attrName>style.visibility</p:attrName>
                                        </p:attrNameLst>
                                      </p:cBhvr>
                                      <p:to>
                                        <p:strVal val="visible"/>
                                      </p:to>
                                    </p:set>
                                    <p:animEffect transition="in" filter="box(in)">
                                      <p:cBhvr>
                                        <p:cTn id="30" dur="500"/>
                                        <p:tgtEl>
                                          <p:spTgt spid="177155">
                                            <p:txEl>
                                              <p:charRg st="89" end="9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177155">
                                            <p:txEl>
                                              <p:charRg st="94" end="111"/>
                                            </p:txEl>
                                          </p:spTgt>
                                        </p:tgtEl>
                                        <p:attrNameLst>
                                          <p:attrName>style.visibility</p:attrName>
                                        </p:attrNameLst>
                                      </p:cBhvr>
                                      <p:to>
                                        <p:strVal val="visible"/>
                                      </p:to>
                                    </p:set>
                                    <p:animEffect transition="in" filter="box(in)">
                                      <p:cBhvr>
                                        <p:cTn id="35" dur="500"/>
                                        <p:tgtEl>
                                          <p:spTgt spid="177155">
                                            <p:txEl>
                                              <p:charRg st="94" end="1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p:cNvSpPr>
          <p:nvPr>
            <p:ph type="title"/>
          </p:nvPr>
        </p:nvSpPr>
        <p:spPr/>
        <p:txBody>
          <a:bodyPr vert="horz" wrap="square" lIns="94916" tIns="49356" rIns="94916" bIns="49356" anchor="b"/>
          <a:p>
            <a:pPr indent="0" eaLnBrk="1" hangingPunct="1"/>
            <a:r>
              <a:rPr lang="zh-CN" altLang="en-US" dirty="0"/>
              <a:t>功能需求</a:t>
            </a:r>
            <a:endParaRPr lang="zh-CN" altLang="en-US" dirty="0"/>
          </a:p>
        </p:txBody>
      </p:sp>
      <p:sp>
        <p:nvSpPr>
          <p:cNvPr id="178179" name="Rectangle 3"/>
          <p:cNvSpPr>
            <a:spLocks noGrp="1"/>
          </p:cNvSpPr>
          <p:nvPr>
            <p:ph type="body"/>
          </p:nvPr>
        </p:nvSpPr>
        <p:spPr>
          <a:xfrm>
            <a:off x="1872136" y="1490060"/>
            <a:ext cx="9037464" cy="5163308"/>
          </a:xfrm>
        </p:spPr>
        <p:txBody>
          <a:bodyPr vert="horz" wrap="square" lIns="94916" tIns="49356" rIns="94916" bIns="49356" anchor="t">
            <a:normAutofit lnSpcReduction="10000"/>
          </a:bodyPr>
          <a:p>
            <a:pPr eaLnBrk="1" hangingPunct="1">
              <a:lnSpc>
                <a:spcPct val="150000"/>
              </a:lnSpc>
            </a:pPr>
            <a:r>
              <a:rPr lang="zh-CN" altLang="en-US" dirty="0">
                <a:latin typeface="微软雅黑" panose="020B0503020204020204" charset="-122"/>
                <a:ea typeface="微软雅黑" panose="020B0503020204020204" charset="-122"/>
              </a:rPr>
              <a:t>软件系统的功能需求描述可以有许多方式：</a:t>
            </a:r>
            <a:endParaRPr lang="zh-CN" altLang="en-US" dirty="0">
              <a:latin typeface="微软雅黑" panose="020B0503020204020204" charset="-122"/>
              <a:ea typeface="微软雅黑" panose="020B0503020204020204" charset="-122"/>
            </a:endParaRPr>
          </a:p>
          <a:p>
            <a:pPr lvl="1" eaLnBrk="1" hangingPunct="1">
              <a:lnSpc>
                <a:spcPct val="150000"/>
              </a:lnSpc>
            </a:pPr>
            <a:r>
              <a:rPr lang="zh-CN" altLang="en-US" dirty="0">
                <a:latin typeface="微软雅黑" panose="020B0503020204020204" charset="-122"/>
                <a:ea typeface="微软雅黑" panose="020B0503020204020204" charset="-122"/>
              </a:rPr>
              <a:t>文字描述</a:t>
            </a:r>
            <a:endParaRPr lang="zh-CN" altLang="en-US" dirty="0">
              <a:latin typeface="微软雅黑" panose="020B0503020204020204" charset="-122"/>
              <a:ea typeface="微软雅黑" panose="020B0503020204020204" charset="-122"/>
            </a:endParaRPr>
          </a:p>
          <a:p>
            <a:pPr lvl="1" eaLnBrk="1" hangingPunct="1">
              <a:lnSpc>
                <a:spcPct val="150000"/>
              </a:lnSpc>
            </a:pPr>
            <a:r>
              <a:rPr lang="zh-CN" altLang="en-US" dirty="0">
                <a:latin typeface="微软雅黑" panose="020B0503020204020204" charset="-122"/>
                <a:ea typeface="微软雅黑" panose="020B0503020204020204" charset="-122"/>
              </a:rPr>
              <a:t>图表表示</a:t>
            </a:r>
            <a:endParaRPr lang="zh-CN" altLang="en-US" dirty="0">
              <a:latin typeface="微软雅黑" panose="020B0503020204020204" charset="-122"/>
              <a:ea typeface="微软雅黑" panose="020B0503020204020204" charset="-122"/>
            </a:endParaRPr>
          </a:p>
          <a:p>
            <a:pPr eaLnBrk="1" hangingPunct="1">
              <a:lnSpc>
                <a:spcPct val="150000"/>
              </a:lnSpc>
            </a:pPr>
            <a:r>
              <a:rPr lang="zh-CN" altLang="en-US" dirty="0">
                <a:latin typeface="微软雅黑" panose="020B0503020204020204" charset="-122"/>
                <a:ea typeface="微软雅黑" panose="020B0503020204020204" charset="-122"/>
              </a:rPr>
              <a:t>功能需求可以以不同的详细程度反复编写和细化</a:t>
            </a:r>
            <a:endParaRPr lang="zh-CN" altLang="en-US" dirty="0">
              <a:latin typeface="微软雅黑" panose="020B0503020204020204" charset="-122"/>
              <a:ea typeface="微软雅黑" panose="020B0503020204020204" charset="-122"/>
            </a:endParaRPr>
          </a:p>
          <a:p>
            <a:pPr eaLnBrk="1" hangingPunct="1">
              <a:lnSpc>
                <a:spcPct val="150000"/>
              </a:lnSpc>
            </a:pPr>
            <a:r>
              <a:rPr lang="zh-CN" altLang="en-US" dirty="0">
                <a:latin typeface="微软雅黑" panose="020B0503020204020204" charset="-122"/>
                <a:ea typeface="微软雅黑" panose="020B0503020204020204" charset="-122"/>
              </a:rPr>
              <a:t>功能需求描述应该完整而且一致和准确</a:t>
            </a:r>
            <a:endParaRPr lang="zh-CN" altLang="en-US" dirty="0">
              <a:latin typeface="微软雅黑" panose="020B0503020204020204" charset="-122"/>
              <a:ea typeface="微软雅黑" panose="020B0503020204020204" charset="-122"/>
            </a:endParaRPr>
          </a:p>
          <a:p>
            <a:pPr lvl="1" eaLnBrk="1" hangingPunct="1">
              <a:lnSpc>
                <a:spcPct val="150000"/>
              </a:lnSpc>
            </a:pPr>
            <a:r>
              <a:rPr lang="zh-CN" altLang="en-US" dirty="0">
                <a:latin typeface="微软雅黑" panose="020B0503020204020204" charset="-122"/>
                <a:ea typeface="微软雅黑" panose="020B0503020204020204" charset="-122"/>
              </a:rPr>
              <a:t>完整性意味着用户所需的所有的服务应该全部给出描述</a:t>
            </a:r>
            <a:endParaRPr lang="zh-CN" altLang="en-US" dirty="0">
              <a:latin typeface="微软雅黑" panose="020B0503020204020204" charset="-122"/>
              <a:ea typeface="微软雅黑" panose="020B0503020204020204" charset="-122"/>
            </a:endParaRPr>
          </a:p>
          <a:p>
            <a:pPr lvl="1" eaLnBrk="1" hangingPunct="1">
              <a:lnSpc>
                <a:spcPct val="150000"/>
              </a:lnSpc>
            </a:pPr>
            <a:r>
              <a:rPr lang="zh-CN" altLang="en-US" dirty="0">
                <a:latin typeface="微软雅黑" panose="020B0503020204020204" charset="-122"/>
                <a:ea typeface="微软雅黑" panose="020B0503020204020204" charset="-122"/>
              </a:rPr>
              <a:t>一致性意味着需求描述不能前后矛盾</a:t>
            </a:r>
            <a:endParaRPr lang="zh-CN" altLang="en-US" dirty="0">
              <a:latin typeface="微软雅黑" panose="020B0503020204020204" charset="-122"/>
              <a:ea typeface="微软雅黑" panose="020B0503020204020204" charset="-122"/>
            </a:endParaRPr>
          </a:p>
          <a:p>
            <a:pPr lvl="1" eaLnBrk="1" hangingPunct="1">
              <a:lnSpc>
                <a:spcPct val="150000"/>
              </a:lnSpc>
            </a:pPr>
            <a:r>
              <a:rPr lang="zh-CN" altLang="en-US" dirty="0">
                <a:latin typeface="微软雅黑" panose="020B0503020204020204" charset="-122"/>
                <a:ea typeface="微软雅黑" panose="020B0503020204020204" charset="-122"/>
              </a:rPr>
              <a:t>准确性是指需求不能出现模糊和二义性的地方</a:t>
            </a:r>
            <a:endParaRPr lang="zh-CN" altLang="en-US" dirty="0">
              <a:latin typeface="微软雅黑" panose="020B0503020204020204" charset="-122"/>
              <a:ea typeface="微软雅黑" panose="020B050302020402020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8179">
                                            <p:txEl>
                                              <p:charRg st="52" end="70"/>
                                            </p:txEl>
                                          </p:spTgt>
                                        </p:tgtEl>
                                        <p:attrNameLst>
                                          <p:attrName>style.visibility</p:attrName>
                                        </p:attrNameLst>
                                      </p:cBhvr>
                                      <p:to>
                                        <p:strVal val="visible"/>
                                      </p:to>
                                    </p:set>
                                    <p:animEffect transition="in" filter="box(in)">
                                      <p:cBhvr>
                                        <p:cTn id="7" dur="500"/>
                                        <p:tgtEl>
                                          <p:spTgt spid="178179">
                                            <p:txEl>
                                              <p:charRg st="52" end="7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78179">
                                            <p:txEl>
                                              <p:charRg st="70" end="95"/>
                                            </p:txEl>
                                          </p:spTgt>
                                        </p:tgtEl>
                                        <p:attrNameLst>
                                          <p:attrName>style.visibility</p:attrName>
                                        </p:attrNameLst>
                                      </p:cBhvr>
                                      <p:to>
                                        <p:strVal val="visible"/>
                                      </p:to>
                                    </p:set>
                                    <p:animEffect transition="in" filter="box(in)">
                                      <p:cBhvr>
                                        <p:cTn id="10" dur="500"/>
                                        <p:tgtEl>
                                          <p:spTgt spid="178179">
                                            <p:txEl>
                                              <p:charRg st="70" end="95"/>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78179">
                                            <p:txEl>
                                              <p:charRg st="95" end="112"/>
                                            </p:txEl>
                                          </p:spTgt>
                                        </p:tgtEl>
                                        <p:attrNameLst>
                                          <p:attrName>style.visibility</p:attrName>
                                        </p:attrNameLst>
                                      </p:cBhvr>
                                      <p:to>
                                        <p:strVal val="visible"/>
                                      </p:to>
                                    </p:set>
                                    <p:animEffect transition="in" filter="box(in)">
                                      <p:cBhvr>
                                        <p:cTn id="13" dur="500"/>
                                        <p:tgtEl>
                                          <p:spTgt spid="178179">
                                            <p:txEl>
                                              <p:charRg st="95" end="11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78179">
                                            <p:txEl>
                                              <p:charRg st="112" end="133"/>
                                            </p:txEl>
                                          </p:spTgt>
                                        </p:tgtEl>
                                        <p:attrNameLst>
                                          <p:attrName>style.visibility</p:attrName>
                                        </p:attrNameLst>
                                      </p:cBhvr>
                                      <p:to>
                                        <p:strVal val="visible"/>
                                      </p:to>
                                    </p:set>
                                    <p:animEffect transition="in" filter="box(in)">
                                      <p:cBhvr>
                                        <p:cTn id="16" dur="500"/>
                                        <p:tgtEl>
                                          <p:spTgt spid="178179">
                                            <p:txEl>
                                              <p:charRg st="112" end="13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p:cNvSpPr>
          <p:nvPr>
            <p:ph type="title"/>
          </p:nvPr>
        </p:nvSpPr>
        <p:spPr/>
        <p:txBody>
          <a:bodyPr vert="horz" wrap="square" lIns="94916" tIns="49356" rIns="94916" bIns="49356" anchor="b"/>
          <a:p>
            <a:pPr eaLnBrk="1" hangingPunct="1"/>
            <a:r>
              <a:rPr lang="zh-CN" altLang="en-US" dirty="0"/>
              <a:t>功能需求描述：出卷系统</a:t>
            </a:r>
            <a:endParaRPr lang="zh-CN" altLang="en-US" dirty="0"/>
          </a:p>
        </p:txBody>
      </p:sp>
      <p:sp>
        <p:nvSpPr>
          <p:cNvPr id="31747" name="Rectangle 3"/>
          <p:cNvSpPr>
            <a:spLocks noGrp="1"/>
          </p:cNvSpPr>
          <p:nvPr>
            <p:ph type="body"/>
          </p:nvPr>
        </p:nvSpPr>
        <p:spPr>
          <a:xfrm>
            <a:off x="1236456" y="1654254"/>
            <a:ext cx="8679180" cy="4629231"/>
          </a:xfrm>
        </p:spPr>
        <p:txBody>
          <a:bodyPr vert="horz" wrap="square" lIns="94916" tIns="49356" rIns="94916" bIns="49356" anchor="t"/>
          <a:p>
            <a:pPr eaLnBrk="1" hangingPunct="1">
              <a:lnSpc>
                <a:spcPct val="150000"/>
              </a:lnSpc>
            </a:pPr>
            <a:r>
              <a:rPr lang="zh-CN" altLang="en-US" dirty="0">
                <a:latin typeface="微软雅黑" panose="020B0503020204020204" charset="-122"/>
                <a:ea typeface="微软雅黑" panose="020B0503020204020204" charset="-122"/>
              </a:rPr>
              <a:t>教师能够根据自己的要求手动或自动出一份试卷；</a:t>
            </a:r>
            <a:endParaRPr lang="zh-CN" altLang="en-US" dirty="0">
              <a:latin typeface="微软雅黑" panose="020B0503020204020204" charset="-122"/>
              <a:ea typeface="微软雅黑" panose="020B0503020204020204" charset="-122"/>
            </a:endParaRPr>
          </a:p>
          <a:p>
            <a:pPr eaLnBrk="1" hangingPunct="1">
              <a:lnSpc>
                <a:spcPct val="150000"/>
              </a:lnSpc>
            </a:pPr>
            <a:r>
              <a:rPr lang="zh-CN" altLang="en-US" dirty="0">
                <a:latin typeface="微软雅黑" panose="020B0503020204020204" charset="-122"/>
                <a:ea typeface="微软雅黑" panose="020B0503020204020204" charset="-122"/>
              </a:rPr>
              <a:t>教师可以修改试卷中不合适的题目，并能自动生成各种样式的试卷；</a:t>
            </a:r>
            <a:endParaRPr lang="zh-CN" altLang="en-US" dirty="0">
              <a:latin typeface="微软雅黑" panose="020B0503020204020204" charset="-122"/>
              <a:ea typeface="微软雅黑" panose="020B0503020204020204" charset="-122"/>
            </a:endParaRPr>
          </a:p>
          <a:p>
            <a:pPr eaLnBrk="1" hangingPunct="1">
              <a:lnSpc>
                <a:spcPct val="150000"/>
              </a:lnSpc>
            </a:pPr>
            <a:r>
              <a:rPr lang="zh-CN" altLang="en-US" dirty="0">
                <a:latin typeface="微软雅黑" panose="020B0503020204020204" charset="-122"/>
                <a:ea typeface="微软雅黑" panose="020B0503020204020204" charset="-122"/>
              </a:rPr>
              <a:t>教师可以对试题中的题目进行更新。</a:t>
            </a:r>
            <a:endParaRPr lang="zh-CN" altLang="en-US" dirty="0">
              <a:latin typeface="微软雅黑" panose="020B0503020204020204" charset="-122"/>
              <a:ea typeface="微软雅黑" panose="020B0503020204020204"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常见错误处理</a:t>
            </a:r>
            <a:endParaRPr lang="zh-CN" altLang="en-US"/>
          </a:p>
        </p:txBody>
      </p:sp>
      <p:sp>
        <p:nvSpPr>
          <p:cNvPr id="3" name="内容占位符 2"/>
          <p:cNvSpPr>
            <a:spLocks noGrp="1"/>
          </p:cNvSpPr>
          <p:nvPr>
            <p:ph idx="1"/>
          </p:nvPr>
        </p:nvSpPr>
        <p:spPr/>
        <p:txBody>
          <a:bodyPr/>
          <a:p>
            <a:r>
              <a:rPr lang="en-US" altLang="zh-CN"/>
              <a:t>1.eclipse</a:t>
            </a:r>
            <a:r>
              <a:rPr lang="zh-CN" altLang="en-US"/>
              <a:t>无法启动</a:t>
            </a:r>
            <a:endParaRPr lang="zh-CN" altLang="en-US"/>
          </a:p>
          <a:p>
            <a:r>
              <a:rPr lang="en-US" altLang="zh-CN"/>
              <a:t>2.eclipse</a:t>
            </a:r>
            <a:r>
              <a:rPr lang="zh-CN" altLang="en-US"/>
              <a:t>启动提示</a:t>
            </a:r>
            <a:endParaRPr lang="zh-CN" altLang="en-US"/>
          </a:p>
          <a:p>
            <a:r>
              <a:rPr lang="en-US" altLang="zh-CN">
                <a:solidFill>
                  <a:srgbClr val="FF0000"/>
                </a:solidFill>
                <a:effectLst>
                  <a:outerShdw blurRad="38100" dist="38100" dir="2700000" algn="tl">
                    <a:srgbClr val="000000">
                      <a:alpha val="43137"/>
                    </a:srgbClr>
                  </a:outerShdw>
                </a:effectLst>
              </a:rPr>
              <a:t>3.</a:t>
            </a:r>
            <a:r>
              <a:rPr lang="zh-CN" altLang="en-US">
                <a:solidFill>
                  <a:srgbClr val="FF0000"/>
                </a:solidFill>
                <a:effectLst>
                  <a:outerShdw blurRad="38100" dist="38100" dir="2700000" algn="tl">
                    <a:srgbClr val="000000">
                      <a:alpha val="43137"/>
                    </a:srgbClr>
                  </a:outerShdw>
                </a:effectLst>
              </a:rPr>
              <a:t>中文路径</a:t>
            </a:r>
            <a:r>
              <a:rPr lang="en-US" altLang="zh-CN">
                <a:solidFill>
                  <a:srgbClr val="FF0000"/>
                </a:solidFill>
                <a:effectLst>
                  <a:outerShdw blurRad="38100" dist="38100" dir="2700000" algn="tl">
                    <a:srgbClr val="000000">
                      <a:alpha val="43137"/>
                    </a:srgbClr>
                  </a:outerShdw>
                </a:effectLst>
              </a:rPr>
              <a:t>+</a:t>
            </a:r>
            <a:r>
              <a:rPr lang="zh-CN" altLang="en-US">
                <a:solidFill>
                  <a:srgbClr val="FF0000"/>
                </a:solidFill>
                <a:effectLst>
                  <a:outerShdw blurRad="38100" dist="38100" dir="2700000" algn="tl">
                    <a:srgbClr val="000000">
                      <a:alpha val="43137"/>
                    </a:srgbClr>
                  </a:outerShdw>
                </a:effectLst>
                <a:sym typeface="+mn-ea"/>
              </a:rPr>
              <a:t>路径有空格</a:t>
            </a:r>
            <a:endParaRPr lang="zh-CN" altLang="en-US">
              <a:solidFill>
                <a:srgbClr val="FF0000"/>
              </a:solidFill>
              <a:effectLst>
                <a:outerShdw blurRad="38100" dist="38100" dir="2700000" algn="tl">
                  <a:srgbClr val="000000">
                    <a:alpha val="43137"/>
                  </a:srgbClr>
                </a:outerShdw>
              </a:effectLst>
              <a:sym typeface="+mn-ea"/>
            </a:endParaRPr>
          </a:p>
          <a:p>
            <a:r>
              <a:rPr lang="en-US" altLang="zh-CN"/>
              <a:t>4.lib</a:t>
            </a:r>
            <a:r>
              <a:rPr lang="zh-CN" altLang="en-US"/>
              <a:t>包未下载完善</a:t>
            </a:r>
            <a:endParaRPr lang="zh-CN" altLang="en-US"/>
          </a:p>
          <a:p>
            <a:r>
              <a:rPr lang="en-US" altLang="zh-CN"/>
              <a:t>5.</a:t>
            </a:r>
            <a:r>
              <a:rPr lang="zh-CN" altLang="en-US"/>
              <a:t>控制器必须放在</a:t>
            </a:r>
            <a:r>
              <a:rPr lang="en-US" altLang="zh-CN"/>
              <a:t>edu.gzhu.its</a:t>
            </a:r>
            <a:r>
              <a:rPr lang="zh-CN" altLang="en-US"/>
              <a:t>包下</a:t>
            </a:r>
            <a:endParaRPr lang="zh-CN" altLang="en-US"/>
          </a:p>
        </p:txBody>
      </p:sp>
      <p:pic>
        <p:nvPicPr>
          <p:cNvPr id="4" name="图片 3"/>
          <p:cNvPicPr>
            <a:picLocks noChangeAspect="1"/>
          </p:cNvPicPr>
          <p:nvPr/>
        </p:nvPicPr>
        <p:blipFill>
          <a:blip r:embed="rId1"/>
          <a:stretch>
            <a:fillRect/>
          </a:stretch>
        </p:blipFill>
        <p:spPr>
          <a:xfrm>
            <a:off x="5360035" y="1972310"/>
            <a:ext cx="5038090" cy="14668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p:cNvSpPr>
          <p:nvPr>
            <p:ph type="title"/>
          </p:nvPr>
        </p:nvSpPr>
        <p:spPr>
          <a:xfrm>
            <a:off x="642938" y="407274"/>
            <a:ext cx="11572875" cy="803963"/>
          </a:xfrm>
        </p:spPr>
        <p:txBody>
          <a:bodyPr vert="horz" wrap="square" lIns="94916" tIns="49356" rIns="94916" bIns="49356" anchor="b"/>
          <a:p>
            <a:pPr indent="0" eaLnBrk="1" hangingPunct="1"/>
            <a:r>
              <a:rPr lang="zh-CN" altLang="en-US" dirty="0"/>
              <a:t>非功能需求</a:t>
            </a:r>
            <a:endParaRPr lang="zh-CN" altLang="en-US" dirty="0"/>
          </a:p>
        </p:txBody>
      </p:sp>
      <p:sp>
        <p:nvSpPr>
          <p:cNvPr id="180227" name="Rectangle 3"/>
          <p:cNvSpPr>
            <a:spLocks noGrp="1"/>
          </p:cNvSpPr>
          <p:nvPr>
            <p:ph type="body"/>
          </p:nvPr>
        </p:nvSpPr>
        <p:spPr>
          <a:xfrm>
            <a:off x="1319641" y="1374490"/>
            <a:ext cx="8679180" cy="5315663"/>
          </a:xfrm>
        </p:spPr>
        <p:txBody>
          <a:bodyPr vert="horz" wrap="square" lIns="94916" tIns="49356" rIns="94916" bIns="49356" anchor="t">
            <a:normAutofit fontScale="70000"/>
          </a:bodyPr>
          <a:p>
            <a:pPr eaLnBrk="1" hangingPunct="1">
              <a:lnSpc>
                <a:spcPct val="150000"/>
              </a:lnSpc>
              <a:spcBef>
                <a:spcPct val="0"/>
              </a:spcBef>
            </a:pPr>
            <a:r>
              <a:rPr lang="zh-CN" altLang="en-US" sz="2740" dirty="0">
                <a:latin typeface="微软雅黑" panose="020B0503020204020204" charset="-122"/>
                <a:ea typeface="微软雅黑" panose="020B0503020204020204" charset="-122"/>
              </a:rPr>
              <a:t>非功能需求主要与系统的总体特征相关，是一些限制性要求，是对实际使用环境所做的要求</a:t>
            </a:r>
            <a:endParaRPr lang="zh-CN" altLang="en-US" sz="2740" dirty="0">
              <a:latin typeface="微软雅黑" panose="020B0503020204020204" charset="-122"/>
              <a:ea typeface="微软雅黑" panose="020B0503020204020204" charset="-122"/>
            </a:endParaRPr>
          </a:p>
          <a:p>
            <a:pPr lvl="1" eaLnBrk="1" hangingPunct="1">
              <a:lnSpc>
                <a:spcPct val="150000"/>
              </a:lnSpc>
              <a:spcBef>
                <a:spcPct val="0"/>
              </a:spcBef>
            </a:pPr>
            <a:r>
              <a:rPr lang="zh-CN" altLang="en-US" sz="2740" dirty="0">
                <a:latin typeface="微软雅黑" panose="020B0503020204020204" charset="-122"/>
                <a:ea typeface="微软雅黑" panose="020B0503020204020204" charset="-122"/>
              </a:rPr>
              <a:t>性能要求</a:t>
            </a:r>
            <a:endParaRPr lang="zh-CN" altLang="en-US" sz="2740" dirty="0">
              <a:latin typeface="微软雅黑" panose="020B0503020204020204" charset="-122"/>
              <a:ea typeface="微软雅黑" panose="020B0503020204020204" charset="-122"/>
            </a:endParaRPr>
          </a:p>
          <a:p>
            <a:pPr lvl="1" eaLnBrk="1" hangingPunct="1">
              <a:lnSpc>
                <a:spcPct val="150000"/>
              </a:lnSpc>
              <a:spcBef>
                <a:spcPct val="0"/>
              </a:spcBef>
            </a:pPr>
            <a:r>
              <a:rPr lang="zh-CN" altLang="en-US" sz="2740" dirty="0">
                <a:latin typeface="微软雅黑" panose="020B0503020204020204" charset="-122"/>
                <a:ea typeface="微软雅黑" panose="020B0503020204020204" charset="-122"/>
              </a:rPr>
              <a:t>可靠性要求</a:t>
            </a:r>
            <a:endParaRPr lang="zh-CN" altLang="en-US" sz="2740" dirty="0">
              <a:latin typeface="微软雅黑" panose="020B0503020204020204" charset="-122"/>
              <a:ea typeface="微软雅黑" panose="020B0503020204020204" charset="-122"/>
            </a:endParaRPr>
          </a:p>
          <a:p>
            <a:pPr lvl="1" eaLnBrk="1" hangingPunct="1">
              <a:lnSpc>
                <a:spcPct val="150000"/>
              </a:lnSpc>
              <a:spcBef>
                <a:spcPct val="0"/>
              </a:spcBef>
            </a:pPr>
            <a:r>
              <a:rPr lang="zh-CN" altLang="en-US" sz="2740" dirty="0">
                <a:latin typeface="微软雅黑" panose="020B0503020204020204" charset="-122"/>
                <a:ea typeface="微软雅黑" panose="020B0503020204020204" charset="-122"/>
              </a:rPr>
              <a:t>安全性要求</a:t>
            </a:r>
            <a:endParaRPr lang="zh-CN" altLang="en-US" sz="2740" dirty="0">
              <a:latin typeface="微软雅黑" panose="020B0503020204020204" charset="-122"/>
              <a:ea typeface="微软雅黑" panose="020B0503020204020204" charset="-122"/>
            </a:endParaRPr>
          </a:p>
          <a:p>
            <a:pPr lvl="1" eaLnBrk="1" hangingPunct="1">
              <a:lnSpc>
                <a:spcPct val="150000"/>
              </a:lnSpc>
              <a:spcBef>
                <a:spcPct val="0"/>
              </a:spcBef>
            </a:pPr>
            <a:r>
              <a:rPr lang="zh-CN" altLang="en-US" sz="2740" dirty="0">
                <a:latin typeface="微软雅黑" panose="020B0503020204020204" charset="-122"/>
                <a:ea typeface="微软雅黑" panose="020B0503020204020204" charset="-122"/>
              </a:rPr>
              <a:t>可用性要求</a:t>
            </a:r>
            <a:endParaRPr lang="zh-CN" altLang="en-US" sz="2740" dirty="0">
              <a:latin typeface="微软雅黑" panose="020B0503020204020204" charset="-122"/>
              <a:ea typeface="微软雅黑" panose="020B0503020204020204" charset="-122"/>
            </a:endParaRPr>
          </a:p>
          <a:p>
            <a:pPr lvl="1" eaLnBrk="1" hangingPunct="1">
              <a:lnSpc>
                <a:spcPct val="150000"/>
              </a:lnSpc>
              <a:spcBef>
                <a:spcPct val="0"/>
              </a:spcBef>
            </a:pPr>
            <a:r>
              <a:rPr lang="zh-CN" altLang="en-US" sz="2740" dirty="0">
                <a:latin typeface="微软雅黑" panose="020B0503020204020204" charset="-122"/>
                <a:ea typeface="微软雅黑" panose="020B0503020204020204" charset="-122"/>
              </a:rPr>
              <a:t>移植性要求</a:t>
            </a:r>
            <a:endParaRPr lang="zh-CN" altLang="en-US" sz="2740" dirty="0">
              <a:latin typeface="微软雅黑" panose="020B0503020204020204" charset="-122"/>
              <a:ea typeface="微软雅黑" panose="020B0503020204020204" charset="-122"/>
            </a:endParaRPr>
          </a:p>
          <a:p>
            <a:pPr eaLnBrk="1" hangingPunct="1">
              <a:lnSpc>
                <a:spcPct val="150000"/>
              </a:lnSpc>
              <a:spcBef>
                <a:spcPct val="0"/>
              </a:spcBef>
            </a:pPr>
            <a:r>
              <a:rPr lang="zh-CN" altLang="en-US" sz="2740" dirty="0">
                <a:latin typeface="微软雅黑" panose="020B0503020204020204" charset="-122"/>
                <a:ea typeface="微软雅黑" panose="020B0503020204020204" charset="-122"/>
              </a:rPr>
              <a:t>非功能需求关心的是系统整体特征而不是个别的系统的特征，比功能需求对系统更关键。</a:t>
            </a:r>
            <a:endParaRPr lang="zh-CN" altLang="en-US" sz="2740" dirty="0">
              <a:latin typeface="微软雅黑" panose="020B0503020204020204" charset="-122"/>
              <a:ea typeface="微软雅黑" panose="020B0503020204020204" charset="-122"/>
            </a:endParaRPr>
          </a:p>
          <a:p>
            <a:pPr eaLnBrk="1" hangingPunct="1">
              <a:lnSpc>
                <a:spcPct val="150000"/>
              </a:lnSpc>
              <a:spcBef>
                <a:spcPct val="0"/>
              </a:spcBef>
            </a:pPr>
            <a:r>
              <a:rPr lang="zh-CN" altLang="en-US" sz="2740" dirty="0">
                <a:latin typeface="微软雅黑" panose="020B0503020204020204" charset="-122"/>
                <a:ea typeface="微软雅黑" panose="020B0503020204020204" charset="-122"/>
              </a:rPr>
              <a:t>非功能需求却很难检验</a:t>
            </a:r>
            <a:endParaRPr lang="zh-CN" altLang="en-US" sz="2740" dirty="0">
              <a:latin typeface="微软雅黑" panose="020B0503020204020204" charset="-122"/>
              <a:ea typeface="微软雅黑" panose="020B0503020204020204" charset="-122"/>
            </a:endParaRPr>
          </a:p>
          <a:p>
            <a:pPr eaLnBrk="1" hangingPunct="1">
              <a:lnSpc>
                <a:spcPct val="150000"/>
              </a:lnSpc>
              <a:spcBef>
                <a:spcPct val="0"/>
              </a:spcBef>
            </a:pPr>
            <a:r>
              <a:rPr lang="zh-CN" altLang="en-US" sz="2740" dirty="0">
                <a:latin typeface="微软雅黑" panose="020B0503020204020204" charset="-122"/>
                <a:ea typeface="微软雅黑" panose="020B0503020204020204" charset="-122"/>
              </a:rPr>
              <a:t>非功能需求与功能需求有时会发生冲突，它们之间存在着相互作用关系</a:t>
            </a:r>
            <a:endParaRPr lang="zh-CN" altLang="en-US" sz="2740" dirty="0">
              <a:latin typeface="微软雅黑" panose="020B0503020204020204" charset="-122"/>
              <a:ea typeface="微软雅黑" panose="020B050302020402020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80227">
                                            <p:txEl>
                                              <p:charRg st="70" end="110"/>
                                            </p:txEl>
                                          </p:spTgt>
                                        </p:tgtEl>
                                        <p:attrNameLst>
                                          <p:attrName>style.visibility</p:attrName>
                                        </p:attrNameLst>
                                      </p:cBhvr>
                                      <p:to>
                                        <p:strVal val="visible"/>
                                      </p:to>
                                    </p:set>
                                    <p:animEffect transition="in" filter="diamond(in)">
                                      <p:cBhvr>
                                        <p:cTn id="7" dur="1000"/>
                                        <p:tgtEl>
                                          <p:spTgt spid="180227">
                                            <p:txEl>
                                              <p:charRg st="70" end="110"/>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180227">
                                            <p:txEl>
                                              <p:charRg st="110" end="121"/>
                                            </p:txEl>
                                          </p:spTgt>
                                        </p:tgtEl>
                                        <p:attrNameLst>
                                          <p:attrName>style.visibility</p:attrName>
                                        </p:attrNameLst>
                                      </p:cBhvr>
                                      <p:to>
                                        <p:strVal val="visible"/>
                                      </p:to>
                                    </p:set>
                                    <p:animEffect transition="in" filter="diamond(in)">
                                      <p:cBhvr>
                                        <p:cTn id="10" dur="1000"/>
                                        <p:tgtEl>
                                          <p:spTgt spid="180227">
                                            <p:txEl>
                                              <p:charRg st="110" end="121"/>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180227">
                                            <p:txEl>
                                              <p:charRg st="121" end="153"/>
                                            </p:txEl>
                                          </p:spTgt>
                                        </p:tgtEl>
                                        <p:attrNameLst>
                                          <p:attrName>style.visibility</p:attrName>
                                        </p:attrNameLst>
                                      </p:cBhvr>
                                      <p:to>
                                        <p:strVal val="visible"/>
                                      </p:to>
                                    </p:set>
                                    <p:animEffect transition="in" filter="diamond(in)">
                                      <p:cBhvr>
                                        <p:cTn id="13" dur="1000"/>
                                        <p:tgtEl>
                                          <p:spTgt spid="180227">
                                            <p:txEl>
                                              <p:charRg st="121" end="15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p:cNvSpPr>
          <p:nvPr>
            <p:ph type="title"/>
          </p:nvPr>
        </p:nvSpPr>
        <p:spPr>
          <a:xfrm>
            <a:off x="642938" y="512684"/>
            <a:ext cx="11572875" cy="803963"/>
          </a:xfrm>
        </p:spPr>
        <p:txBody>
          <a:bodyPr vert="horz" wrap="square" lIns="94916" tIns="49356" rIns="94916" bIns="49356" anchor="b"/>
          <a:p>
            <a:pPr eaLnBrk="1" hangingPunct="1"/>
            <a:r>
              <a:rPr lang="zh-CN" altLang="en-US" dirty="0"/>
              <a:t>非功能需求举例</a:t>
            </a:r>
            <a:endParaRPr lang="zh-CN" altLang="en-US" dirty="0"/>
          </a:p>
        </p:txBody>
      </p:sp>
      <p:sp>
        <p:nvSpPr>
          <p:cNvPr id="33795" name="Rectangle 3"/>
          <p:cNvSpPr>
            <a:spLocks noGrp="1"/>
          </p:cNvSpPr>
          <p:nvPr>
            <p:ph type="body"/>
          </p:nvPr>
        </p:nvSpPr>
        <p:spPr>
          <a:xfrm>
            <a:off x="910066" y="1621460"/>
            <a:ext cx="8679180" cy="4629230"/>
          </a:xfrm>
        </p:spPr>
        <p:txBody>
          <a:bodyPr vert="horz" wrap="square" lIns="94916" tIns="49356" rIns="94916" bIns="49356" anchor="t"/>
          <a:p>
            <a:pPr eaLnBrk="1" hangingPunct="1">
              <a:lnSpc>
                <a:spcPct val="150000"/>
              </a:lnSpc>
            </a:pPr>
            <a:r>
              <a:rPr lang="zh-CN" altLang="en-US" dirty="0">
                <a:latin typeface="微软雅黑" panose="020B0503020204020204" charset="-122"/>
                <a:ea typeface="微软雅黑" panose="020B0503020204020204" charset="-122"/>
              </a:rPr>
              <a:t>一个</a:t>
            </a:r>
            <a:r>
              <a:rPr lang="en-US" altLang="zh-CN" dirty="0">
                <a:latin typeface="微软雅黑" panose="020B0503020204020204" charset="-122"/>
                <a:ea typeface="微软雅黑" panose="020B0503020204020204" charset="-122"/>
              </a:rPr>
              <a:t>POS</a:t>
            </a:r>
            <a:r>
              <a:rPr lang="zh-CN" altLang="en-US" dirty="0">
                <a:latin typeface="微软雅黑" panose="020B0503020204020204" charset="-122"/>
                <a:ea typeface="微软雅黑" panose="020B0503020204020204" charset="-122"/>
              </a:rPr>
              <a:t>系统所需的存储因为成本原因有所限制，而商品的描述和价目表的信息量很大。</a:t>
            </a:r>
            <a:endParaRPr lang="zh-CN" altLang="en-US" dirty="0">
              <a:latin typeface="微软雅黑" panose="020B0503020204020204" charset="-122"/>
              <a:ea typeface="微软雅黑" panose="020B0503020204020204" charset="-122"/>
            </a:endParaRPr>
          </a:p>
          <a:p>
            <a:pPr eaLnBrk="1" hangingPunct="1">
              <a:lnSpc>
                <a:spcPct val="150000"/>
              </a:lnSpc>
            </a:pPr>
            <a:r>
              <a:rPr lang="zh-CN" altLang="en-US" dirty="0">
                <a:latin typeface="微软雅黑" panose="020B0503020204020204" charset="-122"/>
                <a:ea typeface="微软雅黑" panose="020B0503020204020204" charset="-122"/>
              </a:rPr>
              <a:t>如果采用远程服务器，提供商品描述和价目表信息，那必然需要网络通信，而这需要网络技术。</a:t>
            </a:r>
            <a:endParaRPr lang="zh-CN" altLang="en-US" dirty="0">
              <a:latin typeface="微软雅黑" panose="020B0503020204020204" charset="-122"/>
              <a:ea typeface="微软雅黑" panose="020B0503020204020204" charset="-122"/>
            </a:endParaRPr>
          </a:p>
          <a:p>
            <a:pPr eaLnBrk="1" hangingPunct="1">
              <a:lnSpc>
                <a:spcPct val="150000"/>
              </a:lnSpc>
            </a:pPr>
            <a:r>
              <a:rPr lang="zh-CN" altLang="en-US" dirty="0">
                <a:latin typeface="微软雅黑" panose="020B0503020204020204" charset="-122"/>
                <a:ea typeface="微软雅黑" panose="020B0503020204020204" charset="-122"/>
              </a:rPr>
              <a:t>当</a:t>
            </a:r>
            <a:r>
              <a:rPr lang="en-US" altLang="zh-CN" dirty="0">
                <a:latin typeface="微软雅黑" panose="020B0503020204020204" charset="-122"/>
                <a:ea typeface="微软雅黑" panose="020B0503020204020204" charset="-122"/>
              </a:rPr>
              <a:t>POS</a:t>
            </a:r>
            <a:r>
              <a:rPr lang="zh-CN" altLang="en-US" dirty="0">
                <a:latin typeface="微软雅黑" panose="020B0503020204020204" charset="-122"/>
                <a:ea typeface="微软雅黑" panose="020B0503020204020204" charset="-122"/>
              </a:rPr>
              <a:t>机数量多时必然引起服务器处理瓶颈问题。</a:t>
            </a:r>
            <a:endParaRPr lang="zh-CN" altLang="en-US" dirty="0">
              <a:latin typeface="微软雅黑" panose="020B0503020204020204" charset="-122"/>
              <a:ea typeface="微软雅黑" panose="020B0503020204020204" charset="-122"/>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p:cNvSpPr>
          <p:nvPr>
            <p:ph type="title"/>
          </p:nvPr>
        </p:nvSpPr>
        <p:spPr>
          <a:xfrm>
            <a:off x="427990" y="667791"/>
            <a:ext cx="8679180" cy="822045"/>
          </a:xfrm>
        </p:spPr>
        <p:txBody>
          <a:bodyPr vert="horz" wrap="square" lIns="94916" tIns="49356" rIns="94916" bIns="49356" anchor="b"/>
          <a:p>
            <a:pPr indent="0" eaLnBrk="1" hangingPunct="1"/>
            <a:r>
              <a:rPr lang="zh-CN" altLang="en-US" dirty="0"/>
              <a:t>领域需求</a:t>
            </a:r>
            <a:endParaRPr lang="zh-CN" altLang="en-US" dirty="0"/>
          </a:p>
        </p:txBody>
      </p:sp>
      <p:sp>
        <p:nvSpPr>
          <p:cNvPr id="34819" name="Rectangle 3"/>
          <p:cNvSpPr>
            <a:spLocks noGrp="1"/>
          </p:cNvSpPr>
          <p:nvPr>
            <p:ph type="body"/>
          </p:nvPr>
        </p:nvSpPr>
        <p:spPr>
          <a:xfrm>
            <a:off x="1025525" y="1690370"/>
            <a:ext cx="10171430" cy="4629150"/>
          </a:xfrm>
        </p:spPr>
        <p:txBody>
          <a:bodyPr vert="horz" wrap="square" lIns="94916" tIns="49356" rIns="94916" bIns="49356" anchor="t"/>
          <a:p>
            <a:pPr eaLnBrk="1" hangingPunct="1">
              <a:lnSpc>
                <a:spcPct val="150000"/>
              </a:lnSpc>
            </a:pPr>
            <a:r>
              <a:rPr lang="zh-CN" altLang="en-US" dirty="0">
                <a:solidFill>
                  <a:srgbClr val="FF0000"/>
                </a:solidFill>
                <a:latin typeface="微软雅黑" panose="020B0503020204020204" charset="-122"/>
                <a:ea typeface="微软雅黑" panose="020B0503020204020204" charset="-122"/>
              </a:rPr>
              <a:t>领域需求</a:t>
            </a:r>
            <a:r>
              <a:rPr lang="zh-CN" altLang="en-US" dirty="0">
                <a:latin typeface="微软雅黑" panose="020B0503020204020204" charset="-122"/>
                <a:ea typeface="微软雅黑" panose="020B0503020204020204" charset="-122"/>
              </a:rPr>
              <a:t>反映应用领域的基本问题，直接影响到系统的可用性。</a:t>
            </a:r>
            <a:endParaRPr lang="zh-CN" altLang="en-US" dirty="0">
              <a:latin typeface="微软雅黑" panose="020B0503020204020204" charset="-122"/>
              <a:ea typeface="微软雅黑" panose="020B0503020204020204" charset="-122"/>
            </a:endParaRPr>
          </a:p>
          <a:p>
            <a:pPr eaLnBrk="1" hangingPunct="1">
              <a:lnSpc>
                <a:spcPct val="150000"/>
              </a:lnSpc>
            </a:pPr>
            <a:r>
              <a:rPr lang="zh-CN" altLang="en-US" dirty="0">
                <a:latin typeface="微软雅黑" panose="020B0503020204020204" charset="-122"/>
                <a:ea typeface="微软雅黑" panose="020B0503020204020204" charset="-122"/>
              </a:rPr>
              <a:t>例如：图书馆系统的功能需求基于标准用户界面将一些文档输出到本地打印机或网络打印机上，但因为版权限制，这些文档打印之后应立即删除。</a:t>
            </a:r>
            <a:endParaRPr lang="zh-CN" altLang="en-US" dirty="0">
              <a:latin typeface="微软雅黑" panose="020B0503020204020204" charset="-122"/>
              <a:ea typeface="微软雅黑" panose="020B0503020204020204" charset="-122"/>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p:cNvSpPr>
          <p:nvPr>
            <p:ph type="title"/>
          </p:nvPr>
        </p:nvSpPr>
        <p:spPr/>
        <p:txBody>
          <a:bodyPr vert="horz" wrap="square" lIns="94916" tIns="49356" rIns="94916" bIns="49356" anchor="b"/>
          <a:p>
            <a:pPr eaLnBrk="1" hangingPunct="1"/>
            <a:r>
              <a:rPr lang="zh-CN" altLang="en-US" dirty="0"/>
              <a:t>领域需求示例：短信系统</a:t>
            </a:r>
            <a:endParaRPr lang="zh-CN" altLang="en-US" dirty="0"/>
          </a:p>
        </p:txBody>
      </p:sp>
      <p:sp>
        <p:nvSpPr>
          <p:cNvPr id="35843" name="Rectangle 3"/>
          <p:cNvSpPr>
            <a:spLocks noGrp="1"/>
          </p:cNvSpPr>
          <p:nvPr>
            <p:ph type="body"/>
          </p:nvPr>
        </p:nvSpPr>
        <p:spPr>
          <a:xfrm>
            <a:off x="1721456" y="1490060"/>
            <a:ext cx="9340499" cy="5468017"/>
          </a:xfrm>
        </p:spPr>
        <p:txBody>
          <a:bodyPr vert="horz" wrap="square" lIns="94916" tIns="49356" rIns="94916" bIns="49356" anchor="t">
            <a:normAutofit fontScale="70000"/>
          </a:bodyPr>
          <a:p>
            <a:pPr eaLnBrk="1" hangingPunct="1">
              <a:lnSpc>
                <a:spcPct val="150000"/>
              </a:lnSpc>
            </a:pPr>
            <a:r>
              <a:rPr lang="zh-CN" altLang="en-US" sz="2740" dirty="0">
                <a:latin typeface="微软雅黑" panose="020B0503020204020204" charset="-122"/>
                <a:ea typeface="微软雅黑" panose="020B0503020204020204" charset="-122"/>
              </a:rPr>
              <a:t>如果短信经过终端无线模块发送之前必须经过短消息协议标准编码才能发送出去。</a:t>
            </a:r>
            <a:endParaRPr lang="zh-CN" altLang="en-US" sz="2740" dirty="0">
              <a:latin typeface="微软雅黑" panose="020B0503020204020204" charset="-122"/>
              <a:ea typeface="微软雅黑" panose="020B0503020204020204" charset="-122"/>
            </a:endParaRPr>
          </a:p>
          <a:p>
            <a:pPr eaLnBrk="1" hangingPunct="1">
              <a:lnSpc>
                <a:spcPct val="150000"/>
              </a:lnSpc>
            </a:pPr>
            <a:r>
              <a:rPr lang="zh-CN" altLang="en-US" sz="2740" dirty="0">
                <a:latin typeface="微软雅黑" panose="020B0503020204020204" charset="-122"/>
                <a:ea typeface="微软雅黑" panose="020B0503020204020204" charset="-122"/>
              </a:rPr>
              <a:t>要对短信编码，必须要对由</a:t>
            </a:r>
            <a:r>
              <a:rPr lang="en-US" altLang="zh-CN" sz="2740" dirty="0">
                <a:latin typeface="微软雅黑" panose="020B0503020204020204" charset="-122"/>
                <a:ea typeface="微软雅黑" panose="020B0503020204020204" charset="-122"/>
              </a:rPr>
              <a:t>ESTI</a:t>
            </a:r>
            <a:r>
              <a:rPr lang="zh-CN" altLang="en-US" sz="2740" dirty="0">
                <a:latin typeface="微软雅黑" panose="020B0503020204020204" charset="-122"/>
                <a:ea typeface="微软雅黑" panose="020B0503020204020204" charset="-122"/>
              </a:rPr>
              <a:t>制订的</a:t>
            </a:r>
            <a:r>
              <a:rPr lang="en-US" altLang="zh-CN" sz="2740" dirty="0">
                <a:latin typeface="微软雅黑" panose="020B0503020204020204" charset="-122"/>
                <a:ea typeface="微软雅黑" panose="020B0503020204020204" charset="-122"/>
              </a:rPr>
              <a:t>SMS</a:t>
            </a:r>
            <a:r>
              <a:rPr lang="zh-CN" altLang="en-US" sz="2740" dirty="0">
                <a:latin typeface="微软雅黑" panose="020B0503020204020204" charset="-122"/>
                <a:ea typeface="微软雅黑" panose="020B0503020204020204" charset="-122"/>
              </a:rPr>
              <a:t>规范有所了解</a:t>
            </a:r>
            <a:endParaRPr lang="zh-CN" altLang="en-US" sz="2740" dirty="0">
              <a:latin typeface="微软雅黑" panose="020B0503020204020204" charset="-122"/>
              <a:ea typeface="微软雅黑" panose="020B0503020204020204" charset="-122"/>
            </a:endParaRPr>
          </a:p>
          <a:p>
            <a:pPr lvl="1" eaLnBrk="1" hangingPunct="1">
              <a:lnSpc>
                <a:spcPct val="150000"/>
              </a:lnSpc>
            </a:pPr>
            <a:r>
              <a:rPr lang="zh-CN" altLang="en-US" sz="2740" dirty="0">
                <a:latin typeface="微软雅黑" panose="020B0503020204020204" charset="-122"/>
                <a:ea typeface="微软雅黑" panose="020B0503020204020204" charset="-122"/>
              </a:rPr>
              <a:t>技术实现</a:t>
            </a:r>
            <a:r>
              <a:rPr lang="en-US" altLang="zh-CN" sz="2740" dirty="0">
                <a:latin typeface="微软雅黑" panose="020B0503020204020204" charset="-122"/>
                <a:ea typeface="微软雅黑" panose="020B0503020204020204" charset="-122"/>
              </a:rPr>
              <a:t>(</a:t>
            </a:r>
            <a:r>
              <a:rPr lang="zh-CN" altLang="en-US" sz="2740" dirty="0">
                <a:latin typeface="微软雅黑" panose="020B0503020204020204" charset="-122"/>
                <a:ea typeface="微软雅黑" panose="020B0503020204020204" charset="-122"/>
              </a:rPr>
              <a:t>含编码方式</a:t>
            </a:r>
            <a:r>
              <a:rPr lang="en-US" altLang="zh-CN" sz="2740" dirty="0">
                <a:latin typeface="微软雅黑" panose="020B0503020204020204" charset="-122"/>
                <a:ea typeface="微软雅黑" panose="020B0503020204020204" charset="-122"/>
              </a:rPr>
              <a:t>)GSM 03.38</a:t>
            </a:r>
            <a:r>
              <a:rPr lang="zh-CN" altLang="en-US" sz="2740" dirty="0">
                <a:latin typeface="微软雅黑" panose="020B0503020204020204" charset="-122"/>
                <a:ea typeface="微软雅黑" panose="020B0503020204020204" charset="-122"/>
              </a:rPr>
              <a:t>、</a:t>
            </a:r>
            <a:r>
              <a:rPr lang="en-US" altLang="zh-CN" sz="2740" dirty="0">
                <a:latin typeface="微软雅黑" panose="020B0503020204020204" charset="-122"/>
                <a:ea typeface="微软雅黑" panose="020B0503020204020204" charset="-122"/>
              </a:rPr>
              <a:t>GSM 03.40</a:t>
            </a:r>
            <a:endParaRPr lang="en-US" altLang="zh-CN" sz="2740" dirty="0">
              <a:latin typeface="微软雅黑" panose="020B0503020204020204" charset="-122"/>
              <a:ea typeface="微软雅黑" panose="020B0503020204020204" charset="-122"/>
            </a:endParaRPr>
          </a:p>
          <a:p>
            <a:pPr lvl="1" eaLnBrk="1" hangingPunct="1">
              <a:lnSpc>
                <a:spcPct val="150000"/>
              </a:lnSpc>
            </a:pPr>
            <a:r>
              <a:rPr lang="en-US" altLang="zh-CN" sz="2740" dirty="0">
                <a:latin typeface="微软雅黑" panose="020B0503020204020204" charset="-122"/>
                <a:ea typeface="微软雅黑" panose="020B0503020204020204" charset="-122"/>
              </a:rPr>
              <a:t>SMS</a:t>
            </a:r>
            <a:r>
              <a:rPr lang="zh-CN" altLang="en-US" sz="2740" dirty="0">
                <a:latin typeface="微软雅黑" panose="020B0503020204020204" charset="-122"/>
                <a:ea typeface="微软雅黑" panose="020B0503020204020204" charset="-122"/>
              </a:rPr>
              <a:t>的</a:t>
            </a:r>
            <a:r>
              <a:rPr lang="en-US" altLang="zh-CN" sz="2740" dirty="0">
                <a:latin typeface="微软雅黑" panose="020B0503020204020204" charset="-122"/>
                <a:ea typeface="微软雅黑" panose="020B0503020204020204" charset="-122"/>
              </a:rPr>
              <a:t>DTE-DCE</a:t>
            </a:r>
            <a:r>
              <a:rPr lang="zh-CN" altLang="en-US" sz="2740" dirty="0">
                <a:latin typeface="微软雅黑" panose="020B0503020204020204" charset="-122"/>
                <a:ea typeface="微软雅黑" panose="020B0503020204020204" charset="-122"/>
              </a:rPr>
              <a:t>接口标准</a:t>
            </a:r>
            <a:r>
              <a:rPr lang="en-US" altLang="zh-CN" sz="2740" dirty="0">
                <a:latin typeface="微软雅黑" panose="020B0503020204020204" charset="-122"/>
                <a:ea typeface="微软雅黑" panose="020B0503020204020204" charset="-122"/>
              </a:rPr>
              <a:t>(AT</a:t>
            </a:r>
            <a:r>
              <a:rPr lang="zh-CN" altLang="en-US" sz="2740" dirty="0">
                <a:latin typeface="微软雅黑" panose="020B0503020204020204" charset="-122"/>
                <a:ea typeface="微软雅黑" panose="020B0503020204020204" charset="-122"/>
              </a:rPr>
              <a:t>命令集</a:t>
            </a:r>
            <a:r>
              <a:rPr lang="en-US" altLang="zh-CN" sz="2740" dirty="0">
                <a:latin typeface="微软雅黑" panose="020B0503020204020204" charset="-122"/>
                <a:ea typeface="微软雅黑" panose="020B0503020204020204" charset="-122"/>
              </a:rPr>
              <a:t>)</a:t>
            </a:r>
            <a:r>
              <a:rPr lang="zh-CN" altLang="en-US" sz="2740" dirty="0">
                <a:latin typeface="微软雅黑" panose="020B0503020204020204" charset="-122"/>
                <a:ea typeface="微软雅黑" panose="020B0503020204020204" charset="-122"/>
              </a:rPr>
              <a:t>：</a:t>
            </a:r>
            <a:r>
              <a:rPr lang="en-US" altLang="zh-CN" sz="2740" dirty="0">
                <a:latin typeface="微软雅黑" panose="020B0503020204020204" charset="-122"/>
                <a:ea typeface="微软雅黑" panose="020B0503020204020204" charset="-122"/>
              </a:rPr>
              <a:t>GSM 07.05</a:t>
            </a:r>
            <a:endParaRPr lang="en-US" altLang="zh-CN" sz="2740" dirty="0">
              <a:latin typeface="微软雅黑" panose="020B0503020204020204" charset="-122"/>
              <a:ea typeface="微软雅黑" panose="020B0503020204020204" charset="-122"/>
            </a:endParaRPr>
          </a:p>
          <a:p>
            <a:pPr eaLnBrk="1" hangingPunct="1">
              <a:lnSpc>
                <a:spcPct val="150000"/>
              </a:lnSpc>
            </a:pPr>
            <a:r>
              <a:rPr lang="zh-CN" altLang="en-US" sz="2740" dirty="0">
                <a:latin typeface="微软雅黑" panose="020B0503020204020204" charset="-122"/>
                <a:ea typeface="微软雅黑" panose="020B0503020204020204" charset="-122"/>
              </a:rPr>
              <a:t>三种方式来发送和接收</a:t>
            </a:r>
            <a:r>
              <a:rPr lang="en-US" altLang="zh-CN" sz="2740" dirty="0">
                <a:latin typeface="微软雅黑" panose="020B0503020204020204" charset="-122"/>
                <a:ea typeface="微软雅黑" panose="020B0503020204020204" charset="-122"/>
              </a:rPr>
              <a:t>SMS</a:t>
            </a:r>
            <a:r>
              <a:rPr lang="zh-CN" altLang="en-US" sz="2740" dirty="0">
                <a:latin typeface="微软雅黑" panose="020B0503020204020204" charset="-122"/>
                <a:ea typeface="微软雅黑" panose="020B0503020204020204" charset="-122"/>
              </a:rPr>
              <a:t>信息：</a:t>
            </a:r>
            <a:endParaRPr lang="zh-CN" altLang="en-US" sz="2740" dirty="0">
              <a:latin typeface="微软雅黑" panose="020B0503020204020204" charset="-122"/>
              <a:ea typeface="微软雅黑" panose="020B0503020204020204" charset="-122"/>
            </a:endParaRPr>
          </a:p>
          <a:p>
            <a:pPr lvl="1" eaLnBrk="1" hangingPunct="1">
              <a:lnSpc>
                <a:spcPct val="150000"/>
              </a:lnSpc>
            </a:pPr>
            <a:r>
              <a:rPr lang="en-US" altLang="zh-CN" sz="2740" dirty="0">
                <a:latin typeface="微软雅黑" panose="020B0503020204020204" charset="-122"/>
                <a:ea typeface="微软雅黑" panose="020B0503020204020204" charset="-122"/>
              </a:rPr>
              <a:t>Block Mode</a:t>
            </a:r>
            <a:endParaRPr lang="en-US" altLang="zh-CN" sz="2740" dirty="0">
              <a:latin typeface="微软雅黑" panose="020B0503020204020204" charset="-122"/>
              <a:ea typeface="微软雅黑" panose="020B0503020204020204" charset="-122"/>
            </a:endParaRPr>
          </a:p>
          <a:p>
            <a:pPr lvl="1" eaLnBrk="1" hangingPunct="1">
              <a:lnSpc>
                <a:spcPct val="150000"/>
              </a:lnSpc>
            </a:pPr>
            <a:r>
              <a:rPr lang="en-US" altLang="zh-CN" sz="2740" dirty="0">
                <a:latin typeface="微软雅黑" panose="020B0503020204020204" charset="-122"/>
                <a:ea typeface="微软雅黑" panose="020B0503020204020204" charset="-122"/>
              </a:rPr>
              <a:t>Text Mode</a:t>
            </a:r>
            <a:r>
              <a:rPr lang="zh-CN" altLang="en-US" sz="2740" dirty="0">
                <a:latin typeface="微软雅黑" panose="020B0503020204020204" charset="-122"/>
                <a:ea typeface="微软雅黑" panose="020B0503020204020204" charset="-122"/>
              </a:rPr>
              <a:t>：纯文本方式，可使用不同的字符集，也可用于发送中文短消息，主要用于欧美地区。</a:t>
            </a:r>
            <a:endParaRPr lang="zh-CN" altLang="en-US" sz="2740" dirty="0">
              <a:latin typeface="微软雅黑" panose="020B0503020204020204" charset="-122"/>
              <a:ea typeface="微软雅黑" panose="020B0503020204020204" charset="-122"/>
            </a:endParaRPr>
          </a:p>
          <a:p>
            <a:pPr lvl="1" eaLnBrk="1" hangingPunct="1">
              <a:lnSpc>
                <a:spcPct val="150000"/>
              </a:lnSpc>
            </a:pPr>
            <a:r>
              <a:rPr lang="en-US" altLang="zh-CN" sz="2740" dirty="0">
                <a:latin typeface="微软雅黑" panose="020B0503020204020204" charset="-122"/>
                <a:ea typeface="微软雅黑" panose="020B0503020204020204" charset="-122"/>
              </a:rPr>
              <a:t>PDU Mode</a:t>
            </a:r>
            <a:r>
              <a:rPr lang="zh-CN" altLang="en-US" sz="2740" dirty="0">
                <a:latin typeface="微软雅黑" panose="020B0503020204020204" charset="-122"/>
                <a:ea typeface="微软雅黑" panose="020B0503020204020204" charset="-122"/>
              </a:rPr>
              <a:t>：</a:t>
            </a:r>
            <a:r>
              <a:rPr lang="en-US" altLang="zh-CN" sz="2740" dirty="0">
                <a:latin typeface="微软雅黑" panose="020B0503020204020204" charset="-122"/>
                <a:ea typeface="微软雅黑" panose="020B0503020204020204" charset="-122"/>
              </a:rPr>
              <a:t>PDU Mode</a:t>
            </a:r>
            <a:r>
              <a:rPr lang="zh-CN" altLang="en-US" sz="2740" dirty="0">
                <a:latin typeface="微软雅黑" panose="020B0503020204020204" charset="-122"/>
                <a:ea typeface="微软雅黑" panose="020B0503020204020204" charset="-122"/>
              </a:rPr>
              <a:t>被所有手机支持，可以使用任何字符集，这也是手机默认的编码方式</a:t>
            </a:r>
            <a:endParaRPr lang="zh-CN" altLang="en-US" sz="2740" dirty="0">
              <a:latin typeface="微软雅黑" panose="020B0503020204020204" charset="-122"/>
              <a:ea typeface="微软雅黑" panose="020B0503020204020204"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为</a:t>
            </a:r>
            <a:r>
              <a:rPr lang="en-US" altLang="zh-CN"/>
              <a:t>Eclipse</a:t>
            </a:r>
            <a:r>
              <a:t>增加</a:t>
            </a:r>
            <a:r>
              <a:rPr lang="en-US" altLang="zh-CN"/>
              <a:t>UML</a:t>
            </a:r>
            <a:r>
              <a:t>工具</a:t>
            </a:r>
          </a:p>
        </p:txBody>
      </p:sp>
      <p:sp>
        <p:nvSpPr>
          <p:cNvPr id="3" name="内容占位符 2"/>
          <p:cNvSpPr>
            <a:spLocks noGrp="1"/>
          </p:cNvSpPr>
          <p:nvPr>
            <p:ph idx="1"/>
          </p:nvPr>
        </p:nvSpPr>
        <p:spPr/>
        <p:txBody>
          <a:bodyPr/>
          <a:p>
            <a:r>
              <a:rPr lang="en-US" altLang="zh-CN"/>
              <a:t>Help-&gt;Install New Software</a:t>
            </a:r>
            <a:endParaRPr lang="en-US" altLang="zh-CN"/>
          </a:p>
          <a:p>
            <a:r>
              <a:rPr lang="zh-CN" altLang="en-US"/>
              <a:t>https://takezoe.github.io/amateras-update-site/</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a:t>
            </a:r>
            <a:r>
              <a:t>需求分析的重要性</a:t>
            </a:r>
          </a:p>
        </p:txBody>
      </p:sp>
      <p:pic>
        <p:nvPicPr>
          <p:cNvPr id="5" name="图片 4"/>
          <p:cNvPicPr>
            <a:picLocks noChangeAspect="1"/>
          </p:cNvPicPr>
          <p:nvPr/>
        </p:nvPicPr>
        <p:blipFill>
          <a:blip r:embed="rId1"/>
          <a:stretch>
            <a:fillRect/>
          </a:stretch>
        </p:blipFill>
        <p:spPr>
          <a:xfrm>
            <a:off x="2677160" y="1494790"/>
            <a:ext cx="2813685" cy="5455285"/>
          </a:xfrm>
          <a:prstGeom prst="rect">
            <a:avLst/>
          </a:prstGeom>
        </p:spPr>
      </p:pic>
      <p:pic>
        <p:nvPicPr>
          <p:cNvPr id="7" name="内容占位符 6"/>
          <p:cNvPicPr>
            <a:picLocks noChangeAspect="1"/>
          </p:cNvPicPr>
          <p:nvPr>
            <p:ph idx="1"/>
          </p:nvPr>
        </p:nvPicPr>
        <p:blipFill>
          <a:blip r:embed="rId2"/>
          <a:stretch>
            <a:fillRect/>
          </a:stretch>
        </p:blipFill>
        <p:spPr>
          <a:xfrm>
            <a:off x="6856095" y="1495425"/>
            <a:ext cx="2675890" cy="54686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title"/>
          </p:nvPr>
        </p:nvSpPr>
        <p:spPr/>
        <p:txBody>
          <a:bodyPr vert="horz" wrap="square" lIns="94916" tIns="49356" rIns="94916" bIns="49356" anchor="b">
            <a:normAutofit fontScale="90000"/>
          </a:bodyPr>
          <a:p>
            <a:pPr eaLnBrk="1" hangingPunct="1"/>
            <a:r>
              <a:rPr lang="zh-CN" altLang="en-US" sz="4640" dirty="0"/>
              <a:t>主要问题</a:t>
            </a:r>
            <a:endParaRPr lang="zh-CN" altLang="en-US" sz="4640" dirty="0"/>
          </a:p>
        </p:txBody>
      </p:sp>
      <p:sp>
        <p:nvSpPr>
          <p:cNvPr id="17411" name="Rectangle 3"/>
          <p:cNvSpPr>
            <a:spLocks noGrp="1"/>
          </p:cNvSpPr>
          <p:nvPr>
            <p:ph type="body"/>
          </p:nvPr>
        </p:nvSpPr>
        <p:spPr>
          <a:xfrm>
            <a:off x="1187196" y="1494505"/>
            <a:ext cx="9379006" cy="5391003"/>
          </a:xfrm>
        </p:spPr>
        <p:txBody>
          <a:bodyPr vert="horz" wrap="square" lIns="94916" tIns="49356" rIns="94916" bIns="49356" anchor="t"/>
          <a:p>
            <a:pPr eaLnBrk="1" hangingPunct="1"/>
            <a:r>
              <a:rPr lang="zh-CN" altLang="en-US" dirty="0">
                <a:solidFill>
                  <a:srgbClr val="FF0000"/>
                </a:solidFill>
                <a:latin typeface="微软雅黑" panose="020B0503020204020204" charset="-122"/>
                <a:ea typeface="微软雅黑" panose="020B0503020204020204" charset="-122"/>
              </a:rPr>
              <a:t>什么是软件需求？</a:t>
            </a:r>
            <a:endParaRPr lang="zh-CN" altLang="en-US" dirty="0">
              <a:solidFill>
                <a:srgbClr val="FF0000"/>
              </a:solidFill>
              <a:latin typeface="微软雅黑" panose="020B0503020204020204" charset="-122"/>
              <a:ea typeface="微软雅黑" panose="020B0503020204020204" charset="-122"/>
            </a:endParaRPr>
          </a:p>
          <a:p>
            <a:pPr eaLnBrk="1" hangingPunct="1"/>
            <a:r>
              <a:rPr lang="zh-CN" altLang="en-US" dirty="0">
                <a:solidFill>
                  <a:srgbClr val="FF0000"/>
                </a:solidFill>
                <a:latin typeface="微软雅黑" panose="020B0503020204020204" charset="-122"/>
                <a:ea typeface="微软雅黑" panose="020B0503020204020204" charset="-122"/>
              </a:rPr>
              <a:t>软件需求分析有哪些过程？</a:t>
            </a:r>
            <a:endParaRPr lang="zh-CN" altLang="en-US" dirty="0">
              <a:solidFill>
                <a:srgbClr val="FF0000"/>
              </a:solidFill>
              <a:latin typeface="微软雅黑" panose="020B0503020204020204" charset="-122"/>
              <a:ea typeface="微软雅黑" panose="020B0503020204020204" charset="-122"/>
            </a:endParaRPr>
          </a:p>
          <a:p>
            <a:pPr eaLnBrk="1" hangingPunct="1"/>
            <a:r>
              <a:rPr lang="zh-CN" altLang="en-US" dirty="0">
                <a:solidFill>
                  <a:srgbClr val="FF0000"/>
                </a:solidFill>
                <a:latin typeface="微软雅黑" panose="020B0503020204020204" charset="-122"/>
                <a:ea typeface="微软雅黑" panose="020B0503020204020204" charset="-122"/>
              </a:rPr>
              <a:t>如何启动分析过程？</a:t>
            </a:r>
            <a:endParaRPr lang="zh-CN" altLang="en-US" dirty="0">
              <a:solidFill>
                <a:srgbClr val="FF0000"/>
              </a:solidFill>
              <a:latin typeface="微软雅黑" panose="020B0503020204020204" charset="-122"/>
              <a:ea typeface="微软雅黑" panose="020B0503020204020204" charset="-122"/>
            </a:endParaRPr>
          </a:p>
          <a:p>
            <a:pPr eaLnBrk="1" hangingPunct="1"/>
            <a:r>
              <a:rPr lang="zh-CN" altLang="en-US" dirty="0">
                <a:solidFill>
                  <a:srgbClr val="FF0000"/>
                </a:solidFill>
                <a:latin typeface="微软雅黑" panose="020B0503020204020204" charset="-122"/>
                <a:ea typeface="微软雅黑" panose="020B0503020204020204" charset="-122"/>
              </a:rPr>
              <a:t>什么是面向数据的建模？</a:t>
            </a:r>
            <a:endParaRPr lang="zh-CN" altLang="en-US" dirty="0">
              <a:solidFill>
                <a:srgbClr val="FF0000"/>
              </a:solidFill>
              <a:latin typeface="微软雅黑" panose="020B0503020204020204" charset="-122"/>
              <a:ea typeface="微软雅黑" panose="020B0503020204020204" charset="-122"/>
            </a:endParaRPr>
          </a:p>
          <a:p>
            <a:pPr eaLnBrk="1" hangingPunct="1"/>
            <a:r>
              <a:rPr lang="zh-CN" altLang="en-US" dirty="0">
                <a:solidFill>
                  <a:srgbClr val="FF0000"/>
                </a:solidFill>
                <a:latin typeface="微软雅黑" panose="020B0503020204020204" charset="-122"/>
                <a:ea typeface="微软雅黑" panose="020B0503020204020204" charset="-122"/>
              </a:rPr>
              <a:t>什么是面向数据流的建模？</a:t>
            </a:r>
            <a:endParaRPr lang="zh-CN" altLang="en-US" dirty="0">
              <a:solidFill>
                <a:srgbClr val="FF0000"/>
              </a:solidFill>
              <a:latin typeface="微软雅黑" panose="020B0503020204020204" charset="-122"/>
              <a:ea typeface="微软雅黑" panose="020B0503020204020204" charset="-122"/>
            </a:endParaRPr>
          </a:p>
          <a:p>
            <a:pPr eaLnBrk="1" hangingPunct="1"/>
            <a:r>
              <a:rPr lang="zh-CN" altLang="en-US" dirty="0">
                <a:solidFill>
                  <a:srgbClr val="FF0000"/>
                </a:solidFill>
                <a:latin typeface="微软雅黑" panose="020B0503020204020204" charset="-122"/>
                <a:ea typeface="微软雅黑" panose="020B0503020204020204" charset="-122"/>
              </a:rPr>
              <a:t>什么是非形式化建模、半形式化建模和形式化建模？</a:t>
            </a:r>
            <a:endParaRPr lang="zh-CN" altLang="en-US" dirty="0">
              <a:solidFill>
                <a:srgbClr val="FF0000"/>
              </a:solidFill>
              <a:latin typeface="微软雅黑" panose="020B0503020204020204" charset="-122"/>
              <a:ea typeface="微软雅黑" panose="020B0503020204020204" charset="-122"/>
            </a:endParaRPr>
          </a:p>
          <a:p>
            <a:pPr eaLnBrk="1" hangingPunct="1"/>
            <a:r>
              <a:rPr lang="zh-CN" altLang="en-US" dirty="0">
                <a:latin typeface="微软雅黑" panose="020B0503020204020204" charset="-122"/>
                <a:ea typeface="微软雅黑" panose="020B0503020204020204" charset="-122"/>
              </a:rPr>
              <a:t>什么是统一建模语言（</a:t>
            </a:r>
            <a:r>
              <a:rPr lang="en-US" altLang="zh-CN" dirty="0">
                <a:latin typeface="微软雅黑" panose="020B0503020204020204" charset="-122"/>
                <a:ea typeface="微软雅黑" panose="020B0503020204020204" charset="-122"/>
              </a:rPr>
              <a:t>UML</a:t>
            </a:r>
            <a:r>
              <a:rPr lang="zh-CN" altLang="en-US" dirty="0">
                <a:latin typeface="微软雅黑" panose="020B0503020204020204" charset="-122"/>
                <a:ea typeface="微软雅黑" panose="020B0503020204020204" charset="-122"/>
              </a:rPr>
              <a:t>）？</a:t>
            </a:r>
            <a:endParaRPr lang="zh-CN" altLang="en-US" dirty="0">
              <a:latin typeface="微软雅黑" panose="020B0503020204020204" charset="-122"/>
              <a:ea typeface="微软雅黑" panose="020B0503020204020204" charset="-122"/>
            </a:endParaRPr>
          </a:p>
          <a:p>
            <a:pPr eaLnBrk="1" hangingPunct="1"/>
            <a:r>
              <a:rPr lang="zh-CN" altLang="en-US" dirty="0">
                <a:latin typeface="微软雅黑" panose="020B0503020204020204" charset="-122"/>
                <a:ea typeface="微软雅黑" panose="020B0503020204020204" charset="-122"/>
              </a:rPr>
              <a:t>什么是用例建模？</a:t>
            </a:r>
            <a:endParaRPr lang="zh-CN" altLang="en-US" dirty="0">
              <a:latin typeface="微软雅黑" panose="020B0503020204020204" charset="-122"/>
              <a:ea typeface="微软雅黑" panose="020B0503020204020204" charset="-122"/>
            </a:endParaRPr>
          </a:p>
          <a:p>
            <a:pPr eaLnBrk="1" hangingPunct="1"/>
            <a:r>
              <a:rPr lang="zh-CN" altLang="en-US" dirty="0">
                <a:latin typeface="微软雅黑" panose="020B0503020204020204" charset="-122"/>
                <a:ea typeface="微软雅黑" panose="020B0503020204020204" charset="-122"/>
              </a:rPr>
              <a:t>什么是领域模型？</a:t>
            </a:r>
            <a:endParaRPr lang="zh-CN" altLang="en-US" dirty="0">
              <a:latin typeface="微软雅黑" panose="020B0503020204020204" charset="-122"/>
              <a:ea typeface="微软雅黑" panose="020B0503020204020204"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a:xfrm>
            <a:off x="838200" y="589442"/>
            <a:ext cx="8679180" cy="899059"/>
          </a:xfrm>
        </p:spPr>
        <p:txBody>
          <a:bodyPr vert="horz" wrap="square" lIns="94916" tIns="49356" rIns="94916" bIns="49356" anchor="b"/>
          <a:p>
            <a:pPr eaLnBrk="1" hangingPunct="1"/>
            <a:r>
              <a:rPr lang="zh-CN" altLang="en-US" sz="4640" dirty="0"/>
              <a:t>软件需求分析过程</a:t>
            </a:r>
            <a:endParaRPr lang="zh-CN" altLang="en-US" sz="4640" dirty="0"/>
          </a:p>
        </p:txBody>
      </p:sp>
      <p:sp>
        <p:nvSpPr>
          <p:cNvPr id="18435" name="Rectangle 3"/>
          <p:cNvSpPr>
            <a:spLocks noGrp="1"/>
          </p:cNvSpPr>
          <p:nvPr>
            <p:ph type="body"/>
          </p:nvPr>
        </p:nvSpPr>
        <p:spPr>
          <a:xfrm>
            <a:off x="1386495" y="1722880"/>
            <a:ext cx="8679180" cy="4629230"/>
          </a:xfrm>
        </p:spPr>
        <p:txBody>
          <a:bodyPr vert="horz" wrap="square" lIns="94916" tIns="49356" rIns="94916" bIns="49356" anchor="t"/>
          <a:p>
            <a:pPr eaLnBrk="1" hangingPunct="1"/>
            <a:r>
              <a:rPr lang="zh-CN" altLang="en-US" dirty="0">
                <a:latin typeface="微软雅黑" panose="020B0503020204020204" charset="-122"/>
                <a:ea typeface="微软雅黑" panose="020B0503020204020204" charset="-122"/>
              </a:rPr>
              <a:t>什么是软件需求？</a:t>
            </a:r>
            <a:endParaRPr lang="zh-CN" altLang="en-US" dirty="0">
              <a:latin typeface="微软雅黑" panose="020B0503020204020204" charset="-122"/>
              <a:ea typeface="微软雅黑" panose="020B0503020204020204" charset="-122"/>
            </a:endParaRPr>
          </a:p>
          <a:p>
            <a:pPr eaLnBrk="1" hangingPunct="1"/>
            <a:r>
              <a:rPr lang="zh-CN" altLang="en-US" dirty="0">
                <a:latin typeface="微软雅黑" panose="020B0503020204020204" charset="-122"/>
                <a:ea typeface="微软雅黑" panose="020B0503020204020204" charset="-122"/>
              </a:rPr>
              <a:t>软件需求分析有哪些过程？</a:t>
            </a:r>
            <a:endParaRPr lang="zh-CN" altLang="en-US" dirty="0">
              <a:latin typeface="微软雅黑" panose="020B0503020204020204" charset="-122"/>
              <a:ea typeface="微软雅黑" panose="020B0503020204020204" charset="-122"/>
            </a:endParaRPr>
          </a:p>
          <a:p>
            <a:pPr eaLnBrk="1" hangingPunct="1"/>
            <a:r>
              <a:rPr lang="zh-CN" altLang="en-US" dirty="0">
                <a:latin typeface="微软雅黑" panose="020B0503020204020204" charset="-122"/>
                <a:ea typeface="微软雅黑" panose="020B0503020204020204" charset="-122"/>
              </a:rPr>
              <a:t>如何启动分析过程？</a:t>
            </a:r>
            <a:endParaRPr lang="zh-CN" altLang="en-US" dirty="0">
              <a:latin typeface="微软雅黑" panose="020B0503020204020204" charset="-122"/>
              <a:ea typeface="微软雅黑" panose="020B0503020204020204" charset="-122"/>
            </a:endParaRPr>
          </a:p>
          <a:p>
            <a:pPr eaLnBrk="1" hangingPunct="1"/>
            <a:r>
              <a:rPr lang="zh-CN" altLang="en-US" dirty="0">
                <a:latin typeface="微软雅黑" panose="020B0503020204020204" charset="-122"/>
                <a:ea typeface="微软雅黑" panose="020B0503020204020204" charset="-122"/>
              </a:rPr>
              <a:t>需求规格文档有哪些内容？</a:t>
            </a:r>
            <a:endParaRPr lang="zh-CN" altLang="en-US" dirty="0">
              <a:latin typeface="微软雅黑" panose="020B0503020204020204" charset="-122"/>
              <a:ea typeface="微软雅黑" panose="020B0503020204020204" charset="-122"/>
            </a:endParaRPr>
          </a:p>
          <a:p>
            <a:pPr eaLnBrk="1" hangingPunct="1"/>
            <a:r>
              <a:rPr lang="zh-CN" altLang="en-US" dirty="0">
                <a:latin typeface="微软雅黑" panose="020B0503020204020204" charset="-122"/>
                <a:ea typeface="微软雅黑" panose="020B0503020204020204" charset="-122"/>
              </a:rPr>
              <a:t>需求分析有哪些技术？</a:t>
            </a:r>
            <a:endParaRPr lang="zh-CN" altLang="en-US" dirty="0">
              <a:latin typeface="微软雅黑" panose="020B0503020204020204" charset="-122"/>
              <a:ea typeface="微软雅黑" panose="020B0503020204020204"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8291" name="Text Box 3"/>
          <p:cNvSpPr txBox="1"/>
          <p:nvPr/>
        </p:nvSpPr>
        <p:spPr>
          <a:xfrm>
            <a:off x="918845" y="1470025"/>
            <a:ext cx="9915525" cy="5260975"/>
          </a:xfrm>
          <a:prstGeom prst="rect">
            <a:avLst/>
          </a:prstGeom>
          <a:noFill/>
          <a:ln w="9525">
            <a:noFill/>
          </a:ln>
        </p:spPr>
        <p:txBody>
          <a:bodyPr wrap="square">
            <a:spAutoFit/>
          </a:bodyPr>
          <a:p>
            <a:pPr>
              <a:lnSpc>
                <a:spcPct val="120000"/>
              </a:lnSpc>
              <a:spcBef>
                <a:spcPts val="10"/>
              </a:spcBef>
              <a:spcAft>
                <a:spcPts val="0"/>
              </a:spcAft>
            </a:pPr>
            <a:r>
              <a:rPr lang="en-US" altLang="zh-CN" sz="2800" dirty="0">
                <a:latin typeface="微软雅黑" panose="020B0503020204020204" charset="-122"/>
                <a:ea typeface="微软雅黑" panose="020B0503020204020204" charset="-122"/>
              </a:rPr>
              <a:t>   </a:t>
            </a:r>
            <a:r>
              <a:rPr lang="zh-CN" altLang="en-US" sz="2800" dirty="0">
                <a:latin typeface="微软雅黑" panose="020B0503020204020204" charset="-122"/>
                <a:ea typeface="微软雅黑" panose="020B0503020204020204" charset="-122"/>
              </a:rPr>
              <a:t>一般</a:t>
            </a:r>
            <a:r>
              <a:rPr lang="zh-CN" altLang="en-US" sz="2800" dirty="0">
                <a:latin typeface="微软雅黑" panose="020B0503020204020204" charset="-122"/>
                <a:ea typeface="微软雅黑" panose="020B0503020204020204" charset="-122"/>
                <a:cs typeface="Times New Roman" panose="02020603050405020304" pitchFamily="18" charset="0"/>
              </a:rPr>
              <a:t>把需求定义为</a:t>
            </a:r>
            <a:r>
              <a:rPr lang="zh-CN" altLang="en-US" sz="2800" dirty="0">
                <a:solidFill>
                  <a:srgbClr val="FF0000"/>
                </a:solidFill>
                <a:latin typeface="微软雅黑" panose="020B0503020204020204" charset="-122"/>
                <a:ea typeface="微软雅黑" panose="020B0503020204020204" charset="-122"/>
                <a:cs typeface="Times New Roman" panose="02020603050405020304" pitchFamily="18" charset="0"/>
              </a:rPr>
              <a:t>“（正在构建的）系统必须符合的条件或具备的功能或能力”</a:t>
            </a:r>
            <a:r>
              <a:rPr lang="zh-CN" altLang="en-US" sz="2800" dirty="0">
                <a:latin typeface="微软雅黑" panose="020B0503020204020204" charset="-122"/>
                <a:ea typeface="微软雅黑" panose="020B0503020204020204" charset="-122"/>
                <a:cs typeface="Times New Roman" panose="02020603050405020304" pitchFamily="18" charset="0"/>
              </a:rPr>
              <a:t>。电气和电子工程师学会使用的定义与此类似。</a:t>
            </a:r>
            <a:br>
              <a:rPr lang="zh-CN" altLang="en-US" sz="2800" dirty="0">
                <a:latin typeface="微软雅黑" panose="020B0503020204020204" charset="-122"/>
                <a:ea typeface="微软雅黑" panose="020B0503020204020204" charset="-122"/>
                <a:cs typeface="Times New Roman" panose="02020603050405020304" pitchFamily="18" charset="0"/>
              </a:rPr>
            </a:br>
            <a:r>
              <a:rPr lang="zh-CN" altLang="en-US" sz="2800" dirty="0">
                <a:latin typeface="微软雅黑" panose="020B0503020204020204" charset="-122"/>
                <a:ea typeface="微软雅黑" panose="020B0503020204020204" charset="-122"/>
                <a:cs typeface="Times New Roman" panose="02020603050405020304" pitchFamily="18" charset="0"/>
              </a:rPr>
              <a:t>    著名的需求工程设计师 </a:t>
            </a:r>
            <a:r>
              <a:rPr lang="en-US" altLang="zh-CN" sz="2800" dirty="0">
                <a:latin typeface="微软雅黑" panose="020B0503020204020204" charset="-122"/>
                <a:ea typeface="微软雅黑" panose="020B0503020204020204" charset="-122"/>
                <a:cs typeface="Times New Roman" panose="02020603050405020304" pitchFamily="18" charset="0"/>
              </a:rPr>
              <a:t>Merlin Dorfman </a:t>
            </a:r>
            <a:r>
              <a:rPr lang="zh-CN" altLang="en-US" sz="2800" dirty="0">
                <a:latin typeface="微软雅黑" panose="020B0503020204020204" charset="-122"/>
                <a:ea typeface="微软雅黑" panose="020B0503020204020204" charset="-122"/>
                <a:cs typeface="Times New Roman" panose="02020603050405020304" pitchFamily="18" charset="0"/>
              </a:rPr>
              <a:t>和 </a:t>
            </a:r>
            <a:r>
              <a:rPr lang="en-US" altLang="zh-CN" sz="2800" dirty="0">
                <a:latin typeface="微软雅黑" panose="020B0503020204020204" charset="-122"/>
                <a:ea typeface="微软雅黑" panose="020B0503020204020204" charset="-122"/>
                <a:cs typeface="Times New Roman" panose="02020603050405020304" pitchFamily="18" charset="0"/>
              </a:rPr>
              <a:t>Richard H. Thayer </a:t>
            </a:r>
            <a:r>
              <a:rPr lang="zh-CN" altLang="en-US" sz="2800" dirty="0">
                <a:latin typeface="微软雅黑" panose="020B0503020204020204" charset="-122"/>
                <a:ea typeface="微软雅黑" panose="020B0503020204020204" charset="-122"/>
                <a:cs typeface="Times New Roman" panose="02020603050405020304" pitchFamily="18" charset="0"/>
              </a:rPr>
              <a:t>提出了一个包容且更为精练的定义，它特指软件方面 </a:t>
            </a:r>
            <a:r>
              <a:rPr lang="en-US" altLang="zh-CN" sz="2800" dirty="0">
                <a:latin typeface="微软雅黑" panose="020B0503020204020204" charset="-122"/>
                <a:ea typeface="微软雅黑" panose="020B0503020204020204" charset="-122"/>
                <a:cs typeface="Times New Roman" panose="02020603050405020304" pitchFamily="18" charset="0"/>
              </a:rPr>
              <a:t>- </a:t>
            </a:r>
            <a:r>
              <a:rPr lang="zh-CN" altLang="en-US" sz="2800" dirty="0">
                <a:latin typeface="微软雅黑" panose="020B0503020204020204" charset="-122"/>
                <a:ea typeface="微软雅黑" panose="020B0503020204020204" charset="-122"/>
                <a:cs typeface="Times New Roman" panose="02020603050405020304" pitchFamily="18" charset="0"/>
              </a:rPr>
              <a:t>但不仅仅限于软件：</a:t>
            </a:r>
            <a:endParaRPr lang="zh-CN" altLang="en-US" sz="2800" dirty="0">
              <a:latin typeface="微软雅黑" panose="020B0503020204020204" charset="-122"/>
              <a:ea typeface="微软雅黑" panose="020B0503020204020204" charset="-122"/>
              <a:cs typeface="Times New Roman" panose="02020603050405020304" pitchFamily="18" charset="0"/>
            </a:endParaRPr>
          </a:p>
          <a:p>
            <a:pPr>
              <a:lnSpc>
                <a:spcPct val="120000"/>
              </a:lnSpc>
              <a:spcBef>
                <a:spcPts val="10"/>
              </a:spcBef>
              <a:spcAft>
                <a:spcPts val="0"/>
              </a:spcAft>
            </a:pPr>
            <a:r>
              <a:rPr lang="zh-CN" altLang="en-US" sz="2800" dirty="0">
                <a:latin typeface="微软雅黑" panose="020B0503020204020204" charset="-122"/>
                <a:ea typeface="微软雅黑" panose="020B0503020204020204" charset="-122"/>
                <a:cs typeface="Times New Roman" panose="02020603050405020304" pitchFamily="18" charset="0"/>
              </a:rPr>
              <a:t> </a:t>
            </a:r>
            <a:r>
              <a:rPr lang="en-US" altLang="zh-CN" sz="2800" dirty="0">
                <a:latin typeface="微软雅黑" panose="020B0503020204020204" charset="-122"/>
                <a:ea typeface="微软雅黑" panose="020B0503020204020204" charset="-122"/>
                <a:cs typeface="Times New Roman" panose="02020603050405020304" pitchFamily="18" charset="0"/>
              </a:rPr>
              <a:t>1</a:t>
            </a:r>
            <a:r>
              <a:rPr lang="zh-CN" altLang="en-US" sz="2800" dirty="0">
                <a:latin typeface="微软雅黑" panose="020B0503020204020204" charset="-122"/>
                <a:ea typeface="微软雅黑" panose="020B0503020204020204" charset="-122"/>
                <a:cs typeface="Times New Roman" panose="02020603050405020304" pitchFamily="18" charset="0"/>
              </a:rPr>
              <a:t>、</a:t>
            </a:r>
            <a:r>
              <a:rPr lang="zh-CN" altLang="en-US" sz="2800" dirty="0">
                <a:solidFill>
                  <a:srgbClr val="0000FF"/>
                </a:solidFill>
                <a:latin typeface="微软雅黑" panose="020B0503020204020204" charset="-122"/>
                <a:ea typeface="微软雅黑" panose="020B0503020204020204" charset="-122"/>
                <a:cs typeface="Times New Roman" panose="02020603050405020304" pitchFamily="18" charset="0"/>
              </a:rPr>
              <a:t>软件需求可定义为</a:t>
            </a:r>
            <a:r>
              <a:rPr lang="zh-CN" altLang="en-US" sz="2800" dirty="0">
                <a:latin typeface="微软雅黑" panose="020B0503020204020204" charset="-122"/>
                <a:ea typeface="微软雅黑" panose="020B0503020204020204" charset="-122"/>
                <a:cs typeface="Times New Roman" panose="02020603050405020304" pitchFamily="18" charset="0"/>
              </a:rPr>
              <a:t>： 用户需解决某一问题或达到某一目标所需的软件功能。 </a:t>
            </a:r>
            <a:br>
              <a:rPr lang="zh-CN" altLang="en-US" sz="2800" dirty="0">
                <a:latin typeface="微软雅黑" panose="020B0503020204020204" charset="-122"/>
                <a:ea typeface="微软雅黑" panose="020B0503020204020204" charset="-122"/>
                <a:cs typeface="Times New Roman" panose="02020603050405020304" pitchFamily="18" charset="0"/>
              </a:rPr>
            </a:br>
            <a:r>
              <a:rPr lang="zh-CN" altLang="en-US" sz="2800" dirty="0">
                <a:latin typeface="微软雅黑" panose="020B0503020204020204" charset="-122"/>
                <a:ea typeface="微软雅黑" panose="020B0503020204020204" charset="-122"/>
                <a:cs typeface="Times New Roman" panose="02020603050405020304" pitchFamily="18" charset="0"/>
              </a:rPr>
              <a:t> </a:t>
            </a:r>
            <a:r>
              <a:rPr lang="en-US" altLang="zh-CN" sz="2800" dirty="0">
                <a:latin typeface="微软雅黑" panose="020B0503020204020204" charset="-122"/>
                <a:ea typeface="微软雅黑" panose="020B0503020204020204" charset="-122"/>
                <a:cs typeface="Times New Roman" panose="02020603050405020304" pitchFamily="18" charset="0"/>
              </a:rPr>
              <a:t>2</a:t>
            </a:r>
            <a:r>
              <a:rPr lang="zh-CN" altLang="en-US" sz="2800" dirty="0">
                <a:latin typeface="微软雅黑" panose="020B0503020204020204" charset="-122"/>
                <a:ea typeface="微软雅黑" panose="020B0503020204020204" charset="-122"/>
                <a:cs typeface="Times New Roman" panose="02020603050405020304" pitchFamily="18" charset="0"/>
              </a:rPr>
              <a:t>、系统或系统构件为了满足合同、规约、标准或其他正式实行的文档而</a:t>
            </a:r>
            <a:r>
              <a:rPr lang="zh-CN" altLang="en-US" sz="2800" dirty="0">
                <a:solidFill>
                  <a:srgbClr val="FF0000"/>
                </a:solidFill>
                <a:latin typeface="微软雅黑" panose="020B0503020204020204" charset="-122"/>
                <a:ea typeface="微软雅黑" panose="020B0503020204020204" charset="-122"/>
                <a:cs typeface="Times New Roman" panose="02020603050405020304" pitchFamily="18" charset="0"/>
              </a:rPr>
              <a:t>必须满足或具备的软件功能</a:t>
            </a:r>
            <a:r>
              <a:rPr lang="zh-CN" altLang="en-US" sz="2800" dirty="0">
                <a:latin typeface="微软雅黑" panose="020B0503020204020204" charset="-122"/>
                <a:ea typeface="微软雅黑" panose="020B0503020204020204" charset="-122"/>
                <a:cs typeface="Times New Roman" panose="02020603050405020304" pitchFamily="18" charset="0"/>
              </a:rPr>
              <a:t>。</a:t>
            </a:r>
            <a:endParaRPr lang="zh-CN" altLang="en-US" sz="2800" dirty="0">
              <a:latin typeface="微软雅黑" panose="020B0503020204020204" charset="-122"/>
              <a:ea typeface="微软雅黑" panose="020B0503020204020204" charset="-122"/>
              <a:cs typeface="Times New Roman" panose="02020603050405020304" pitchFamily="18" charset="0"/>
            </a:endParaRPr>
          </a:p>
        </p:txBody>
      </p:sp>
      <p:sp>
        <p:nvSpPr>
          <p:cNvPr id="19459" name="Rectangle 4"/>
          <p:cNvSpPr/>
          <p:nvPr/>
        </p:nvSpPr>
        <p:spPr>
          <a:xfrm>
            <a:off x="397510" y="549847"/>
            <a:ext cx="8516781" cy="822044"/>
          </a:xfrm>
          <a:prstGeom prst="rect">
            <a:avLst/>
          </a:prstGeom>
          <a:noFill/>
          <a:ln w="9525">
            <a:noFill/>
          </a:ln>
        </p:spPr>
        <p:txBody>
          <a:bodyPr lIns="94916" tIns="49356" rIns="94916" bIns="49356" anchor="b"/>
          <a:p>
            <a:pPr algn="l"/>
            <a:r>
              <a:rPr kumimoji="1" lang="zh-CN" altLang="en-US" sz="4640" dirty="0" smtClean="0">
                <a:solidFill>
                  <a:schemeClr val="accent1"/>
                </a:solidFill>
                <a:latin typeface="微软雅黑" panose="020B0503020204020204" charset="-122"/>
                <a:ea typeface="微软雅黑" panose="020B0503020204020204" charset="-122"/>
              </a:rPr>
              <a:t> 什么是软件需求</a:t>
            </a:r>
            <a:endParaRPr lang="zh-CN" altLang="en-US" sz="4220" dirty="0">
              <a:solidFill>
                <a:schemeClr val="tx2"/>
              </a:solidFill>
              <a:latin typeface="Calibri" panose="020F0502020204030204" pitchFamily="34" charset="0"/>
              <a:ea typeface="隶书" panose="020105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68291">
                                            <p:txEl>
                                              <p:charRg st="146" end="232"/>
                                            </p:txEl>
                                          </p:spTgt>
                                        </p:tgtEl>
                                        <p:attrNameLst>
                                          <p:attrName>style.visibility</p:attrName>
                                        </p:attrNameLst>
                                      </p:cBhvr>
                                      <p:to>
                                        <p:strVal val="visible"/>
                                      </p:to>
                                    </p:set>
                                    <p:animEffect transition="in" filter="diamond(in)">
                                      <p:cBhvr>
                                        <p:cTn id="7" dur="1000"/>
                                        <p:tgtEl>
                                          <p:spTgt spid="268291">
                                            <p:txEl>
                                              <p:charRg st="146" end="2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a:xfrm>
            <a:off x="999639" y="469473"/>
            <a:ext cx="7875552" cy="877294"/>
          </a:xfrm>
        </p:spPr>
        <p:txBody>
          <a:bodyPr vert="horz" wrap="square" lIns="0" tIns="49356" rIns="0" bIns="0" anchor="b"/>
          <a:p>
            <a:pPr algn="l" eaLnBrk="1" fontAlgn="base" hangingPunct="1">
              <a:lnSpc>
                <a:spcPct val="100000"/>
              </a:lnSpc>
            </a:pPr>
            <a:r>
              <a:rPr kumimoji="1" lang="zh-CN" altLang="en-US" sz="4640" dirty="0" smtClean="0">
                <a:solidFill>
                  <a:schemeClr val="accent1"/>
                </a:solidFill>
                <a:latin typeface="微软雅黑" panose="020B0503020204020204" charset="-122"/>
                <a:ea typeface="微软雅黑" panose="020B0503020204020204" charset="-122"/>
                <a:cs typeface="+mn-cs"/>
              </a:rPr>
              <a:t>需求工程基本任务</a:t>
            </a:r>
            <a:endParaRPr kumimoji="1" lang="zh-CN" altLang="en-US" sz="4640" dirty="0" smtClean="0">
              <a:solidFill>
                <a:schemeClr val="accent1"/>
              </a:solidFill>
              <a:latin typeface="微软雅黑" panose="020B0503020204020204" charset="-122"/>
              <a:ea typeface="微软雅黑" panose="020B0503020204020204" charset="-122"/>
              <a:cs typeface="+mn-cs"/>
            </a:endParaRPr>
          </a:p>
        </p:txBody>
      </p:sp>
      <p:sp>
        <p:nvSpPr>
          <p:cNvPr id="20483" name="AutoShape 3"/>
          <p:cNvSpPr/>
          <p:nvPr/>
        </p:nvSpPr>
        <p:spPr>
          <a:xfrm>
            <a:off x="5726201" y="1737845"/>
            <a:ext cx="2169795" cy="642902"/>
          </a:xfrm>
          <a:prstGeom prst="roundRect">
            <a:avLst>
              <a:gd name="adj" fmla="val 16667"/>
            </a:avLst>
          </a:prstGeom>
          <a:noFill/>
          <a:ln w="19050" cap="flat" cmpd="sng">
            <a:solidFill>
              <a:schemeClr val="tx1"/>
            </a:solidFill>
            <a:prstDash val="solid"/>
            <a:headEnd type="none" w="med" len="med"/>
            <a:tailEnd type="none" w="med" len="med"/>
          </a:ln>
        </p:spPr>
        <p:txBody>
          <a:bodyPr wrap="none" anchor="ctr"/>
          <a:p>
            <a:pPr algn="ctr" eaLnBrk="0" hangingPunct="0">
              <a:spcBef>
                <a:spcPct val="50000"/>
              </a:spcBef>
              <a:buClr>
                <a:srgbClr val="003366"/>
              </a:buClr>
              <a:buFont typeface="Wingdings" panose="05000000000000000000" pitchFamily="2" charset="2"/>
              <a:buNone/>
            </a:pPr>
            <a:r>
              <a:rPr lang="zh-CN" altLang="en-US" sz="2530" dirty="0">
                <a:latin typeface="Arial" panose="020B0604020202020204" pitchFamily="34" charset="0"/>
              </a:rPr>
              <a:t>需求工程</a:t>
            </a:r>
            <a:endParaRPr lang="zh-CN" altLang="en-US" sz="2530" dirty="0">
              <a:latin typeface="Arial" panose="020B0604020202020204" pitchFamily="34" charset="0"/>
            </a:endParaRPr>
          </a:p>
        </p:txBody>
      </p:sp>
      <p:sp>
        <p:nvSpPr>
          <p:cNvPr id="20484" name="AutoShape 4"/>
          <p:cNvSpPr/>
          <p:nvPr/>
        </p:nvSpPr>
        <p:spPr>
          <a:xfrm>
            <a:off x="8056721" y="3184375"/>
            <a:ext cx="2169795" cy="642902"/>
          </a:xfrm>
          <a:prstGeom prst="roundRect">
            <a:avLst>
              <a:gd name="adj" fmla="val 16667"/>
            </a:avLst>
          </a:prstGeom>
          <a:noFill/>
          <a:ln w="19050" cap="flat" cmpd="sng">
            <a:solidFill>
              <a:schemeClr val="tx1"/>
            </a:solidFill>
            <a:prstDash val="solid"/>
            <a:headEnd type="none" w="med" len="med"/>
            <a:tailEnd type="none" w="med" len="med"/>
          </a:ln>
        </p:spPr>
        <p:txBody>
          <a:bodyPr wrap="none" anchor="ctr"/>
          <a:p>
            <a:pPr algn="ctr" eaLnBrk="0" hangingPunct="0">
              <a:spcBef>
                <a:spcPct val="50000"/>
              </a:spcBef>
              <a:buClr>
                <a:srgbClr val="003366"/>
              </a:buClr>
              <a:buFont typeface="Wingdings" panose="05000000000000000000" pitchFamily="2" charset="2"/>
              <a:buNone/>
            </a:pPr>
            <a:r>
              <a:rPr lang="zh-CN" altLang="en-US" sz="2530" dirty="0">
                <a:latin typeface="Arial" panose="020B0604020202020204" pitchFamily="34" charset="0"/>
              </a:rPr>
              <a:t>需求管理</a:t>
            </a:r>
            <a:endParaRPr lang="zh-CN" altLang="en-US" sz="2530" dirty="0">
              <a:latin typeface="Arial" panose="020B0604020202020204" pitchFamily="34" charset="0"/>
            </a:endParaRPr>
          </a:p>
        </p:txBody>
      </p:sp>
      <p:sp>
        <p:nvSpPr>
          <p:cNvPr id="20485" name="AutoShape 5"/>
          <p:cNvSpPr/>
          <p:nvPr/>
        </p:nvSpPr>
        <p:spPr>
          <a:xfrm>
            <a:off x="3315317" y="3104012"/>
            <a:ext cx="2169795" cy="642902"/>
          </a:xfrm>
          <a:prstGeom prst="roundRect">
            <a:avLst>
              <a:gd name="adj" fmla="val 16667"/>
            </a:avLst>
          </a:prstGeom>
          <a:noFill/>
          <a:ln w="19050" cap="flat" cmpd="sng">
            <a:solidFill>
              <a:schemeClr val="tx1"/>
            </a:solidFill>
            <a:prstDash val="solid"/>
            <a:headEnd type="none" w="med" len="med"/>
            <a:tailEnd type="none" w="med" len="med"/>
          </a:ln>
        </p:spPr>
        <p:txBody>
          <a:bodyPr wrap="none" anchor="ctr"/>
          <a:p>
            <a:pPr algn="ctr" eaLnBrk="0" hangingPunct="0">
              <a:spcBef>
                <a:spcPct val="50000"/>
              </a:spcBef>
              <a:buClr>
                <a:srgbClr val="003366"/>
              </a:buClr>
              <a:buFont typeface="Wingdings" panose="05000000000000000000" pitchFamily="2" charset="2"/>
              <a:buNone/>
            </a:pPr>
            <a:r>
              <a:rPr lang="zh-CN" altLang="en-US" sz="2530" dirty="0">
                <a:latin typeface="Arial" panose="020B0604020202020204" pitchFamily="34" charset="0"/>
              </a:rPr>
              <a:t>需求开发</a:t>
            </a:r>
            <a:endParaRPr lang="zh-CN" altLang="en-US" sz="2530" dirty="0">
              <a:latin typeface="Arial" panose="020B0604020202020204" pitchFamily="34" charset="0"/>
            </a:endParaRPr>
          </a:p>
        </p:txBody>
      </p:sp>
      <p:sp>
        <p:nvSpPr>
          <p:cNvPr id="20486" name="AutoShape 6"/>
          <p:cNvSpPr/>
          <p:nvPr/>
        </p:nvSpPr>
        <p:spPr>
          <a:xfrm>
            <a:off x="2350964" y="4791631"/>
            <a:ext cx="2169795" cy="642902"/>
          </a:xfrm>
          <a:prstGeom prst="roundRect">
            <a:avLst>
              <a:gd name="adj" fmla="val 16667"/>
            </a:avLst>
          </a:prstGeom>
          <a:noFill/>
          <a:ln w="19050" cap="flat" cmpd="sng">
            <a:solidFill>
              <a:schemeClr val="tx1"/>
            </a:solidFill>
            <a:prstDash val="solid"/>
            <a:headEnd type="none" w="med" len="med"/>
            <a:tailEnd type="none" w="med" len="med"/>
          </a:ln>
        </p:spPr>
        <p:txBody>
          <a:bodyPr wrap="none" anchor="ctr"/>
          <a:p>
            <a:pPr algn="ctr" eaLnBrk="0" hangingPunct="0">
              <a:spcBef>
                <a:spcPct val="50000"/>
              </a:spcBef>
              <a:buClr>
                <a:srgbClr val="003366"/>
              </a:buClr>
              <a:buFont typeface="Wingdings" panose="05000000000000000000" pitchFamily="2" charset="2"/>
              <a:buNone/>
            </a:pPr>
            <a:r>
              <a:rPr lang="zh-CN" altLang="en-US" sz="2530" dirty="0">
                <a:latin typeface="Arial" panose="020B0604020202020204" pitchFamily="34" charset="0"/>
              </a:rPr>
              <a:t>需求获取</a:t>
            </a:r>
            <a:endParaRPr lang="zh-CN" altLang="en-US" sz="2530" dirty="0">
              <a:latin typeface="Arial" panose="020B0604020202020204" pitchFamily="34" charset="0"/>
            </a:endParaRPr>
          </a:p>
        </p:txBody>
      </p:sp>
      <p:sp>
        <p:nvSpPr>
          <p:cNvPr id="20487" name="AutoShape 7"/>
          <p:cNvSpPr/>
          <p:nvPr/>
        </p:nvSpPr>
        <p:spPr>
          <a:xfrm>
            <a:off x="5163661" y="4791631"/>
            <a:ext cx="2169795" cy="642902"/>
          </a:xfrm>
          <a:prstGeom prst="roundRect">
            <a:avLst>
              <a:gd name="adj" fmla="val 16667"/>
            </a:avLst>
          </a:prstGeom>
          <a:noFill/>
          <a:ln w="19050" cap="flat" cmpd="sng">
            <a:solidFill>
              <a:schemeClr val="tx1"/>
            </a:solidFill>
            <a:prstDash val="solid"/>
            <a:headEnd type="none" w="med" len="med"/>
            <a:tailEnd type="none" w="med" len="med"/>
          </a:ln>
        </p:spPr>
        <p:txBody>
          <a:bodyPr wrap="none" anchor="ctr"/>
          <a:p>
            <a:pPr algn="ctr" eaLnBrk="0" hangingPunct="0">
              <a:spcBef>
                <a:spcPct val="50000"/>
              </a:spcBef>
              <a:buClr>
                <a:srgbClr val="003366"/>
              </a:buClr>
              <a:buFont typeface="Wingdings" panose="05000000000000000000" pitchFamily="2" charset="2"/>
              <a:buNone/>
            </a:pPr>
            <a:r>
              <a:rPr lang="zh-CN" altLang="en-US" sz="2530" dirty="0">
                <a:solidFill>
                  <a:srgbClr val="FF0000"/>
                </a:solidFill>
                <a:latin typeface="Arial" panose="020B0604020202020204" pitchFamily="34" charset="0"/>
              </a:rPr>
              <a:t>需求分析</a:t>
            </a:r>
            <a:endParaRPr lang="zh-CN" altLang="en-US" sz="2530" dirty="0">
              <a:solidFill>
                <a:srgbClr val="FF0000"/>
              </a:solidFill>
              <a:latin typeface="Arial" panose="020B0604020202020204" pitchFamily="34" charset="0"/>
            </a:endParaRPr>
          </a:p>
        </p:txBody>
      </p:sp>
      <p:sp>
        <p:nvSpPr>
          <p:cNvPr id="20488" name="AutoShape 8"/>
          <p:cNvSpPr/>
          <p:nvPr/>
        </p:nvSpPr>
        <p:spPr>
          <a:xfrm>
            <a:off x="5163661" y="6238161"/>
            <a:ext cx="2169795" cy="642902"/>
          </a:xfrm>
          <a:prstGeom prst="roundRect">
            <a:avLst>
              <a:gd name="adj" fmla="val 16667"/>
            </a:avLst>
          </a:prstGeom>
          <a:noFill/>
          <a:ln w="19050" cap="flat" cmpd="sng">
            <a:solidFill>
              <a:schemeClr val="tx1"/>
            </a:solidFill>
            <a:prstDash val="solid"/>
            <a:headEnd type="none" w="med" len="med"/>
            <a:tailEnd type="none" w="med" len="med"/>
          </a:ln>
        </p:spPr>
        <p:txBody>
          <a:bodyPr wrap="none" anchor="ctr"/>
          <a:p>
            <a:pPr algn="ctr" eaLnBrk="0" hangingPunct="0">
              <a:spcBef>
                <a:spcPct val="50000"/>
              </a:spcBef>
              <a:buClr>
                <a:srgbClr val="003366"/>
              </a:buClr>
              <a:buFont typeface="Wingdings" panose="05000000000000000000" pitchFamily="2" charset="2"/>
              <a:buNone/>
            </a:pPr>
            <a:r>
              <a:rPr lang="zh-CN" altLang="en-US" sz="2530" dirty="0">
                <a:latin typeface="Arial" panose="020B0604020202020204" pitchFamily="34" charset="0"/>
              </a:rPr>
              <a:t>需求规格说明</a:t>
            </a:r>
            <a:endParaRPr lang="zh-CN" altLang="en-US" sz="2530" dirty="0">
              <a:latin typeface="Arial" panose="020B0604020202020204" pitchFamily="34" charset="0"/>
            </a:endParaRPr>
          </a:p>
        </p:txBody>
      </p:sp>
      <p:sp>
        <p:nvSpPr>
          <p:cNvPr id="20489" name="AutoShape 9"/>
          <p:cNvSpPr/>
          <p:nvPr/>
        </p:nvSpPr>
        <p:spPr>
          <a:xfrm>
            <a:off x="2350964" y="6238161"/>
            <a:ext cx="2169795" cy="642902"/>
          </a:xfrm>
          <a:prstGeom prst="roundRect">
            <a:avLst>
              <a:gd name="adj" fmla="val 16667"/>
            </a:avLst>
          </a:prstGeom>
          <a:noFill/>
          <a:ln w="19050" cap="flat" cmpd="sng">
            <a:solidFill>
              <a:schemeClr val="tx1"/>
            </a:solidFill>
            <a:prstDash val="solid"/>
            <a:headEnd type="none" w="med" len="med"/>
            <a:tailEnd type="none" w="med" len="med"/>
          </a:ln>
        </p:spPr>
        <p:txBody>
          <a:bodyPr wrap="none" anchor="ctr"/>
          <a:p>
            <a:pPr algn="ctr" eaLnBrk="0" hangingPunct="0">
              <a:spcBef>
                <a:spcPct val="50000"/>
              </a:spcBef>
              <a:buClr>
                <a:srgbClr val="003366"/>
              </a:buClr>
              <a:buFont typeface="Wingdings" panose="05000000000000000000" pitchFamily="2" charset="2"/>
              <a:buNone/>
            </a:pPr>
            <a:r>
              <a:rPr lang="zh-CN" altLang="en-US" sz="2530" dirty="0">
                <a:latin typeface="Arial" panose="020B0604020202020204" pitchFamily="34" charset="0"/>
              </a:rPr>
              <a:t>需求验证</a:t>
            </a:r>
            <a:endParaRPr lang="zh-CN" altLang="en-US" sz="2530" dirty="0">
              <a:latin typeface="Arial" panose="020B0604020202020204" pitchFamily="34" charset="0"/>
            </a:endParaRPr>
          </a:p>
        </p:txBody>
      </p:sp>
      <p:cxnSp>
        <p:nvCxnSpPr>
          <p:cNvPr id="20490" name="AutoShape 10"/>
          <p:cNvCxnSpPr>
            <a:endCxn id="20485" idx="0"/>
          </p:cNvCxnSpPr>
          <p:nvPr/>
        </p:nvCxnSpPr>
        <p:spPr>
          <a:xfrm flipH="1">
            <a:off x="4400215" y="2380747"/>
            <a:ext cx="2009069" cy="713220"/>
          </a:xfrm>
          <a:prstGeom prst="straightConnector1">
            <a:avLst/>
          </a:prstGeom>
          <a:ln w="19050" cap="flat" cmpd="sng">
            <a:solidFill>
              <a:schemeClr val="tx1"/>
            </a:solidFill>
            <a:prstDash val="solid"/>
            <a:headEnd type="none" w="med" len="med"/>
            <a:tailEnd type="none" w="med" len="med"/>
          </a:ln>
        </p:spPr>
      </p:cxnSp>
      <p:cxnSp>
        <p:nvCxnSpPr>
          <p:cNvPr id="20491" name="AutoShape 11"/>
          <p:cNvCxnSpPr>
            <a:endCxn id="20484" idx="0"/>
          </p:cNvCxnSpPr>
          <p:nvPr/>
        </p:nvCxnSpPr>
        <p:spPr>
          <a:xfrm>
            <a:off x="7253093" y="2380747"/>
            <a:ext cx="1888525" cy="793582"/>
          </a:xfrm>
          <a:prstGeom prst="straightConnector1">
            <a:avLst/>
          </a:prstGeom>
          <a:ln w="19050" cap="flat" cmpd="sng">
            <a:solidFill>
              <a:schemeClr val="tx1"/>
            </a:solidFill>
            <a:prstDash val="solid"/>
            <a:headEnd type="none" w="med" len="med"/>
            <a:tailEnd type="none" w="med" len="med"/>
          </a:ln>
        </p:spPr>
      </p:cxnSp>
      <p:cxnSp>
        <p:nvCxnSpPr>
          <p:cNvPr id="20492" name="AutoShape 12"/>
          <p:cNvCxnSpPr/>
          <p:nvPr/>
        </p:nvCxnSpPr>
        <p:spPr>
          <a:xfrm flipH="1">
            <a:off x="3234955" y="3746915"/>
            <a:ext cx="1004535" cy="1034671"/>
          </a:xfrm>
          <a:prstGeom prst="straightConnector1">
            <a:avLst/>
          </a:prstGeom>
          <a:ln w="19050" cap="flat" cmpd="sng">
            <a:solidFill>
              <a:schemeClr val="tx1"/>
            </a:solidFill>
            <a:prstDash val="solid"/>
            <a:headEnd type="none" w="med" len="med"/>
            <a:tailEnd type="none" w="med" len="med"/>
          </a:ln>
        </p:spPr>
      </p:cxnSp>
      <p:sp>
        <p:nvSpPr>
          <p:cNvPr id="20493" name="Line 13"/>
          <p:cNvSpPr/>
          <p:nvPr/>
        </p:nvSpPr>
        <p:spPr>
          <a:xfrm>
            <a:off x="4520759" y="5113082"/>
            <a:ext cx="642902" cy="0"/>
          </a:xfrm>
          <a:prstGeom prst="line">
            <a:avLst/>
          </a:prstGeom>
          <a:ln w="19050" cap="flat" cmpd="sng">
            <a:solidFill>
              <a:schemeClr val="tx1"/>
            </a:solidFill>
            <a:prstDash val="solid"/>
            <a:headEnd type="none" w="med" len="med"/>
            <a:tailEnd type="triangle" w="med" len="med"/>
          </a:ln>
        </p:spPr>
      </p:sp>
      <p:sp>
        <p:nvSpPr>
          <p:cNvPr id="20494" name="Line 14"/>
          <p:cNvSpPr/>
          <p:nvPr/>
        </p:nvSpPr>
        <p:spPr>
          <a:xfrm>
            <a:off x="6208377" y="5434533"/>
            <a:ext cx="0" cy="803628"/>
          </a:xfrm>
          <a:prstGeom prst="line">
            <a:avLst/>
          </a:prstGeom>
          <a:ln w="19050" cap="flat" cmpd="sng">
            <a:solidFill>
              <a:schemeClr val="tx1"/>
            </a:solidFill>
            <a:prstDash val="solid"/>
            <a:headEnd type="none" w="med" len="med"/>
            <a:tailEnd type="triangle" w="med" len="med"/>
          </a:ln>
        </p:spPr>
      </p:sp>
      <p:sp>
        <p:nvSpPr>
          <p:cNvPr id="20495" name="Line 15"/>
          <p:cNvSpPr/>
          <p:nvPr/>
        </p:nvSpPr>
        <p:spPr>
          <a:xfrm flipH="1">
            <a:off x="4520759" y="6559612"/>
            <a:ext cx="642902" cy="0"/>
          </a:xfrm>
          <a:prstGeom prst="line">
            <a:avLst/>
          </a:prstGeom>
          <a:ln w="19050" cap="flat" cmpd="sng">
            <a:solidFill>
              <a:schemeClr val="tx1"/>
            </a:solidFill>
            <a:prstDash val="solid"/>
            <a:headEnd type="none" w="med" len="med"/>
            <a:tailEnd type="triangle" w="med" len="med"/>
          </a:ln>
        </p:spPr>
      </p:sp>
      <p:sp>
        <p:nvSpPr>
          <p:cNvPr id="20496" name="AutoShape 16"/>
          <p:cNvSpPr/>
          <p:nvPr/>
        </p:nvSpPr>
        <p:spPr>
          <a:xfrm>
            <a:off x="8056721" y="4791631"/>
            <a:ext cx="2169795" cy="482177"/>
          </a:xfrm>
          <a:prstGeom prst="roundRect">
            <a:avLst>
              <a:gd name="adj" fmla="val 16667"/>
            </a:avLst>
          </a:prstGeom>
          <a:noFill/>
          <a:ln w="19050" cap="flat" cmpd="sng">
            <a:solidFill>
              <a:schemeClr val="tx1"/>
            </a:solidFill>
            <a:prstDash val="solid"/>
            <a:headEnd type="none" w="med" len="med"/>
            <a:tailEnd type="none" w="med" len="med"/>
          </a:ln>
        </p:spPr>
        <p:txBody>
          <a:bodyPr wrap="none" anchor="ctr"/>
          <a:p>
            <a:pPr algn="ctr" eaLnBrk="0" hangingPunct="0">
              <a:spcBef>
                <a:spcPct val="50000"/>
              </a:spcBef>
              <a:buClr>
                <a:srgbClr val="003366"/>
              </a:buClr>
              <a:buFont typeface="Wingdings" panose="05000000000000000000" pitchFamily="2" charset="2"/>
              <a:buNone/>
            </a:pPr>
            <a:r>
              <a:rPr lang="zh-CN" altLang="en-US" sz="2530" dirty="0">
                <a:latin typeface="Arial" panose="020B0604020202020204" pitchFamily="34" charset="0"/>
              </a:rPr>
              <a:t>变更管理</a:t>
            </a:r>
            <a:endParaRPr lang="zh-CN" altLang="en-US" sz="2530" dirty="0">
              <a:latin typeface="Arial" panose="020B0604020202020204" pitchFamily="34" charset="0"/>
            </a:endParaRPr>
          </a:p>
        </p:txBody>
      </p:sp>
      <p:cxnSp>
        <p:nvCxnSpPr>
          <p:cNvPr id="20497" name="AutoShape 17"/>
          <p:cNvCxnSpPr>
            <a:stCxn id="20484" idx="2"/>
            <a:endCxn id="20496" idx="0"/>
          </p:cNvCxnSpPr>
          <p:nvPr/>
        </p:nvCxnSpPr>
        <p:spPr>
          <a:xfrm>
            <a:off x="9141619" y="3837323"/>
            <a:ext cx="0" cy="944263"/>
          </a:xfrm>
          <a:prstGeom prst="straightConnector1">
            <a:avLst/>
          </a:prstGeom>
          <a:ln w="19050" cap="flat" cmpd="sng">
            <a:solidFill>
              <a:schemeClr val="tx1"/>
            </a:solidFill>
            <a:prstDash val="solid"/>
            <a:headEnd type="none" w="med" len="med"/>
            <a:tailEnd type="none" w="med" len="med"/>
          </a:ln>
        </p:spPr>
      </p:cxnSp>
      <p:sp>
        <p:nvSpPr>
          <p:cNvPr id="20498" name="Line 18"/>
          <p:cNvSpPr/>
          <p:nvPr/>
        </p:nvSpPr>
        <p:spPr>
          <a:xfrm>
            <a:off x="5485112" y="3264738"/>
            <a:ext cx="2571609" cy="0"/>
          </a:xfrm>
          <a:prstGeom prst="line">
            <a:avLst/>
          </a:prstGeom>
          <a:ln w="19050" cap="flat" cmpd="sng">
            <a:solidFill>
              <a:schemeClr val="tx1"/>
            </a:solidFill>
            <a:prstDash val="sysDot"/>
            <a:headEnd type="triangle" w="med" len="med"/>
            <a:tailEnd type="triangle" w="med" len="med"/>
          </a:ln>
        </p:spPr>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p:cNvSpPr>
          <p:nvPr>
            <p:ph type="title"/>
          </p:nvPr>
        </p:nvSpPr>
        <p:spPr/>
        <p:txBody>
          <a:bodyPr vert="horz" wrap="square" lIns="0" tIns="49356" rIns="0" bIns="0" anchor="b"/>
          <a:p>
            <a:pPr algn="l" eaLnBrk="1" fontAlgn="base" hangingPunct="1">
              <a:lnSpc>
                <a:spcPct val="100000"/>
              </a:lnSpc>
            </a:pPr>
            <a:r>
              <a:rPr kumimoji="1" lang="zh-CN" altLang="en-US" sz="4640" dirty="0" smtClean="0">
                <a:solidFill>
                  <a:schemeClr val="accent1"/>
                </a:solidFill>
                <a:latin typeface="微软雅黑" panose="020B0503020204020204" charset="-122"/>
                <a:ea typeface="微软雅黑" panose="020B0503020204020204" charset="-122"/>
                <a:cs typeface="+mn-cs"/>
              </a:rPr>
              <a:t>需求分析的基本任务</a:t>
            </a:r>
            <a:endParaRPr kumimoji="1" lang="zh-CN" altLang="en-US" sz="4640" dirty="0" smtClean="0">
              <a:solidFill>
                <a:schemeClr val="accent1"/>
              </a:solidFill>
              <a:latin typeface="微软雅黑" panose="020B0503020204020204" charset="-122"/>
              <a:ea typeface="微软雅黑" panose="020B0503020204020204" charset="-122"/>
              <a:cs typeface="+mn-cs"/>
            </a:endParaRPr>
          </a:p>
        </p:txBody>
      </p:sp>
      <p:sp>
        <p:nvSpPr>
          <p:cNvPr id="21507" name="Rectangle 3"/>
          <p:cNvSpPr>
            <a:spLocks noGrp="1"/>
          </p:cNvSpPr>
          <p:nvPr>
            <p:ph idx="1"/>
          </p:nvPr>
        </p:nvSpPr>
        <p:spPr/>
        <p:txBody>
          <a:bodyPr vert="horz" wrap="square" lIns="94916" tIns="49356" rIns="94916" bIns="49356" anchor="t">
            <a:normAutofit fontScale="90000"/>
          </a:bodyPr>
          <a:p>
            <a:pPr eaLnBrk="1" hangingPunct="1">
              <a:lnSpc>
                <a:spcPct val="150000"/>
              </a:lnSpc>
              <a:buClr>
                <a:srgbClr val="0033CC"/>
              </a:buClr>
            </a:pPr>
            <a:r>
              <a:rPr lang="zh-CN" altLang="en-US" sz="3200" dirty="0">
                <a:latin typeface="微软雅黑" panose="020B0503020204020204" charset="-122"/>
                <a:ea typeface="微软雅黑" panose="020B0503020204020204" charset="-122"/>
              </a:rPr>
              <a:t>需求分析的基本任务不是确定系统怎样完成它的工作，而是</a:t>
            </a:r>
            <a:r>
              <a:rPr lang="zh-CN" altLang="en-US" sz="3200" dirty="0">
                <a:solidFill>
                  <a:srgbClr val="FF0000"/>
                </a:solidFill>
                <a:latin typeface="微软雅黑" panose="020B0503020204020204" charset="-122"/>
                <a:ea typeface="微软雅黑" panose="020B0503020204020204" charset="-122"/>
              </a:rPr>
              <a:t>确定系统必须完成哪些工作</a:t>
            </a:r>
            <a:r>
              <a:rPr lang="zh-CN" altLang="en-US" sz="3200" dirty="0">
                <a:latin typeface="微软雅黑" panose="020B0503020204020204" charset="-122"/>
                <a:ea typeface="微软雅黑" panose="020B0503020204020204" charset="-122"/>
              </a:rPr>
              <a:t>，也就是对目标系统提出完整、准确、清晰、具体的要求。并在在需求分析阶段结束之前，由系统分析员写出软件需求规格说明书，以书面形式准确地描述软件需求。</a:t>
            </a:r>
            <a:endParaRPr lang="zh-CN" altLang="en-US" sz="3200" dirty="0">
              <a:latin typeface="微软雅黑" panose="020B0503020204020204" charset="-122"/>
              <a:ea typeface="微软雅黑" panose="020B0503020204020204" charset="-122"/>
            </a:endParaRPr>
          </a:p>
          <a:p>
            <a:pPr eaLnBrk="1" hangingPunct="1">
              <a:lnSpc>
                <a:spcPct val="150000"/>
              </a:lnSpc>
              <a:buClr>
                <a:srgbClr val="0033CC"/>
              </a:buClr>
            </a:pPr>
            <a:r>
              <a:rPr lang="zh-CN" altLang="en-US" sz="3200" dirty="0">
                <a:solidFill>
                  <a:srgbClr val="FF0000"/>
                </a:solidFill>
                <a:latin typeface="微软雅黑" panose="020B0503020204020204" charset="-122"/>
                <a:ea typeface="微软雅黑" panose="020B0503020204020204" charset="-122"/>
              </a:rPr>
              <a:t>需求分析的任务</a:t>
            </a:r>
            <a:r>
              <a:rPr lang="zh-CN" altLang="en-US" sz="3200" dirty="0">
                <a:latin typeface="微软雅黑" panose="020B0503020204020204" charset="-122"/>
                <a:ea typeface="微软雅黑" panose="020B0503020204020204" charset="-122"/>
              </a:rPr>
              <a:t>就是借助于当前系统的逻辑模型导出目标系统的逻辑模型，解决目标系统的 “做什么” 的问题。</a:t>
            </a:r>
            <a:endParaRPr lang="zh-CN" altLang="en-US" sz="3200" dirty="0">
              <a:latin typeface="微软雅黑" panose="020B0503020204020204" charset="-122"/>
              <a:ea typeface="微软雅黑" panose="020B0503020204020204" charset="-122"/>
            </a:endParaRPr>
          </a:p>
        </p:txBody>
      </p:sp>
    </p:spTree>
  </p:cSld>
  <p:clrMapOvr>
    <a:masterClrMapping/>
  </p:clrMapOvr>
  <p:transition/>
</p:sld>
</file>

<file path=ppt/theme/theme1.xml><?xml version="1.0" encoding="utf-8"?>
<a:theme xmlns:a="http://schemas.openxmlformats.org/drawingml/2006/main" name="第一PPT，www.1ppt.com">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2958</Words>
  <Application>WPS 演示</Application>
  <PresentationFormat>自定义</PresentationFormat>
  <Paragraphs>295</Paragraphs>
  <Slides>23</Slides>
  <Notes>9</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8" baseType="lpstr">
      <vt:lpstr>Arial</vt:lpstr>
      <vt:lpstr>宋体</vt:lpstr>
      <vt:lpstr>Wingdings</vt:lpstr>
      <vt:lpstr>Calibri</vt:lpstr>
      <vt:lpstr>Arial</vt:lpstr>
      <vt:lpstr>微软雅黑</vt:lpstr>
      <vt:lpstr>Arial Unicode MS</vt:lpstr>
      <vt:lpstr>Impact</vt:lpstr>
      <vt:lpstr>方正正准黑简体</vt:lpstr>
      <vt:lpstr>Times New Roman</vt:lpstr>
      <vt:lpstr>隶书</vt:lpstr>
      <vt:lpstr>黑体</vt:lpstr>
      <vt:lpstr>Calibri Light</vt:lpstr>
      <vt:lpstr>第一PPT，www.1ppt.com</vt:lpstr>
      <vt:lpstr>Excel.Chart.8</vt:lpstr>
      <vt:lpstr>PowerPoint 演示文稿</vt:lpstr>
      <vt:lpstr>常见错误处理</vt:lpstr>
      <vt:lpstr>为Eclipse增加UML工具</vt:lpstr>
      <vt:lpstr>1.需求分析的重要性</vt:lpstr>
      <vt:lpstr>主要问题</vt:lpstr>
      <vt:lpstr>软件需求分析过程</vt:lpstr>
      <vt:lpstr>PowerPoint 演示文稿</vt:lpstr>
      <vt:lpstr>需求工程基本任务</vt:lpstr>
      <vt:lpstr>需求分析的基本任务</vt:lpstr>
      <vt:lpstr>需求分析模型</vt:lpstr>
      <vt:lpstr> 逻辑模型                 物理模型  (本质模型、概念模型)   (实施模型、技术模型)</vt:lpstr>
      <vt:lpstr>PowerPoint 演示文稿</vt:lpstr>
      <vt:lpstr>PowerPoint 演示文稿</vt:lpstr>
      <vt:lpstr>需求变化</vt:lpstr>
      <vt:lpstr>需求分析的重要性</vt:lpstr>
      <vt:lpstr>PowerPoint 演示文稿</vt:lpstr>
      <vt:lpstr>软件需求的分类</vt:lpstr>
      <vt:lpstr>功能需求</vt:lpstr>
      <vt:lpstr>功能需求描述：出卷系统</vt:lpstr>
      <vt:lpstr>非功能需求</vt:lpstr>
      <vt:lpstr>非功能需求举例</vt:lpstr>
      <vt:lpstr>领域需求</vt:lpstr>
      <vt:lpstr>领域需求示例：短信系统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网络教育软件设计与开发</dc:title>
  <dc:creator/>
  <cp:keywords>网络教育软件设计与开发</cp:keywords>
  <cp:lastModifiedBy>丁国柱</cp:lastModifiedBy>
  <cp:revision>319</cp:revision>
  <dcterms:created xsi:type="dcterms:W3CDTF">2016-10-17T14:00:00Z</dcterms:created>
  <dcterms:modified xsi:type="dcterms:W3CDTF">2018-03-20T08:04:36Z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