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2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3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4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5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91" r:id="rId20"/>
    <p:sldId id="293" r:id="rId21"/>
    <p:sldId id="292" r:id="rId22"/>
    <p:sldId id="294" r:id="rId23"/>
    <p:sldId id="295" r:id="rId24"/>
    <p:sldId id="283" r:id="rId25"/>
    <p:sldId id="284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12" autoAdjust="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21FE-2AC5-49B1-9F02-56749CEC0068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80F1-B523-4842-94D6-B76AE793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4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48C762E4-6456-4026-823D-7AE0AAE219CE}" type="slidenum">
              <a:rPr lang="zh-CN" altLang="en-US">
                <a:latin typeface="Calibri" pitchFamily="34" charset="0"/>
              </a:rPr>
              <a:pPr/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51587600-7557-47CE-BA24-DED629BC3DD5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51587600-7557-47CE-BA24-DED629BC3DD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DD1E9612-F438-404B-A636-BE007F603107}" type="slidenum">
              <a:rPr lang="zh-CN" altLang="en-US">
                <a:latin typeface="Calibri" pitchFamily="34" charset="0"/>
              </a:rPr>
              <a:pPr/>
              <a:t>18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5BDC131-02AF-4229-B31C-FBFB89001FFA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B1751AD8-88C8-4DB1-95E8-486892515C16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793C895D-8F41-4A1E-82B0-75B998E91F6C}" type="slidenum">
              <a:rPr lang="zh-CN" altLang="en-US">
                <a:latin typeface="Calibri" pitchFamily="34" charset="0"/>
              </a:rPr>
              <a:pPr/>
              <a:t>22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E04CD-B77A-4A5A-B591-ABCAE723633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CB28A-CB12-4852-9D58-B2D69E369CA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609257-F59E-4E01-9CCE-D465EB03EDAA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00CEBB2A-AD9D-436E-B606-78FBAC572895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A81061D6-DDC3-4997-8CF2-3F4621A1F802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10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notesSlide" Target="../notesSlides/notesSlide12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21" Type="http://schemas.openxmlformats.org/officeDocument/2006/relationships/tags" Target="../tags/tag154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2" Type="http://schemas.openxmlformats.org/officeDocument/2006/relationships/tags" Target="../tags/tag157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26" Type="http://schemas.openxmlformats.org/officeDocument/2006/relationships/tags" Target="../tags/tag195.xml"/><Relationship Id="rId39" Type="http://schemas.openxmlformats.org/officeDocument/2006/relationships/tags" Target="../tags/tag208.xml"/><Relationship Id="rId3" Type="http://schemas.openxmlformats.org/officeDocument/2006/relationships/tags" Target="../tags/tag172.xml"/><Relationship Id="rId21" Type="http://schemas.openxmlformats.org/officeDocument/2006/relationships/tags" Target="../tags/tag190.xml"/><Relationship Id="rId34" Type="http://schemas.openxmlformats.org/officeDocument/2006/relationships/tags" Target="../tags/tag203.xml"/><Relationship Id="rId42" Type="http://schemas.openxmlformats.org/officeDocument/2006/relationships/tags" Target="../tags/tag211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tags" Target="../tags/tag194.xml"/><Relationship Id="rId33" Type="http://schemas.openxmlformats.org/officeDocument/2006/relationships/tags" Target="../tags/tag202.xml"/><Relationship Id="rId38" Type="http://schemas.openxmlformats.org/officeDocument/2006/relationships/tags" Target="../tags/tag207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29" Type="http://schemas.openxmlformats.org/officeDocument/2006/relationships/tags" Target="../tags/tag198.xml"/><Relationship Id="rId41" Type="http://schemas.openxmlformats.org/officeDocument/2006/relationships/tags" Target="../tags/tag210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24" Type="http://schemas.openxmlformats.org/officeDocument/2006/relationships/tags" Target="../tags/tag193.xml"/><Relationship Id="rId32" Type="http://schemas.openxmlformats.org/officeDocument/2006/relationships/tags" Target="../tags/tag201.xml"/><Relationship Id="rId37" Type="http://schemas.openxmlformats.org/officeDocument/2006/relationships/tags" Target="../tags/tag206.xml"/><Relationship Id="rId40" Type="http://schemas.openxmlformats.org/officeDocument/2006/relationships/tags" Target="../tags/tag209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28" Type="http://schemas.openxmlformats.org/officeDocument/2006/relationships/tags" Target="../tags/tag197.xml"/><Relationship Id="rId36" Type="http://schemas.openxmlformats.org/officeDocument/2006/relationships/tags" Target="../tags/tag205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31" Type="http://schemas.openxmlformats.org/officeDocument/2006/relationships/tags" Target="../tags/tag200.xml"/><Relationship Id="rId44" Type="http://schemas.openxmlformats.org/officeDocument/2006/relationships/slideLayout" Target="../slideLayouts/slideLayout6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Relationship Id="rId27" Type="http://schemas.openxmlformats.org/officeDocument/2006/relationships/tags" Target="../tags/tag196.xml"/><Relationship Id="rId30" Type="http://schemas.openxmlformats.org/officeDocument/2006/relationships/tags" Target="../tags/tag199.xml"/><Relationship Id="rId35" Type="http://schemas.openxmlformats.org/officeDocument/2006/relationships/tags" Target="../tags/tag204.xml"/><Relationship Id="rId43" Type="http://schemas.openxmlformats.org/officeDocument/2006/relationships/tags" Target="../tags/tag2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tags" Target="../tags/tag272.xml"/><Relationship Id="rId26" Type="http://schemas.openxmlformats.org/officeDocument/2006/relationships/tags" Target="../tags/tag280.xml"/><Relationship Id="rId39" Type="http://schemas.openxmlformats.org/officeDocument/2006/relationships/tags" Target="../tags/tag293.xml"/><Relationship Id="rId3" Type="http://schemas.openxmlformats.org/officeDocument/2006/relationships/tags" Target="../tags/tag257.xml"/><Relationship Id="rId21" Type="http://schemas.openxmlformats.org/officeDocument/2006/relationships/tags" Target="../tags/tag275.xml"/><Relationship Id="rId34" Type="http://schemas.openxmlformats.org/officeDocument/2006/relationships/tags" Target="../tags/tag288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5" Type="http://schemas.openxmlformats.org/officeDocument/2006/relationships/tags" Target="../tags/tag279.xml"/><Relationship Id="rId33" Type="http://schemas.openxmlformats.org/officeDocument/2006/relationships/tags" Target="../tags/tag287.xml"/><Relationship Id="rId38" Type="http://schemas.openxmlformats.org/officeDocument/2006/relationships/tags" Target="../tags/tag292.xml"/><Relationship Id="rId2" Type="http://schemas.openxmlformats.org/officeDocument/2006/relationships/tags" Target="../tags/tag256.xml"/><Relationship Id="rId16" Type="http://schemas.openxmlformats.org/officeDocument/2006/relationships/tags" Target="../tags/tag270.xml"/><Relationship Id="rId20" Type="http://schemas.openxmlformats.org/officeDocument/2006/relationships/tags" Target="../tags/tag274.xml"/><Relationship Id="rId29" Type="http://schemas.openxmlformats.org/officeDocument/2006/relationships/tags" Target="../tags/tag283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24" Type="http://schemas.openxmlformats.org/officeDocument/2006/relationships/tags" Target="../tags/tag278.xml"/><Relationship Id="rId32" Type="http://schemas.openxmlformats.org/officeDocument/2006/relationships/tags" Target="../tags/tag286.xml"/><Relationship Id="rId37" Type="http://schemas.openxmlformats.org/officeDocument/2006/relationships/tags" Target="../tags/tag291.xml"/><Relationship Id="rId40" Type="http://schemas.openxmlformats.org/officeDocument/2006/relationships/slideLayout" Target="../slideLayouts/slideLayout6.xml"/><Relationship Id="rId5" Type="http://schemas.openxmlformats.org/officeDocument/2006/relationships/tags" Target="../tags/tag259.xml"/><Relationship Id="rId15" Type="http://schemas.openxmlformats.org/officeDocument/2006/relationships/tags" Target="../tags/tag269.xml"/><Relationship Id="rId23" Type="http://schemas.openxmlformats.org/officeDocument/2006/relationships/tags" Target="../tags/tag277.xml"/><Relationship Id="rId28" Type="http://schemas.openxmlformats.org/officeDocument/2006/relationships/tags" Target="../tags/tag282.xml"/><Relationship Id="rId36" Type="http://schemas.openxmlformats.org/officeDocument/2006/relationships/tags" Target="../tags/tag290.xml"/><Relationship Id="rId10" Type="http://schemas.openxmlformats.org/officeDocument/2006/relationships/tags" Target="../tags/tag264.xml"/><Relationship Id="rId19" Type="http://schemas.openxmlformats.org/officeDocument/2006/relationships/tags" Target="../tags/tag273.xml"/><Relationship Id="rId31" Type="http://schemas.openxmlformats.org/officeDocument/2006/relationships/tags" Target="../tags/tag285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tags" Target="../tags/tag268.xml"/><Relationship Id="rId22" Type="http://schemas.openxmlformats.org/officeDocument/2006/relationships/tags" Target="../tags/tag276.xml"/><Relationship Id="rId27" Type="http://schemas.openxmlformats.org/officeDocument/2006/relationships/tags" Target="../tags/tag281.xml"/><Relationship Id="rId30" Type="http://schemas.openxmlformats.org/officeDocument/2006/relationships/tags" Target="../tags/tag284.xml"/><Relationship Id="rId35" Type="http://schemas.openxmlformats.org/officeDocument/2006/relationships/tags" Target="../tags/tag28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3045865" y="3074125"/>
            <a:ext cx="3078384" cy="143576"/>
          </a:xfrm>
          <a:custGeom>
            <a:avLst/>
            <a:gdLst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6" fmla="*/ 91440 w 3120453"/>
              <a:gd name="connsiteY6" fmla="*/ 91440 h 143576"/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6" fmla="*/ 91440 w 3120453"/>
              <a:gd name="connsiteY6" fmla="*/ 91440 h 143576"/>
              <a:gd name="connsiteX7" fmla="*/ 0 w 3120453"/>
              <a:gd name="connsiteY7" fmla="*/ 0 h 143576"/>
              <a:gd name="connsiteX0" fmla="*/ 3078384 w 3078384"/>
              <a:gd name="connsiteY0" fmla="*/ 0 h 143576"/>
              <a:gd name="connsiteX1" fmla="*/ 3034033 w 3078384"/>
              <a:gd name="connsiteY1" fmla="*/ 65782 h 143576"/>
              <a:gd name="connsiteX2" fmla="*/ 2846221 w 3078384"/>
              <a:gd name="connsiteY2" fmla="*/ 143576 h 143576"/>
              <a:gd name="connsiteX3" fmla="*/ 190094 w 3078384"/>
              <a:gd name="connsiteY3" fmla="*/ 143576 h 143576"/>
              <a:gd name="connsiteX4" fmla="*/ 2283 w 3078384"/>
              <a:gd name="connsiteY4" fmla="*/ 65782 h 143576"/>
              <a:gd name="connsiteX5" fmla="*/ 49371 w 3078384"/>
              <a:gd name="connsiteY5" fmla="*/ 91440 h 143576"/>
              <a:gd name="connsiteX6" fmla="*/ 49371 w 3078384"/>
              <a:gd name="connsiteY6" fmla="*/ 91440 h 14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384" h="143576">
                <a:moveTo>
                  <a:pt x="3078384" y="0"/>
                </a:moveTo>
                <a:lnTo>
                  <a:pt x="3034033" y="65782"/>
                </a:lnTo>
                <a:cubicBezTo>
                  <a:pt x="2985968" y="113847"/>
                  <a:pt x="2919566" y="143576"/>
                  <a:pt x="2846221" y="143576"/>
                </a:cubicBezTo>
                <a:lnTo>
                  <a:pt x="190094" y="143576"/>
                </a:lnTo>
                <a:cubicBezTo>
                  <a:pt x="116749" y="143576"/>
                  <a:pt x="50348" y="113847"/>
                  <a:pt x="2283" y="65782"/>
                </a:cubicBezTo>
                <a:cubicBezTo>
                  <a:pt x="-12501" y="43855"/>
                  <a:pt x="49371" y="91440"/>
                  <a:pt x="49371" y="91440"/>
                </a:cubicBezTo>
                <a:lnTo>
                  <a:pt x="49371" y="91440"/>
                </a:lnTo>
              </a:path>
            </a:pathLst>
          </a:custGeom>
          <a:noFill/>
          <a:ln w="38100" cap="flat" cmpd="sng" algn="ctr">
            <a:solidFill>
              <a:srgbClr val="AD9F24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楷体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03648" y="2327309"/>
            <a:ext cx="6120680" cy="72280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blipFill dpi="0" rotWithShape="1"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800" noProof="0" dirty="0">
                <a:gradFill flip="none" rotWithShape="1">
                  <a:gsLst>
                    <a:gs pos="100000">
                      <a:srgbClr val="F7B620"/>
                    </a:gs>
                    <a:gs pos="50000">
                      <a:srgbClr val="E34200"/>
                    </a:gs>
                    <a:gs pos="0">
                      <a:srgbClr val="F7B620"/>
                    </a:gs>
                  </a:gsLst>
                  <a:lin ang="18900000" scaled="1"/>
                  <a:tileRect/>
                </a:gradFill>
              </a:rPr>
              <a:t>教育技术</a:t>
            </a:r>
            <a:r>
              <a:rPr lang="zh-CN" altLang="en-US" sz="4800" noProof="0" dirty="0" smtClean="0">
                <a:gradFill flip="none" rotWithShape="1">
                  <a:gsLst>
                    <a:gs pos="100000">
                      <a:srgbClr val="F7B620"/>
                    </a:gs>
                    <a:gs pos="50000">
                      <a:srgbClr val="E34200"/>
                    </a:gs>
                    <a:gs pos="0">
                      <a:srgbClr val="F7B620"/>
                    </a:gs>
                  </a:gsLst>
                  <a:lin ang="18900000" scaled="1"/>
                  <a:tileRect/>
                </a:gradFill>
              </a:rPr>
              <a:t>学研究方法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00000">
                    <a:srgbClr val="F7B620"/>
                  </a:gs>
                  <a:gs pos="50000">
                    <a:srgbClr val="E34200"/>
                  </a:gs>
                  <a:gs pos="0">
                    <a:srgbClr val="F7B620"/>
                  </a:gs>
                </a:gsLst>
                <a:lin ang="18900000" scaled="1"/>
                <a:tileRect/>
              </a:gradFill>
              <a:effectLst/>
              <a:uLnTx/>
              <a:uFillTx/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 flipV="1">
            <a:off x="3045865" y="2159726"/>
            <a:ext cx="3078384" cy="143576"/>
          </a:xfrm>
          <a:custGeom>
            <a:avLst/>
            <a:gdLst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6" fmla="*/ 91440 w 3120453"/>
              <a:gd name="connsiteY6" fmla="*/ 91440 h 143576"/>
              <a:gd name="connsiteX0" fmla="*/ 0 w 3120453"/>
              <a:gd name="connsiteY0" fmla="*/ 0 h 143576"/>
              <a:gd name="connsiteX1" fmla="*/ 3120453 w 3120453"/>
              <a:gd name="connsiteY1" fmla="*/ 0 h 143576"/>
              <a:gd name="connsiteX2" fmla="*/ 3076102 w 3120453"/>
              <a:gd name="connsiteY2" fmla="*/ 65782 h 143576"/>
              <a:gd name="connsiteX3" fmla="*/ 2888290 w 3120453"/>
              <a:gd name="connsiteY3" fmla="*/ 143576 h 143576"/>
              <a:gd name="connsiteX4" fmla="*/ 232163 w 3120453"/>
              <a:gd name="connsiteY4" fmla="*/ 143576 h 143576"/>
              <a:gd name="connsiteX5" fmla="*/ 44352 w 3120453"/>
              <a:gd name="connsiteY5" fmla="*/ 65782 h 143576"/>
              <a:gd name="connsiteX6" fmla="*/ 91440 w 3120453"/>
              <a:gd name="connsiteY6" fmla="*/ 91440 h 143576"/>
              <a:gd name="connsiteX7" fmla="*/ 0 w 3120453"/>
              <a:gd name="connsiteY7" fmla="*/ 0 h 143576"/>
              <a:gd name="connsiteX0" fmla="*/ 3078384 w 3078384"/>
              <a:gd name="connsiteY0" fmla="*/ 0 h 143576"/>
              <a:gd name="connsiteX1" fmla="*/ 3034033 w 3078384"/>
              <a:gd name="connsiteY1" fmla="*/ 65782 h 143576"/>
              <a:gd name="connsiteX2" fmla="*/ 2846221 w 3078384"/>
              <a:gd name="connsiteY2" fmla="*/ 143576 h 143576"/>
              <a:gd name="connsiteX3" fmla="*/ 190094 w 3078384"/>
              <a:gd name="connsiteY3" fmla="*/ 143576 h 143576"/>
              <a:gd name="connsiteX4" fmla="*/ 2283 w 3078384"/>
              <a:gd name="connsiteY4" fmla="*/ 65782 h 143576"/>
              <a:gd name="connsiteX5" fmla="*/ 49371 w 3078384"/>
              <a:gd name="connsiteY5" fmla="*/ 91440 h 143576"/>
              <a:gd name="connsiteX6" fmla="*/ 49371 w 3078384"/>
              <a:gd name="connsiteY6" fmla="*/ 91440 h 14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384" h="143576">
                <a:moveTo>
                  <a:pt x="3078384" y="0"/>
                </a:moveTo>
                <a:lnTo>
                  <a:pt x="3034033" y="65782"/>
                </a:lnTo>
                <a:cubicBezTo>
                  <a:pt x="2985968" y="113847"/>
                  <a:pt x="2919566" y="143576"/>
                  <a:pt x="2846221" y="143576"/>
                </a:cubicBezTo>
                <a:lnTo>
                  <a:pt x="190094" y="143576"/>
                </a:lnTo>
                <a:cubicBezTo>
                  <a:pt x="116749" y="143576"/>
                  <a:pt x="50348" y="113847"/>
                  <a:pt x="2283" y="65782"/>
                </a:cubicBezTo>
                <a:cubicBezTo>
                  <a:pt x="-12501" y="43855"/>
                  <a:pt x="49371" y="91440"/>
                  <a:pt x="49371" y="91440"/>
                </a:cubicBezTo>
                <a:lnTo>
                  <a:pt x="49371" y="91440"/>
                </a:lnTo>
              </a:path>
            </a:pathLst>
          </a:custGeom>
          <a:noFill/>
          <a:ln w="38100" cap="flat" cmpd="sng" algn="ctr">
            <a:solidFill>
              <a:srgbClr val="AD9F24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楷体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8373" y="3672141"/>
            <a:ext cx="6768752" cy="1480939"/>
            <a:chOff x="2189163" y="4612357"/>
            <a:chExt cx="4951412" cy="904875"/>
          </a:xfrm>
        </p:grpSpPr>
        <p:sp>
          <p:nvSpPr>
            <p:cNvPr id="8" name="椭圆 1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679825" y="4612357"/>
              <a:ext cx="463550" cy="46355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KSO_Shape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829050" y="4747295"/>
              <a:ext cx="165100" cy="193675"/>
            </a:xfrm>
            <a:custGeom>
              <a:avLst/>
              <a:gdLst>
                <a:gd name="T0" fmla="*/ 9842 w 396520"/>
                <a:gd name="T1" fmla="*/ 9132 h 469210"/>
                <a:gd name="T2" fmla="*/ 11843 w 396520"/>
                <a:gd name="T3" fmla="*/ 11083 h 469210"/>
                <a:gd name="T4" fmla="*/ 11331 w 396520"/>
                <a:gd name="T5" fmla="*/ 12800 h 469210"/>
                <a:gd name="T6" fmla="*/ 10594 w 396520"/>
                <a:gd name="T7" fmla="*/ 11131 h 469210"/>
                <a:gd name="T8" fmla="*/ 8631 w 396520"/>
                <a:gd name="T9" fmla="*/ 9828 h 469210"/>
                <a:gd name="T10" fmla="*/ 9842 w 396520"/>
                <a:gd name="T11" fmla="*/ 9132 h 469210"/>
                <a:gd name="T12" fmla="*/ 1334 w 396520"/>
                <a:gd name="T13" fmla="*/ 274 h 469210"/>
                <a:gd name="T14" fmla="*/ 2967 w 396520"/>
                <a:gd name="T15" fmla="*/ 3016 h 469210"/>
                <a:gd name="T16" fmla="*/ 3090 w 396520"/>
                <a:gd name="T17" fmla="*/ 5018 h 469210"/>
                <a:gd name="T18" fmla="*/ 2816 w 396520"/>
                <a:gd name="T19" fmla="*/ 5566 h 469210"/>
                <a:gd name="T20" fmla="*/ 7224 w 396520"/>
                <a:gd name="T21" fmla="*/ 10138 h 469210"/>
                <a:gd name="T22" fmla="*/ 8282 w 396520"/>
                <a:gd name="T23" fmla="*/ 10076 h 469210"/>
                <a:gd name="T24" fmla="*/ 8292 w 396520"/>
                <a:gd name="T25" fmla="*/ 10092 h 469210"/>
                <a:gd name="T26" fmla="*/ 10445 w 396520"/>
                <a:gd name="T27" fmla="*/ 11278 h 469210"/>
                <a:gd name="T28" fmla="*/ 11163 w 396520"/>
                <a:gd name="T29" fmla="*/ 13008 h 469210"/>
                <a:gd name="T30" fmla="*/ 8661 w 396520"/>
                <a:gd name="T31" fmla="*/ 13590 h 469210"/>
                <a:gd name="T32" fmla="*/ 20 w 396520"/>
                <a:gd name="T33" fmla="*/ 2607 h 469210"/>
                <a:gd name="T34" fmla="*/ 430 w 396520"/>
                <a:gd name="T35" fmla="*/ 1148 h 469210"/>
                <a:gd name="T36" fmla="*/ 1334 w 396520"/>
                <a:gd name="T37" fmla="*/ 274 h 469210"/>
                <a:gd name="T38" fmla="*/ 2580 w 396520"/>
                <a:gd name="T39" fmla="*/ 0 h 469210"/>
                <a:gd name="T40" fmla="*/ 4447 w 396520"/>
                <a:gd name="T41" fmla="*/ 3720 h 469210"/>
                <a:gd name="T42" fmla="*/ 3283 w 396520"/>
                <a:gd name="T43" fmla="*/ 4876 h 469210"/>
                <a:gd name="T44" fmla="*/ 3164 w 396520"/>
                <a:gd name="T45" fmla="*/ 2933 h 469210"/>
                <a:gd name="T46" fmla="*/ 1658 w 396520"/>
                <a:gd name="T47" fmla="*/ 148 h 469210"/>
                <a:gd name="T48" fmla="*/ 2580 w 396520"/>
                <a:gd name="T49" fmla="*/ 0 h 4692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6520" h="469210">
                  <a:moveTo>
                    <a:pt x="327445" y="314600"/>
                  </a:moveTo>
                  <a:cubicBezTo>
                    <a:pt x="356349" y="319254"/>
                    <a:pt x="385797" y="360745"/>
                    <a:pt x="394054" y="381803"/>
                  </a:cubicBezTo>
                  <a:cubicBezTo>
                    <a:pt x="402312" y="402860"/>
                    <a:pt x="388098" y="427511"/>
                    <a:pt x="376990" y="440944"/>
                  </a:cubicBezTo>
                  <a:cubicBezTo>
                    <a:pt x="373700" y="421882"/>
                    <a:pt x="364955" y="401443"/>
                    <a:pt x="352485" y="383463"/>
                  </a:cubicBezTo>
                  <a:cubicBezTo>
                    <a:pt x="332676" y="354903"/>
                    <a:pt x="307287" y="337803"/>
                    <a:pt x="287162" y="338581"/>
                  </a:cubicBezTo>
                  <a:cubicBezTo>
                    <a:pt x="300917" y="326499"/>
                    <a:pt x="298542" y="309947"/>
                    <a:pt x="327445" y="314600"/>
                  </a:cubicBezTo>
                  <a:close/>
                  <a:moveTo>
                    <a:pt x="44367" y="9445"/>
                  </a:moveTo>
                  <a:cubicBezTo>
                    <a:pt x="65307" y="7976"/>
                    <a:pt x="88582" y="48300"/>
                    <a:pt x="98716" y="103893"/>
                  </a:cubicBezTo>
                  <a:cubicBezTo>
                    <a:pt x="103023" y="127522"/>
                    <a:pt x="104507" y="151694"/>
                    <a:pt x="102812" y="172874"/>
                  </a:cubicBezTo>
                  <a:cubicBezTo>
                    <a:pt x="96419" y="177933"/>
                    <a:pt x="92462" y="183883"/>
                    <a:pt x="93679" y="191748"/>
                  </a:cubicBezTo>
                  <a:cubicBezTo>
                    <a:pt x="97962" y="219449"/>
                    <a:pt x="202914" y="329063"/>
                    <a:pt x="240363" y="349244"/>
                  </a:cubicBezTo>
                  <a:cubicBezTo>
                    <a:pt x="253454" y="356299"/>
                    <a:pt x="265280" y="353652"/>
                    <a:pt x="275564" y="347108"/>
                  </a:cubicBezTo>
                  <a:lnTo>
                    <a:pt x="275884" y="347663"/>
                  </a:lnTo>
                  <a:cubicBezTo>
                    <a:pt x="293996" y="337193"/>
                    <a:pt x="324545" y="354625"/>
                    <a:pt x="347507" y="388530"/>
                  </a:cubicBezTo>
                  <a:cubicBezTo>
                    <a:pt x="360303" y="407426"/>
                    <a:pt x="369015" y="429003"/>
                    <a:pt x="371399" y="448117"/>
                  </a:cubicBezTo>
                  <a:cubicBezTo>
                    <a:pt x="347296" y="472826"/>
                    <a:pt x="310581" y="469765"/>
                    <a:pt x="288158" y="468159"/>
                  </a:cubicBezTo>
                  <a:cubicBezTo>
                    <a:pt x="253182" y="465654"/>
                    <a:pt x="-15065" y="364036"/>
                    <a:pt x="664" y="89829"/>
                  </a:cubicBezTo>
                  <a:cubicBezTo>
                    <a:pt x="3125" y="70964"/>
                    <a:pt x="7079" y="53749"/>
                    <a:pt x="14299" y="39550"/>
                  </a:cubicBezTo>
                  <a:cubicBezTo>
                    <a:pt x="20978" y="26415"/>
                    <a:pt x="30453" y="15861"/>
                    <a:pt x="44367" y="9445"/>
                  </a:cubicBezTo>
                  <a:close/>
                  <a:moveTo>
                    <a:pt x="85842" y="6"/>
                  </a:moveTo>
                  <a:cubicBezTo>
                    <a:pt x="147282" y="-938"/>
                    <a:pt x="156451" y="106342"/>
                    <a:pt x="147962" y="128156"/>
                  </a:cubicBezTo>
                  <a:cubicBezTo>
                    <a:pt x="140696" y="146825"/>
                    <a:pt x="125598" y="157194"/>
                    <a:pt x="109217" y="167957"/>
                  </a:cubicBezTo>
                  <a:cubicBezTo>
                    <a:pt x="111214" y="147002"/>
                    <a:pt x="109601" y="123749"/>
                    <a:pt x="105273" y="101024"/>
                  </a:cubicBezTo>
                  <a:cubicBezTo>
                    <a:pt x="95931" y="51971"/>
                    <a:pt x="75887" y="14560"/>
                    <a:pt x="55177" y="5105"/>
                  </a:cubicBezTo>
                  <a:cubicBezTo>
                    <a:pt x="63799" y="1769"/>
                    <a:pt x="73998" y="188"/>
                    <a:pt x="8584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椭圆 1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56175" y="4612357"/>
              <a:ext cx="465138" cy="46355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KSO_Shape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094288" y="4780632"/>
              <a:ext cx="188912" cy="127000"/>
            </a:xfrm>
            <a:custGeom>
              <a:avLst/>
              <a:gdLst>
                <a:gd name="T0" fmla="*/ 4 w 4974795"/>
                <a:gd name="T1" fmla="*/ 4 h 3320682"/>
                <a:gd name="T2" fmla="*/ 5 w 4974795"/>
                <a:gd name="T3" fmla="*/ 5 h 3320682"/>
                <a:gd name="T4" fmla="*/ 6 w 4974795"/>
                <a:gd name="T5" fmla="*/ 4 h 3320682"/>
                <a:gd name="T6" fmla="*/ 10 w 4974795"/>
                <a:gd name="T7" fmla="*/ 7 h 3320682"/>
                <a:gd name="T8" fmla="*/ 0 w 4974795"/>
                <a:gd name="T9" fmla="*/ 7 h 3320682"/>
                <a:gd name="T10" fmla="*/ 4 w 4974795"/>
                <a:gd name="T11" fmla="*/ 4 h 3320682"/>
                <a:gd name="T12" fmla="*/ 0 w 4974795"/>
                <a:gd name="T13" fmla="*/ 0 h 3320682"/>
                <a:gd name="T14" fmla="*/ 4 w 4974795"/>
                <a:gd name="T15" fmla="*/ 4 h 3320682"/>
                <a:gd name="T16" fmla="*/ 0 w 4974795"/>
                <a:gd name="T17" fmla="*/ 7 h 3320682"/>
                <a:gd name="T18" fmla="*/ 0 w 4974795"/>
                <a:gd name="T19" fmla="*/ 0 h 3320682"/>
                <a:gd name="T20" fmla="*/ 10 w 4974795"/>
                <a:gd name="T21" fmla="*/ 0 h 3320682"/>
                <a:gd name="T22" fmla="*/ 10 w 4974795"/>
                <a:gd name="T23" fmla="*/ 7 h 3320682"/>
                <a:gd name="T24" fmla="*/ 7 w 4974795"/>
                <a:gd name="T25" fmla="*/ 4 h 3320682"/>
                <a:gd name="T26" fmla="*/ 10 w 4974795"/>
                <a:gd name="T27" fmla="*/ 0 h 3320682"/>
                <a:gd name="T28" fmla="*/ 0 w 4974795"/>
                <a:gd name="T29" fmla="*/ 0 h 3320682"/>
                <a:gd name="T30" fmla="*/ 10 w 4974795"/>
                <a:gd name="T31" fmla="*/ 0 h 3320682"/>
                <a:gd name="T32" fmla="*/ 5 w 4974795"/>
                <a:gd name="T33" fmla="*/ 5 h 3320682"/>
                <a:gd name="T34" fmla="*/ 0 w 4974795"/>
                <a:gd name="T35" fmla="*/ 0 h 33206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lnTo>
                    <a:pt x="1897867" y="1805825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lnTo>
                    <a:pt x="0" y="159634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lnTo>
                    <a:pt x="4974795" y="156753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lnTo>
                    <a:pt x="35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椭圆 2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34113" y="4612357"/>
              <a:ext cx="465137" cy="46355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KSO_Shape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367463" y="4742532"/>
              <a:ext cx="198437" cy="203200"/>
            </a:xfrm>
            <a:custGeom>
              <a:avLst/>
              <a:gdLst>
                <a:gd name="T0" fmla="*/ 134 w 1119349"/>
                <a:gd name="T1" fmla="*/ 778 h 1157433"/>
                <a:gd name="T2" fmla="*/ 107 w 1119349"/>
                <a:gd name="T3" fmla="*/ 1048 h 1157433"/>
                <a:gd name="T4" fmla="*/ 432 w 1119349"/>
                <a:gd name="T5" fmla="*/ 988 h 1157433"/>
                <a:gd name="T6" fmla="*/ 134 w 1119349"/>
                <a:gd name="T7" fmla="*/ 778 h 1157433"/>
                <a:gd name="T8" fmla="*/ 575 w 1119349"/>
                <a:gd name="T9" fmla="*/ 328 h 1157433"/>
                <a:gd name="T10" fmla="*/ 409 w 1119349"/>
                <a:gd name="T11" fmla="*/ 471 h 1157433"/>
                <a:gd name="T12" fmla="*/ 741 w 1119349"/>
                <a:gd name="T13" fmla="*/ 471 h 1157433"/>
                <a:gd name="T14" fmla="*/ 575 w 1119349"/>
                <a:gd name="T15" fmla="*/ 328 h 1157433"/>
                <a:gd name="T16" fmla="*/ 943 w 1119349"/>
                <a:gd name="T17" fmla="*/ 0 h 1157433"/>
                <a:gd name="T18" fmla="*/ 1068 w 1119349"/>
                <a:gd name="T19" fmla="*/ 39 h 1157433"/>
                <a:gd name="T20" fmla="*/ 1106 w 1119349"/>
                <a:gd name="T21" fmla="*/ 110 h 1157433"/>
                <a:gd name="T22" fmla="*/ 1080 w 1119349"/>
                <a:gd name="T23" fmla="*/ 77 h 1157433"/>
                <a:gd name="T24" fmla="*/ 728 w 1119349"/>
                <a:gd name="T25" fmla="*/ 124 h 1157433"/>
                <a:gd name="T26" fmla="*/ 1078 w 1119349"/>
                <a:gd name="T27" fmla="*/ 554 h 1157433"/>
                <a:gd name="T28" fmla="*/ 1072 w 1119349"/>
                <a:gd name="T29" fmla="*/ 609 h 1157433"/>
                <a:gd name="T30" fmla="*/ 747 w 1119349"/>
                <a:gd name="T31" fmla="*/ 609 h 1157433"/>
                <a:gd name="T32" fmla="*/ 710 w 1119349"/>
                <a:gd name="T33" fmla="*/ 609 h 1157433"/>
                <a:gd name="T34" fmla="*/ 403 w 1119349"/>
                <a:gd name="T35" fmla="*/ 609 h 1157433"/>
                <a:gd name="T36" fmla="*/ 575 w 1119349"/>
                <a:gd name="T37" fmla="*/ 778 h 1157433"/>
                <a:gd name="T38" fmla="*/ 717 w 1119349"/>
                <a:gd name="T39" fmla="*/ 692 h 1157433"/>
                <a:gd name="T40" fmla="*/ 1052 w 1119349"/>
                <a:gd name="T41" fmla="*/ 692 h 1157433"/>
                <a:gd name="T42" fmla="*/ 571 w 1119349"/>
                <a:gd name="T43" fmla="*/ 1007 h 1157433"/>
                <a:gd name="T44" fmla="*/ 465 w 1119349"/>
                <a:gd name="T45" fmla="*/ 996 h 1157433"/>
                <a:gd name="T46" fmla="*/ 45 w 1119349"/>
                <a:gd name="T47" fmla="*/ 1060 h 1157433"/>
                <a:gd name="T48" fmla="*/ 123 w 1119349"/>
                <a:gd name="T49" fmla="*/ 613 h 1157433"/>
                <a:gd name="T50" fmla="*/ 129 w 1119349"/>
                <a:gd name="T51" fmla="*/ 603 h 1157433"/>
                <a:gd name="T52" fmla="*/ 161 w 1119349"/>
                <a:gd name="T53" fmla="*/ 554 h 1157433"/>
                <a:gd name="T54" fmla="*/ 187 w 1119349"/>
                <a:gd name="T55" fmla="*/ 520 h 1157433"/>
                <a:gd name="T56" fmla="*/ 246 w 1119349"/>
                <a:gd name="T57" fmla="*/ 445 h 1157433"/>
                <a:gd name="T58" fmla="*/ 285 w 1119349"/>
                <a:gd name="T59" fmla="*/ 403 h 1157433"/>
                <a:gd name="T60" fmla="*/ 337 w 1119349"/>
                <a:gd name="T61" fmla="*/ 346 h 1157433"/>
                <a:gd name="T62" fmla="*/ 492 w 1119349"/>
                <a:gd name="T63" fmla="*/ 210 h 1157433"/>
                <a:gd name="T64" fmla="*/ 65 w 1119349"/>
                <a:gd name="T65" fmla="*/ 551 h 1157433"/>
                <a:gd name="T66" fmla="*/ 571 w 1119349"/>
                <a:gd name="T67" fmla="*/ 100 h 1157433"/>
                <a:gd name="T68" fmla="*/ 644 w 1119349"/>
                <a:gd name="T69" fmla="*/ 106 h 1157433"/>
                <a:gd name="T70" fmla="*/ 943 w 1119349"/>
                <a:gd name="T71" fmla="*/ 0 h 11574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椭圆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01888" y="4612357"/>
              <a:ext cx="465137" cy="46355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KSO_Shape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546350" y="4718720"/>
              <a:ext cx="176213" cy="250825"/>
            </a:xfrm>
            <a:custGeom>
              <a:avLst/>
              <a:gdLst>
                <a:gd name="T0" fmla="*/ 2147483646 w 78"/>
                <a:gd name="T1" fmla="*/ 2147483646 h 112"/>
                <a:gd name="T2" fmla="*/ 2147483646 w 78"/>
                <a:gd name="T3" fmla="*/ 2147483646 h 112"/>
                <a:gd name="T4" fmla="*/ 2147483646 w 78"/>
                <a:gd name="T5" fmla="*/ 2147483646 h 112"/>
                <a:gd name="T6" fmla="*/ 2147483646 w 78"/>
                <a:gd name="T7" fmla="*/ 2147483646 h 112"/>
                <a:gd name="T8" fmla="*/ 2147483646 w 78"/>
                <a:gd name="T9" fmla="*/ 2147483646 h 112"/>
                <a:gd name="T10" fmla="*/ 2147483646 w 78"/>
                <a:gd name="T11" fmla="*/ 2147483646 h 112"/>
                <a:gd name="T12" fmla="*/ 2147483646 w 78"/>
                <a:gd name="T13" fmla="*/ 2147483646 h 112"/>
                <a:gd name="T14" fmla="*/ 2147483646 w 78"/>
                <a:gd name="T15" fmla="*/ 2147483646 h 112"/>
                <a:gd name="T16" fmla="*/ 2147483646 w 78"/>
                <a:gd name="T17" fmla="*/ 2147483646 h 112"/>
                <a:gd name="T18" fmla="*/ 2147483646 w 78"/>
                <a:gd name="T19" fmla="*/ 2147483646 h 112"/>
                <a:gd name="T20" fmla="*/ 2147483646 w 78"/>
                <a:gd name="T21" fmla="*/ 2147483646 h 112"/>
                <a:gd name="T22" fmla="*/ 2147483646 w 78"/>
                <a:gd name="T23" fmla="*/ 2147483646 h 112"/>
                <a:gd name="T24" fmla="*/ 2147483646 w 78"/>
                <a:gd name="T25" fmla="*/ 2147483646 h 112"/>
                <a:gd name="T26" fmla="*/ 2147483646 w 78"/>
                <a:gd name="T27" fmla="*/ 2147483646 h 112"/>
                <a:gd name="T28" fmla="*/ 2147483646 w 78"/>
                <a:gd name="T29" fmla="*/ 2147483646 h 112"/>
                <a:gd name="T30" fmla="*/ 2147483646 w 78"/>
                <a:gd name="T31" fmla="*/ 2147483646 h 112"/>
                <a:gd name="T32" fmla="*/ 2147483646 w 78"/>
                <a:gd name="T33" fmla="*/ 2147483646 h 112"/>
                <a:gd name="T34" fmla="*/ 2147483646 w 78"/>
                <a:gd name="T35" fmla="*/ 2147483646 h 112"/>
                <a:gd name="T36" fmla="*/ 2147483646 w 78"/>
                <a:gd name="T37" fmla="*/ 2147483646 h 112"/>
                <a:gd name="T38" fmla="*/ 2147483646 w 78"/>
                <a:gd name="T39" fmla="*/ 2147483646 h 112"/>
                <a:gd name="T40" fmla="*/ 2147483646 w 78"/>
                <a:gd name="T41" fmla="*/ 2147483646 h 112"/>
                <a:gd name="T42" fmla="*/ 2147483646 w 78"/>
                <a:gd name="T43" fmla="*/ 2147483646 h 112"/>
                <a:gd name="T44" fmla="*/ 2147483646 w 78"/>
                <a:gd name="T45" fmla="*/ 2147483646 h 112"/>
                <a:gd name="T46" fmla="*/ 2147483646 w 78"/>
                <a:gd name="T47" fmla="*/ 2147483646 h 112"/>
                <a:gd name="T48" fmla="*/ 2147483646 w 78"/>
                <a:gd name="T49" fmla="*/ 2147483646 h 112"/>
                <a:gd name="T50" fmla="*/ 2147483646 w 78"/>
                <a:gd name="T51" fmla="*/ 2147483646 h 112"/>
                <a:gd name="T52" fmla="*/ 2147483646 w 78"/>
                <a:gd name="T53" fmla="*/ 2147483646 h 112"/>
                <a:gd name="T54" fmla="*/ 2147483646 w 78"/>
                <a:gd name="T55" fmla="*/ 2147483646 h 112"/>
                <a:gd name="T56" fmla="*/ 2147483646 w 78"/>
                <a:gd name="T57" fmla="*/ 2147483646 h 112"/>
                <a:gd name="T58" fmla="*/ 2147483646 w 78"/>
                <a:gd name="T59" fmla="*/ 2147483646 h 112"/>
                <a:gd name="T60" fmla="*/ 2147483646 w 78"/>
                <a:gd name="T61" fmla="*/ 2147483646 h 112"/>
                <a:gd name="T62" fmla="*/ 2147483646 w 78"/>
                <a:gd name="T63" fmla="*/ 2147483646 h 112"/>
                <a:gd name="T64" fmla="*/ 2147483646 w 78"/>
                <a:gd name="T65" fmla="*/ 2147483646 h 112"/>
                <a:gd name="T66" fmla="*/ 2147483646 w 78"/>
                <a:gd name="T67" fmla="*/ 2147483646 h 112"/>
                <a:gd name="T68" fmla="*/ 2147483646 w 78"/>
                <a:gd name="T69" fmla="*/ 2147483646 h 112"/>
                <a:gd name="T70" fmla="*/ 2147483646 w 78"/>
                <a:gd name="T71" fmla="*/ 2147483646 h 112"/>
                <a:gd name="T72" fmla="*/ 2147483646 w 78"/>
                <a:gd name="T73" fmla="*/ 2147483646 h 112"/>
                <a:gd name="T74" fmla="*/ 2147483646 w 78"/>
                <a:gd name="T75" fmla="*/ 2147483646 h 112"/>
                <a:gd name="T76" fmla="*/ 2147483646 w 78"/>
                <a:gd name="T77" fmla="*/ 2147483646 h 1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3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89163" y="5217195"/>
              <a:ext cx="912812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1400" dirty="0" smtClean="0">
                  <a:solidFill>
                    <a:srgbClr val="8E8E8E"/>
                  </a:solidFill>
                  <a:latin typeface="Arial Narrow" pitchFamily="34" charset="0"/>
                  <a:ea typeface="微软雅黑" pitchFamily="34" charset="-122"/>
                </a:rPr>
                <a:t>王玉龙</a:t>
              </a:r>
              <a:endParaRPr lang="zh-CN" altLang="en-US" sz="1400" dirty="0">
                <a:solidFill>
                  <a:srgbClr val="8E8E8E"/>
                </a:solidFill>
                <a:latin typeface="Arial Narrow" pitchFamily="34" charset="0"/>
                <a:ea typeface="微软雅黑" pitchFamily="34" charset="-122"/>
              </a:endParaRPr>
            </a:p>
          </p:txBody>
        </p:sp>
        <p:cxnSp>
          <p:nvCxnSpPr>
            <p:cNvPr id="19" name="直接连接符 41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3240088" y="4655220"/>
              <a:ext cx="0" cy="828675"/>
            </a:xfrm>
            <a:prstGeom prst="line">
              <a:avLst/>
            </a:prstGeom>
            <a:noFill/>
            <a:ln w="9525">
              <a:solidFill>
                <a:srgbClr val="D7D7D7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42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4540250" y="4655220"/>
              <a:ext cx="0" cy="828675"/>
            </a:xfrm>
            <a:prstGeom prst="line">
              <a:avLst/>
            </a:prstGeom>
            <a:noFill/>
            <a:ln w="9525">
              <a:solidFill>
                <a:srgbClr val="D7D7D7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43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5838825" y="4655220"/>
              <a:ext cx="0" cy="828675"/>
            </a:xfrm>
            <a:prstGeom prst="line">
              <a:avLst/>
            </a:prstGeom>
            <a:noFill/>
            <a:ln w="9525">
              <a:solidFill>
                <a:srgbClr val="D7D7D7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2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49638" y="5217195"/>
              <a:ext cx="912812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400" dirty="0" smtClean="0">
                  <a:solidFill>
                    <a:srgbClr val="8E8E8E"/>
                  </a:solidFill>
                  <a:latin typeface="Arial Narrow" pitchFamily="34" charset="0"/>
                  <a:ea typeface="微软雅黑" pitchFamily="34" charset="-122"/>
                </a:rPr>
                <a:t>13927203244</a:t>
              </a:r>
              <a:endParaRPr lang="zh-CN" altLang="en-US" sz="1400" dirty="0">
                <a:solidFill>
                  <a:srgbClr val="8E8E8E"/>
                </a:solidFill>
                <a:latin typeface="Arial Narrow" pitchFamily="34" charset="0"/>
                <a:ea typeface="微软雅黑" pitchFamily="34" charset="-122"/>
              </a:endParaRPr>
            </a:p>
          </p:txBody>
        </p:sp>
        <p:sp>
          <p:nvSpPr>
            <p:cNvPr id="23" name="文本框 4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37100" y="5217195"/>
              <a:ext cx="91122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400" dirty="0" smtClean="0">
                  <a:solidFill>
                    <a:srgbClr val="8E8E8E"/>
                  </a:solidFill>
                  <a:latin typeface="Arial Narrow" pitchFamily="34" charset="0"/>
                  <a:ea typeface="微软雅黑" pitchFamily="34" charset="-122"/>
                </a:rPr>
                <a:t>94142808@qq.com</a:t>
              </a:r>
              <a:endParaRPr lang="zh-CN" altLang="en-US" sz="1400" dirty="0">
                <a:solidFill>
                  <a:srgbClr val="8E8E8E"/>
                </a:solidFill>
                <a:latin typeface="Arial Narrow" pitchFamily="34" charset="0"/>
                <a:ea typeface="微软雅黑" pitchFamily="34" charset="-122"/>
              </a:endParaRPr>
            </a:p>
          </p:txBody>
        </p:sp>
        <p:sp>
          <p:nvSpPr>
            <p:cNvPr id="24" name="文本框 4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81688" y="5217195"/>
              <a:ext cx="1258887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Aft>
                  <a:spcPct val="0"/>
                </a:spcAft>
                <a:buFont typeface="Arial" charset="0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 smtClean="0">
                  <a:solidFill>
                    <a:srgbClr val="8E8E8E"/>
                  </a:solidFill>
                  <a:latin typeface="Arial Narrow" pitchFamily="34" charset="0"/>
                  <a:ea typeface="微软雅黑" pitchFamily="34" charset="-122"/>
                </a:rPr>
                <a:t>yulong82620</a:t>
              </a:r>
              <a:endParaRPr lang="zh-CN" altLang="en-US" sz="1400" dirty="0">
                <a:solidFill>
                  <a:srgbClr val="8E8E8E"/>
                </a:solidFill>
                <a:latin typeface="Arial Narrow" pitchFamily="34" charset="0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12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Picture_1"/>
          <p:cNvSpPr/>
          <p:nvPr>
            <p:custDataLst>
              <p:tags r:id="rId2"/>
            </p:custDataLst>
          </p:nvPr>
        </p:nvSpPr>
        <p:spPr>
          <a:xfrm>
            <a:off x="958031" y="1989112"/>
            <a:ext cx="3109913" cy="3240088"/>
          </a:xfrm>
          <a:custGeom>
            <a:avLst/>
            <a:gdLst>
              <a:gd name="connsiteX0" fmla="*/ 1346823 w 3110638"/>
              <a:gd name="connsiteY0" fmla="*/ 2605177 h 3239805"/>
              <a:gd name="connsiteX1" fmla="*/ 1765677 w 3110638"/>
              <a:gd name="connsiteY1" fmla="*/ 2605177 h 3239805"/>
              <a:gd name="connsiteX2" fmla="*/ 1924334 w 3110638"/>
              <a:gd name="connsiteY2" fmla="*/ 2922491 h 3239805"/>
              <a:gd name="connsiteX3" fmla="*/ 1765677 w 3110638"/>
              <a:gd name="connsiteY3" fmla="*/ 3239805 h 3239805"/>
              <a:gd name="connsiteX4" fmla="*/ 1346823 w 3110638"/>
              <a:gd name="connsiteY4" fmla="*/ 3239805 h 3239805"/>
              <a:gd name="connsiteX5" fmla="*/ 1188166 w 3110638"/>
              <a:gd name="connsiteY5" fmla="*/ 2922491 h 3239805"/>
              <a:gd name="connsiteX6" fmla="*/ 1939991 w 3110638"/>
              <a:gd name="connsiteY6" fmla="*/ 2279134 h 3239805"/>
              <a:gd name="connsiteX7" fmla="*/ 2358845 w 3110638"/>
              <a:gd name="connsiteY7" fmla="*/ 2279134 h 3239805"/>
              <a:gd name="connsiteX8" fmla="*/ 2517502 w 3110638"/>
              <a:gd name="connsiteY8" fmla="*/ 2596448 h 3239805"/>
              <a:gd name="connsiteX9" fmla="*/ 2358845 w 3110638"/>
              <a:gd name="connsiteY9" fmla="*/ 2913762 h 3239805"/>
              <a:gd name="connsiteX10" fmla="*/ 1939991 w 3110638"/>
              <a:gd name="connsiteY10" fmla="*/ 2913762 h 3239805"/>
              <a:gd name="connsiteX11" fmla="*/ 1781334 w 3110638"/>
              <a:gd name="connsiteY11" fmla="*/ 2596448 h 3239805"/>
              <a:gd name="connsiteX12" fmla="*/ 754207 w 3110638"/>
              <a:gd name="connsiteY12" fmla="*/ 2278339 h 3239805"/>
              <a:gd name="connsiteX13" fmla="*/ 1173061 w 3110638"/>
              <a:gd name="connsiteY13" fmla="*/ 2278339 h 3239805"/>
              <a:gd name="connsiteX14" fmla="*/ 1331718 w 3110638"/>
              <a:gd name="connsiteY14" fmla="*/ 2595653 h 3239805"/>
              <a:gd name="connsiteX15" fmla="*/ 1173061 w 3110638"/>
              <a:gd name="connsiteY15" fmla="*/ 2912967 h 3239805"/>
              <a:gd name="connsiteX16" fmla="*/ 754207 w 3110638"/>
              <a:gd name="connsiteY16" fmla="*/ 2912967 h 3239805"/>
              <a:gd name="connsiteX17" fmla="*/ 595550 w 3110638"/>
              <a:gd name="connsiteY17" fmla="*/ 2595653 h 3239805"/>
              <a:gd name="connsiteX18" fmla="*/ 2532439 w 3110638"/>
              <a:gd name="connsiteY18" fmla="*/ 1954680 h 3239805"/>
              <a:gd name="connsiteX19" fmla="*/ 2951293 w 3110638"/>
              <a:gd name="connsiteY19" fmla="*/ 1954680 h 3239805"/>
              <a:gd name="connsiteX20" fmla="*/ 3109950 w 3110638"/>
              <a:gd name="connsiteY20" fmla="*/ 2271994 h 3239805"/>
              <a:gd name="connsiteX21" fmla="*/ 2951293 w 3110638"/>
              <a:gd name="connsiteY21" fmla="*/ 2589308 h 3239805"/>
              <a:gd name="connsiteX22" fmla="*/ 2532439 w 3110638"/>
              <a:gd name="connsiteY22" fmla="*/ 2589308 h 3239805"/>
              <a:gd name="connsiteX23" fmla="*/ 2373782 w 3110638"/>
              <a:gd name="connsiteY23" fmla="*/ 2271994 h 3239805"/>
              <a:gd name="connsiteX24" fmla="*/ 158657 w 3110638"/>
              <a:gd name="connsiteY24" fmla="*/ 1954677 h 3239805"/>
              <a:gd name="connsiteX25" fmla="*/ 577511 w 3110638"/>
              <a:gd name="connsiteY25" fmla="*/ 1954677 h 3239805"/>
              <a:gd name="connsiteX26" fmla="*/ 736168 w 3110638"/>
              <a:gd name="connsiteY26" fmla="*/ 2271991 h 3239805"/>
              <a:gd name="connsiteX27" fmla="*/ 577511 w 3110638"/>
              <a:gd name="connsiteY27" fmla="*/ 2589305 h 3239805"/>
              <a:gd name="connsiteX28" fmla="*/ 158657 w 3110638"/>
              <a:gd name="connsiteY28" fmla="*/ 2589305 h 3239805"/>
              <a:gd name="connsiteX29" fmla="*/ 0 w 3110638"/>
              <a:gd name="connsiteY29" fmla="*/ 2271991 h 3239805"/>
              <a:gd name="connsiteX30" fmla="*/ 1346103 w 3110638"/>
              <a:gd name="connsiteY30" fmla="*/ 1953883 h 3239805"/>
              <a:gd name="connsiteX31" fmla="*/ 1764957 w 3110638"/>
              <a:gd name="connsiteY31" fmla="*/ 1953883 h 3239805"/>
              <a:gd name="connsiteX32" fmla="*/ 1923614 w 3110638"/>
              <a:gd name="connsiteY32" fmla="*/ 2271197 h 3239805"/>
              <a:gd name="connsiteX33" fmla="*/ 1764957 w 3110638"/>
              <a:gd name="connsiteY33" fmla="*/ 2588511 h 3239805"/>
              <a:gd name="connsiteX34" fmla="*/ 1346103 w 3110638"/>
              <a:gd name="connsiteY34" fmla="*/ 2588511 h 3239805"/>
              <a:gd name="connsiteX35" fmla="*/ 1187446 w 3110638"/>
              <a:gd name="connsiteY35" fmla="*/ 2271197 h 3239805"/>
              <a:gd name="connsiteX36" fmla="*/ 1939271 w 3110638"/>
              <a:gd name="connsiteY36" fmla="*/ 1627840 h 3239805"/>
              <a:gd name="connsiteX37" fmla="*/ 2358125 w 3110638"/>
              <a:gd name="connsiteY37" fmla="*/ 1627840 h 3239805"/>
              <a:gd name="connsiteX38" fmla="*/ 2516782 w 3110638"/>
              <a:gd name="connsiteY38" fmla="*/ 1945154 h 3239805"/>
              <a:gd name="connsiteX39" fmla="*/ 2358125 w 3110638"/>
              <a:gd name="connsiteY39" fmla="*/ 2262468 h 3239805"/>
              <a:gd name="connsiteX40" fmla="*/ 1939271 w 3110638"/>
              <a:gd name="connsiteY40" fmla="*/ 2262468 h 3239805"/>
              <a:gd name="connsiteX41" fmla="*/ 1780614 w 3110638"/>
              <a:gd name="connsiteY41" fmla="*/ 1945154 h 3239805"/>
              <a:gd name="connsiteX42" fmla="*/ 752934 w 3110638"/>
              <a:gd name="connsiteY42" fmla="*/ 1627840 h 3239805"/>
              <a:gd name="connsiteX43" fmla="*/ 1171788 w 3110638"/>
              <a:gd name="connsiteY43" fmla="*/ 1627840 h 3239805"/>
              <a:gd name="connsiteX44" fmla="*/ 1330445 w 3110638"/>
              <a:gd name="connsiteY44" fmla="*/ 1945154 h 3239805"/>
              <a:gd name="connsiteX45" fmla="*/ 1171788 w 3110638"/>
              <a:gd name="connsiteY45" fmla="*/ 2262468 h 3239805"/>
              <a:gd name="connsiteX46" fmla="*/ 752934 w 3110638"/>
              <a:gd name="connsiteY46" fmla="*/ 2262468 h 3239805"/>
              <a:gd name="connsiteX47" fmla="*/ 594277 w 3110638"/>
              <a:gd name="connsiteY47" fmla="*/ 1945154 h 3239805"/>
              <a:gd name="connsiteX48" fmla="*/ 158666 w 3110638"/>
              <a:gd name="connsiteY48" fmla="*/ 1302661 h 3239805"/>
              <a:gd name="connsiteX49" fmla="*/ 577521 w 3110638"/>
              <a:gd name="connsiteY49" fmla="*/ 1302661 h 3239805"/>
              <a:gd name="connsiteX50" fmla="*/ 736177 w 3110638"/>
              <a:gd name="connsiteY50" fmla="*/ 1619975 h 3239805"/>
              <a:gd name="connsiteX51" fmla="*/ 577521 w 3110638"/>
              <a:gd name="connsiteY51" fmla="*/ 1937289 h 3239805"/>
              <a:gd name="connsiteX52" fmla="*/ 158666 w 3110638"/>
              <a:gd name="connsiteY52" fmla="*/ 1937289 h 3239805"/>
              <a:gd name="connsiteX53" fmla="*/ 9 w 3110638"/>
              <a:gd name="connsiteY53" fmla="*/ 1619975 h 3239805"/>
              <a:gd name="connsiteX54" fmla="*/ 2532439 w 3110638"/>
              <a:gd name="connsiteY54" fmla="*/ 1302591 h 3239805"/>
              <a:gd name="connsiteX55" fmla="*/ 2951293 w 3110638"/>
              <a:gd name="connsiteY55" fmla="*/ 1302591 h 3239805"/>
              <a:gd name="connsiteX56" fmla="*/ 3109950 w 3110638"/>
              <a:gd name="connsiteY56" fmla="*/ 1619905 h 3239805"/>
              <a:gd name="connsiteX57" fmla="*/ 2951293 w 3110638"/>
              <a:gd name="connsiteY57" fmla="*/ 1937219 h 3239805"/>
              <a:gd name="connsiteX58" fmla="*/ 2532439 w 3110638"/>
              <a:gd name="connsiteY58" fmla="*/ 1937219 h 3239805"/>
              <a:gd name="connsiteX59" fmla="*/ 2373782 w 3110638"/>
              <a:gd name="connsiteY59" fmla="*/ 1619905 h 3239805"/>
              <a:gd name="connsiteX60" fmla="*/ 1346102 w 3110638"/>
              <a:gd name="connsiteY60" fmla="*/ 1301794 h 3239805"/>
              <a:gd name="connsiteX61" fmla="*/ 1346103 w 3110638"/>
              <a:gd name="connsiteY61" fmla="*/ 1301794 h 3239805"/>
              <a:gd name="connsiteX62" fmla="*/ 1764956 w 3110638"/>
              <a:gd name="connsiteY62" fmla="*/ 1301794 h 3239805"/>
              <a:gd name="connsiteX63" fmla="*/ 1764957 w 3110638"/>
              <a:gd name="connsiteY63" fmla="*/ 1301794 h 3239805"/>
              <a:gd name="connsiteX64" fmla="*/ 1923614 w 3110638"/>
              <a:gd name="connsiteY64" fmla="*/ 1619108 h 3239805"/>
              <a:gd name="connsiteX65" fmla="*/ 1764957 w 3110638"/>
              <a:gd name="connsiteY65" fmla="*/ 1936422 h 3239805"/>
              <a:gd name="connsiteX66" fmla="*/ 1764956 w 3110638"/>
              <a:gd name="connsiteY66" fmla="*/ 1936422 h 3239805"/>
              <a:gd name="connsiteX67" fmla="*/ 1346103 w 3110638"/>
              <a:gd name="connsiteY67" fmla="*/ 1936422 h 3239805"/>
              <a:gd name="connsiteX68" fmla="*/ 1346102 w 3110638"/>
              <a:gd name="connsiteY68" fmla="*/ 1936422 h 3239805"/>
              <a:gd name="connsiteX69" fmla="*/ 1187445 w 3110638"/>
              <a:gd name="connsiteY69" fmla="*/ 1619108 h 3239805"/>
              <a:gd name="connsiteX70" fmla="*/ 1939271 w 3110638"/>
              <a:gd name="connsiteY70" fmla="*/ 975751 h 3239805"/>
              <a:gd name="connsiteX71" fmla="*/ 2358125 w 3110638"/>
              <a:gd name="connsiteY71" fmla="*/ 975751 h 3239805"/>
              <a:gd name="connsiteX72" fmla="*/ 2516782 w 3110638"/>
              <a:gd name="connsiteY72" fmla="*/ 1293065 h 3239805"/>
              <a:gd name="connsiteX73" fmla="*/ 2358125 w 3110638"/>
              <a:gd name="connsiteY73" fmla="*/ 1610379 h 3239805"/>
              <a:gd name="connsiteX74" fmla="*/ 1939271 w 3110638"/>
              <a:gd name="connsiteY74" fmla="*/ 1610379 h 3239805"/>
              <a:gd name="connsiteX75" fmla="*/ 1780614 w 3110638"/>
              <a:gd name="connsiteY75" fmla="*/ 1293065 h 3239805"/>
              <a:gd name="connsiteX76" fmla="*/ 752934 w 3110638"/>
              <a:gd name="connsiteY76" fmla="*/ 975751 h 3239805"/>
              <a:gd name="connsiteX77" fmla="*/ 1171788 w 3110638"/>
              <a:gd name="connsiteY77" fmla="*/ 975751 h 3239805"/>
              <a:gd name="connsiteX78" fmla="*/ 1330445 w 3110638"/>
              <a:gd name="connsiteY78" fmla="*/ 1293065 h 3239805"/>
              <a:gd name="connsiteX79" fmla="*/ 1171788 w 3110638"/>
              <a:gd name="connsiteY79" fmla="*/ 1610379 h 3239805"/>
              <a:gd name="connsiteX80" fmla="*/ 752934 w 3110638"/>
              <a:gd name="connsiteY80" fmla="*/ 1610379 h 3239805"/>
              <a:gd name="connsiteX81" fmla="*/ 594277 w 3110638"/>
              <a:gd name="connsiteY81" fmla="*/ 1293065 h 3239805"/>
              <a:gd name="connsiteX82" fmla="*/ 2533127 w 3110638"/>
              <a:gd name="connsiteY82" fmla="*/ 652880 h 3239805"/>
              <a:gd name="connsiteX83" fmla="*/ 2951981 w 3110638"/>
              <a:gd name="connsiteY83" fmla="*/ 652880 h 3239805"/>
              <a:gd name="connsiteX84" fmla="*/ 3110638 w 3110638"/>
              <a:gd name="connsiteY84" fmla="*/ 970194 h 3239805"/>
              <a:gd name="connsiteX85" fmla="*/ 2951981 w 3110638"/>
              <a:gd name="connsiteY85" fmla="*/ 1287508 h 3239805"/>
              <a:gd name="connsiteX86" fmla="*/ 2533127 w 3110638"/>
              <a:gd name="connsiteY86" fmla="*/ 1287508 h 3239805"/>
              <a:gd name="connsiteX87" fmla="*/ 2374470 w 3110638"/>
              <a:gd name="connsiteY87" fmla="*/ 970194 h 3239805"/>
              <a:gd name="connsiteX88" fmla="*/ 158666 w 3110638"/>
              <a:gd name="connsiteY88" fmla="*/ 650572 h 3239805"/>
              <a:gd name="connsiteX89" fmla="*/ 577520 w 3110638"/>
              <a:gd name="connsiteY89" fmla="*/ 650572 h 3239805"/>
              <a:gd name="connsiteX90" fmla="*/ 736177 w 3110638"/>
              <a:gd name="connsiteY90" fmla="*/ 967886 h 3239805"/>
              <a:gd name="connsiteX91" fmla="*/ 577520 w 3110638"/>
              <a:gd name="connsiteY91" fmla="*/ 1285200 h 3239805"/>
              <a:gd name="connsiteX92" fmla="*/ 158666 w 3110638"/>
              <a:gd name="connsiteY92" fmla="*/ 1285200 h 3239805"/>
              <a:gd name="connsiteX93" fmla="*/ 9 w 3110638"/>
              <a:gd name="connsiteY93" fmla="*/ 967886 h 3239805"/>
              <a:gd name="connsiteX94" fmla="*/ 1346103 w 3110638"/>
              <a:gd name="connsiteY94" fmla="*/ 649706 h 3239805"/>
              <a:gd name="connsiteX95" fmla="*/ 1764957 w 3110638"/>
              <a:gd name="connsiteY95" fmla="*/ 649706 h 3239805"/>
              <a:gd name="connsiteX96" fmla="*/ 1923614 w 3110638"/>
              <a:gd name="connsiteY96" fmla="*/ 967020 h 3239805"/>
              <a:gd name="connsiteX97" fmla="*/ 1764957 w 3110638"/>
              <a:gd name="connsiteY97" fmla="*/ 1284334 h 3239805"/>
              <a:gd name="connsiteX98" fmla="*/ 1346103 w 3110638"/>
              <a:gd name="connsiteY98" fmla="*/ 1284334 h 3239805"/>
              <a:gd name="connsiteX99" fmla="*/ 1187446 w 3110638"/>
              <a:gd name="connsiteY99" fmla="*/ 967020 h 3239805"/>
              <a:gd name="connsiteX100" fmla="*/ 1939959 w 3110638"/>
              <a:gd name="connsiteY100" fmla="*/ 326835 h 3239805"/>
              <a:gd name="connsiteX101" fmla="*/ 2358813 w 3110638"/>
              <a:gd name="connsiteY101" fmla="*/ 326835 h 3239805"/>
              <a:gd name="connsiteX102" fmla="*/ 2517470 w 3110638"/>
              <a:gd name="connsiteY102" fmla="*/ 644149 h 3239805"/>
              <a:gd name="connsiteX103" fmla="*/ 2358813 w 3110638"/>
              <a:gd name="connsiteY103" fmla="*/ 961463 h 3239805"/>
              <a:gd name="connsiteX104" fmla="*/ 1939959 w 3110638"/>
              <a:gd name="connsiteY104" fmla="*/ 961463 h 3239805"/>
              <a:gd name="connsiteX105" fmla="*/ 1781302 w 3110638"/>
              <a:gd name="connsiteY105" fmla="*/ 644149 h 3239805"/>
              <a:gd name="connsiteX106" fmla="*/ 752934 w 3110638"/>
              <a:gd name="connsiteY106" fmla="*/ 326045 h 3239805"/>
              <a:gd name="connsiteX107" fmla="*/ 1171788 w 3110638"/>
              <a:gd name="connsiteY107" fmla="*/ 326045 h 3239805"/>
              <a:gd name="connsiteX108" fmla="*/ 1330445 w 3110638"/>
              <a:gd name="connsiteY108" fmla="*/ 643359 h 3239805"/>
              <a:gd name="connsiteX109" fmla="*/ 1171788 w 3110638"/>
              <a:gd name="connsiteY109" fmla="*/ 960673 h 3239805"/>
              <a:gd name="connsiteX110" fmla="*/ 752934 w 3110638"/>
              <a:gd name="connsiteY110" fmla="*/ 960673 h 3239805"/>
              <a:gd name="connsiteX111" fmla="*/ 594277 w 3110638"/>
              <a:gd name="connsiteY111" fmla="*/ 643359 h 3239805"/>
              <a:gd name="connsiteX112" fmla="*/ 1346103 w 3110638"/>
              <a:gd name="connsiteY112" fmla="*/ 0 h 3239805"/>
              <a:gd name="connsiteX113" fmla="*/ 1764957 w 3110638"/>
              <a:gd name="connsiteY113" fmla="*/ 0 h 3239805"/>
              <a:gd name="connsiteX114" fmla="*/ 1923614 w 3110638"/>
              <a:gd name="connsiteY114" fmla="*/ 317314 h 3239805"/>
              <a:gd name="connsiteX115" fmla="*/ 1764957 w 3110638"/>
              <a:gd name="connsiteY115" fmla="*/ 634628 h 3239805"/>
              <a:gd name="connsiteX116" fmla="*/ 1346103 w 3110638"/>
              <a:gd name="connsiteY116" fmla="*/ 634628 h 3239805"/>
              <a:gd name="connsiteX117" fmla="*/ 1187446 w 3110638"/>
              <a:gd name="connsiteY117" fmla="*/ 317314 h 323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110638" h="3239805">
                <a:moveTo>
                  <a:pt x="1346823" y="2605177"/>
                </a:moveTo>
                <a:lnTo>
                  <a:pt x="1765677" y="2605177"/>
                </a:lnTo>
                <a:lnTo>
                  <a:pt x="1924334" y="2922491"/>
                </a:lnTo>
                <a:lnTo>
                  <a:pt x="1765677" y="3239805"/>
                </a:lnTo>
                <a:lnTo>
                  <a:pt x="1346823" y="3239805"/>
                </a:lnTo>
                <a:lnTo>
                  <a:pt x="1188166" y="2922491"/>
                </a:lnTo>
                <a:close/>
                <a:moveTo>
                  <a:pt x="1939991" y="2279134"/>
                </a:moveTo>
                <a:lnTo>
                  <a:pt x="2358845" y="2279134"/>
                </a:lnTo>
                <a:lnTo>
                  <a:pt x="2517502" y="2596448"/>
                </a:lnTo>
                <a:lnTo>
                  <a:pt x="2358845" y="2913762"/>
                </a:lnTo>
                <a:lnTo>
                  <a:pt x="1939991" y="2913762"/>
                </a:lnTo>
                <a:lnTo>
                  <a:pt x="1781334" y="2596448"/>
                </a:lnTo>
                <a:close/>
                <a:moveTo>
                  <a:pt x="754207" y="2278339"/>
                </a:moveTo>
                <a:lnTo>
                  <a:pt x="1173061" y="2278339"/>
                </a:lnTo>
                <a:lnTo>
                  <a:pt x="1331718" y="2595653"/>
                </a:lnTo>
                <a:lnTo>
                  <a:pt x="1173061" y="2912967"/>
                </a:lnTo>
                <a:lnTo>
                  <a:pt x="754207" y="2912967"/>
                </a:lnTo>
                <a:lnTo>
                  <a:pt x="595550" y="2595653"/>
                </a:lnTo>
                <a:close/>
                <a:moveTo>
                  <a:pt x="2532439" y="1954680"/>
                </a:moveTo>
                <a:lnTo>
                  <a:pt x="2951293" y="1954680"/>
                </a:lnTo>
                <a:lnTo>
                  <a:pt x="3109950" y="2271994"/>
                </a:lnTo>
                <a:lnTo>
                  <a:pt x="2951293" y="2589308"/>
                </a:lnTo>
                <a:lnTo>
                  <a:pt x="2532439" y="2589308"/>
                </a:lnTo>
                <a:lnTo>
                  <a:pt x="2373782" y="2271994"/>
                </a:lnTo>
                <a:close/>
                <a:moveTo>
                  <a:pt x="158657" y="1954677"/>
                </a:moveTo>
                <a:lnTo>
                  <a:pt x="577511" y="1954677"/>
                </a:lnTo>
                <a:lnTo>
                  <a:pt x="736168" y="2271991"/>
                </a:lnTo>
                <a:lnTo>
                  <a:pt x="577511" y="2589305"/>
                </a:lnTo>
                <a:lnTo>
                  <a:pt x="158657" y="2589305"/>
                </a:lnTo>
                <a:lnTo>
                  <a:pt x="0" y="2271991"/>
                </a:lnTo>
                <a:close/>
                <a:moveTo>
                  <a:pt x="1346103" y="1953883"/>
                </a:moveTo>
                <a:lnTo>
                  <a:pt x="1764957" y="1953883"/>
                </a:lnTo>
                <a:lnTo>
                  <a:pt x="1923614" y="2271197"/>
                </a:lnTo>
                <a:lnTo>
                  <a:pt x="1764957" y="2588511"/>
                </a:lnTo>
                <a:lnTo>
                  <a:pt x="1346103" y="2588511"/>
                </a:lnTo>
                <a:lnTo>
                  <a:pt x="1187446" y="2271197"/>
                </a:lnTo>
                <a:close/>
                <a:moveTo>
                  <a:pt x="1939271" y="1627840"/>
                </a:moveTo>
                <a:lnTo>
                  <a:pt x="2358125" y="1627840"/>
                </a:lnTo>
                <a:lnTo>
                  <a:pt x="2516782" y="1945154"/>
                </a:lnTo>
                <a:lnTo>
                  <a:pt x="2358125" y="2262468"/>
                </a:lnTo>
                <a:lnTo>
                  <a:pt x="1939271" y="2262468"/>
                </a:lnTo>
                <a:lnTo>
                  <a:pt x="1780614" y="1945154"/>
                </a:lnTo>
                <a:close/>
                <a:moveTo>
                  <a:pt x="752934" y="1627840"/>
                </a:moveTo>
                <a:lnTo>
                  <a:pt x="1171788" y="1627840"/>
                </a:lnTo>
                <a:lnTo>
                  <a:pt x="1330445" y="1945154"/>
                </a:lnTo>
                <a:lnTo>
                  <a:pt x="1171788" y="2262468"/>
                </a:lnTo>
                <a:lnTo>
                  <a:pt x="752934" y="2262468"/>
                </a:lnTo>
                <a:lnTo>
                  <a:pt x="594277" y="1945154"/>
                </a:lnTo>
                <a:close/>
                <a:moveTo>
                  <a:pt x="158666" y="1302661"/>
                </a:moveTo>
                <a:lnTo>
                  <a:pt x="577521" y="1302661"/>
                </a:lnTo>
                <a:lnTo>
                  <a:pt x="736177" y="1619975"/>
                </a:lnTo>
                <a:lnTo>
                  <a:pt x="577521" y="1937289"/>
                </a:lnTo>
                <a:lnTo>
                  <a:pt x="158666" y="1937289"/>
                </a:lnTo>
                <a:lnTo>
                  <a:pt x="9" y="1619975"/>
                </a:lnTo>
                <a:close/>
                <a:moveTo>
                  <a:pt x="2532439" y="1302591"/>
                </a:moveTo>
                <a:lnTo>
                  <a:pt x="2951293" y="1302591"/>
                </a:lnTo>
                <a:lnTo>
                  <a:pt x="3109950" y="1619905"/>
                </a:lnTo>
                <a:lnTo>
                  <a:pt x="2951293" y="1937219"/>
                </a:lnTo>
                <a:lnTo>
                  <a:pt x="2532439" y="1937219"/>
                </a:lnTo>
                <a:lnTo>
                  <a:pt x="2373782" y="1619905"/>
                </a:lnTo>
                <a:close/>
                <a:moveTo>
                  <a:pt x="1346102" y="1301794"/>
                </a:moveTo>
                <a:lnTo>
                  <a:pt x="1346103" y="1301794"/>
                </a:lnTo>
                <a:lnTo>
                  <a:pt x="1764956" y="1301794"/>
                </a:lnTo>
                <a:lnTo>
                  <a:pt x="1764957" y="1301794"/>
                </a:lnTo>
                <a:lnTo>
                  <a:pt x="1923614" y="1619108"/>
                </a:lnTo>
                <a:lnTo>
                  <a:pt x="1764957" y="1936422"/>
                </a:lnTo>
                <a:lnTo>
                  <a:pt x="1764956" y="1936422"/>
                </a:lnTo>
                <a:lnTo>
                  <a:pt x="1346103" y="1936422"/>
                </a:lnTo>
                <a:lnTo>
                  <a:pt x="1346102" y="1936422"/>
                </a:lnTo>
                <a:lnTo>
                  <a:pt x="1187445" y="1619108"/>
                </a:lnTo>
                <a:close/>
                <a:moveTo>
                  <a:pt x="1939271" y="975751"/>
                </a:moveTo>
                <a:lnTo>
                  <a:pt x="2358125" y="975751"/>
                </a:lnTo>
                <a:lnTo>
                  <a:pt x="2516782" y="1293065"/>
                </a:lnTo>
                <a:lnTo>
                  <a:pt x="2358125" y="1610379"/>
                </a:lnTo>
                <a:lnTo>
                  <a:pt x="1939271" y="1610379"/>
                </a:lnTo>
                <a:lnTo>
                  <a:pt x="1780614" y="1293065"/>
                </a:lnTo>
                <a:close/>
                <a:moveTo>
                  <a:pt x="752934" y="975751"/>
                </a:moveTo>
                <a:lnTo>
                  <a:pt x="1171788" y="975751"/>
                </a:lnTo>
                <a:lnTo>
                  <a:pt x="1330445" y="1293065"/>
                </a:lnTo>
                <a:lnTo>
                  <a:pt x="1171788" y="1610379"/>
                </a:lnTo>
                <a:lnTo>
                  <a:pt x="752934" y="1610379"/>
                </a:lnTo>
                <a:lnTo>
                  <a:pt x="594277" y="1293065"/>
                </a:lnTo>
                <a:close/>
                <a:moveTo>
                  <a:pt x="2533127" y="652880"/>
                </a:moveTo>
                <a:lnTo>
                  <a:pt x="2951981" y="652880"/>
                </a:lnTo>
                <a:lnTo>
                  <a:pt x="3110638" y="970194"/>
                </a:lnTo>
                <a:lnTo>
                  <a:pt x="2951981" y="1287508"/>
                </a:lnTo>
                <a:lnTo>
                  <a:pt x="2533127" y="1287508"/>
                </a:lnTo>
                <a:lnTo>
                  <a:pt x="2374470" y="970194"/>
                </a:lnTo>
                <a:close/>
                <a:moveTo>
                  <a:pt x="158666" y="650572"/>
                </a:moveTo>
                <a:lnTo>
                  <a:pt x="577520" y="650572"/>
                </a:lnTo>
                <a:lnTo>
                  <a:pt x="736177" y="967886"/>
                </a:lnTo>
                <a:lnTo>
                  <a:pt x="577520" y="1285200"/>
                </a:lnTo>
                <a:lnTo>
                  <a:pt x="158666" y="1285200"/>
                </a:lnTo>
                <a:lnTo>
                  <a:pt x="9" y="967886"/>
                </a:lnTo>
                <a:close/>
                <a:moveTo>
                  <a:pt x="1346103" y="649706"/>
                </a:moveTo>
                <a:lnTo>
                  <a:pt x="1764957" y="649706"/>
                </a:lnTo>
                <a:lnTo>
                  <a:pt x="1923614" y="967020"/>
                </a:lnTo>
                <a:lnTo>
                  <a:pt x="1764957" y="1284334"/>
                </a:lnTo>
                <a:lnTo>
                  <a:pt x="1346103" y="1284334"/>
                </a:lnTo>
                <a:lnTo>
                  <a:pt x="1187446" y="967020"/>
                </a:lnTo>
                <a:close/>
                <a:moveTo>
                  <a:pt x="1939959" y="326835"/>
                </a:moveTo>
                <a:lnTo>
                  <a:pt x="2358813" y="326835"/>
                </a:lnTo>
                <a:lnTo>
                  <a:pt x="2517470" y="644149"/>
                </a:lnTo>
                <a:lnTo>
                  <a:pt x="2358813" y="961463"/>
                </a:lnTo>
                <a:lnTo>
                  <a:pt x="1939959" y="961463"/>
                </a:lnTo>
                <a:lnTo>
                  <a:pt x="1781302" y="644149"/>
                </a:lnTo>
                <a:close/>
                <a:moveTo>
                  <a:pt x="752934" y="326045"/>
                </a:moveTo>
                <a:lnTo>
                  <a:pt x="1171788" y="326045"/>
                </a:lnTo>
                <a:lnTo>
                  <a:pt x="1330445" y="643359"/>
                </a:lnTo>
                <a:lnTo>
                  <a:pt x="1171788" y="960673"/>
                </a:lnTo>
                <a:lnTo>
                  <a:pt x="752934" y="960673"/>
                </a:lnTo>
                <a:lnTo>
                  <a:pt x="594277" y="643359"/>
                </a:lnTo>
                <a:close/>
                <a:moveTo>
                  <a:pt x="1346103" y="0"/>
                </a:moveTo>
                <a:lnTo>
                  <a:pt x="1764957" y="0"/>
                </a:lnTo>
                <a:lnTo>
                  <a:pt x="1923614" y="317314"/>
                </a:lnTo>
                <a:lnTo>
                  <a:pt x="1764957" y="634628"/>
                </a:lnTo>
                <a:lnTo>
                  <a:pt x="1346103" y="634628"/>
                </a:lnTo>
                <a:lnTo>
                  <a:pt x="1187446" y="317314"/>
                </a:lnTo>
                <a:close/>
              </a:path>
            </a:pathLst>
          </a:cu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2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1" y="1562100"/>
            <a:ext cx="4029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E2AC00"/>
                </a:solidFill>
                <a:latin typeface="微软雅黑" pitchFamily="34" charset="-122"/>
              </a:rPr>
              <a:t>LOREM IPSUM DOLOR</a:t>
            </a:r>
            <a:endParaRPr lang="zh-CN" altLang="en-US" sz="2400" b="1">
              <a:solidFill>
                <a:srgbClr val="E2AC00"/>
              </a:solidFill>
              <a:latin typeface="微软雅黑" pitchFamily="34" charset="-122"/>
            </a:endParaRPr>
          </a:p>
        </p:txBody>
      </p:sp>
      <p:sp>
        <p:nvSpPr>
          <p:cNvPr id="5123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0" y="2481263"/>
            <a:ext cx="40290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本课程的目的，就是要向大家了解该如何进行研究的设计，如何控制研究的实施，如何进行数据的分析，如何撰写清晰明了的研究报告</a:t>
            </a:r>
            <a:endParaRPr lang="zh-CN" altLang="en-US" sz="2800" dirty="0" smtClean="0">
              <a:latin typeface="微软雅黑" panose="020B0503020204020204" pitchFamily="34" charset="-122"/>
            </a:endParaRPr>
          </a:p>
        </p:txBody>
      </p:sp>
      <p:cxnSp>
        <p:nvCxnSpPr>
          <p:cNvPr id="3" name="MH_Other_1"/>
          <p:cNvCxnSpPr/>
          <p:nvPr>
            <p:custDataLst>
              <p:tags r:id="rId5"/>
            </p:custDataLst>
          </p:nvPr>
        </p:nvCxnSpPr>
        <p:spPr>
          <a:xfrm>
            <a:off x="4572001" y="2266950"/>
            <a:ext cx="4203700" cy="0"/>
          </a:xfrm>
          <a:prstGeom prst="line">
            <a:avLst/>
          </a:prstGeom>
          <a:ln w="31750">
            <a:solidFill>
              <a:srgbClr val="E2AC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Other_2"/>
          <p:cNvSpPr/>
          <p:nvPr>
            <p:custDataLst>
              <p:tags r:id="rId6"/>
            </p:custDataLst>
          </p:nvPr>
        </p:nvSpPr>
        <p:spPr>
          <a:xfrm>
            <a:off x="2159000" y="3257550"/>
            <a:ext cx="736600" cy="635000"/>
          </a:xfrm>
          <a:prstGeom prst="hexagon">
            <a:avLst/>
          </a:prstGeom>
          <a:solidFill>
            <a:srgbClr val="FFC000"/>
          </a:solidFill>
          <a:ln w="317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ext_1"/>
          <p:cNvSpPr/>
          <p:nvPr>
            <p:custDataLst>
              <p:tags r:id="rId2"/>
            </p:custDataLst>
          </p:nvPr>
        </p:nvSpPr>
        <p:spPr>
          <a:xfrm>
            <a:off x="323528" y="1757140"/>
            <a:ext cx="8509247" cy="3760092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MH_SubTitle_1"/>
          <p:cNvSpPr/>
          <p:nvPr>
            <p:custDataLst>
              <p:tags r:id="rId3"/>
            </p:custDataLst>
          </p:nvPr>
        </p:nvSpPr>
        <p:spPr>
          <a:xfrm>
            <a:off x="323528" y="1052735"/>
            <a:ext cx="5674724" cy="735087"/>
          </a:xfrm>
          <a:custGeom>
            <a:avLst/>
            <a:gdLst>
              <a:gd name="connsiteX0" fmla="*/ 4441454 w 4758105"/>
              <a:gd name="connsiteY0" fmla="*/ 563487 h 563709"/>
              <a:gd name="connsiteX1" fmla="*/ 4549542 w 4758105"/>
              <a:gd name="connsiteY1" fmla="*/ 563487 h 563709"/>
              <a:gd name="connsiteX2" fmla="*/ 4549460 w 4758105"/>
              <a:gd name="connsiteY2" fmla="*/ 563709 h 563709"/>
              <a:gd name="connsiteX3" fmla="*/ 4441372 w 4758105"/>
              <a:gd name="connsiteY3" fmla="*/ 563709 h 563709"/>
              <a:gd name="connsiteX4" fmla="*/ 82 w 4758105"/>
              <a:gd name="connsiteY4" fmla="*/ 563487 h 563709"/>
              <a:gd name="connsiteX5" fmla="*/ 108170 w 4758105"/>
              <a:gd name="connsiteY5" fmla="*/ 563487 h 563709"/>
              <a:gd name="connsiteX6" fmla="*/ 108088 w 4758105"/>
              <a:gd name="connsiteY6" fmla="*/ 563709 h 563709"/>
              <a:gd name="connsiteX7" fmla="*/ 0 w 4758105"/>
              <a:gd name="connsiteY7" fmla="*/ 563709 h 563709"/>
              <a:gd name="connsiteX8" fmla="*/ 4758023 w 4758105"/>
              <a:gd name="connsiteY8" fmla="*/ 221 h 563709"/>
              <a:gd name="connsiteX9" fmla="*/ 4758105 w 4758105"/>
              <a:gd name="connsiteY9" fmla="*/ 221 h 563709"/>
              <a:gd name="connsiteX10" fmla="*/ 4758105 w 4758105"/>
              <a:gd name="connsiteY10" fmla="*/ 563487 h 563709"/>
              <a:gd name="connsiteX11" fmla="*/ 4549542 w 4758105"/>
              <a:gd name="connsiteY11" fmla="*/ 563487 h 563709"/>
              <a:gd name="connsiteX12" fmla="*/ 316651 w 4758105"/>
              <a:gd name="connsiteY12" fmla="*/ 221 h 563709"/>
              <a:gd name="connsiteX13" fmla="*/ 4649935 w 4758105"/>
              <a:gd name="connsiteY13" fmla="*/ 221 h 563709"/>
              <a:gd name="connsiteX14" fmla="*/ 4441454 w 4758105"/>
              <a:gd name="connsiteY14" fmla="*/ 563487 h 563709"/>
              <a:gd name="connsiteX15" fmla="*/ 108170 w 4758105"/>
              <a:gd name="connsiteY15" fmla="*/ 563487 h 563709"/>
              <a:gd name="connsiteX16" fmla="*/ 0 w 4758105"/>
              <a:gd name="connsiteY16" fmla="*/ 221 h 563709"/>
              <a:gd name="connsiteX17" fmla="*/ 208563 w 4758105"/>
              <a:gd name="connsiteY17" fmla="*/ 221 h 563709"/>
              <a:gd name="connsiteX18" fmla="*/ 82 w 4758105"/>
              <a:gd name="connsiteY18" fmla="*/ 563487 h 563709"/>
              <a:gd name="connsiteX19" fmla="*/ 0 w 4758105"/>
              <a:gd name="connsiteY19" fmla="*/ 563487 h 563709"/>
              <a:gd name="connsiteX20" fmla="*/ 4650017 w 4758105"/>
              <a:gd name="connsiteY20" fmla="*/ 0 h 563709"/>
              <a:gd name="connsiteX21" fmla="*/ 4758105 w 4758105"/>
              <a:gd name="connsiteY21" fmla="*/ 0 h 563709"/>
              <a:gd name="connsiteX22" fmla="*/ 4758023 w 4758105"/>
              <a:gd name="connsiteY22" fmla="*/ 221 h 563709"/>
              <a:gd name="connsiteX23" fmla="*/ 4649935 w 4758105"/>
              <a:gd name="connsiteY23" fmla="*/ 221 h 563709"/>
              <a:gd name="connsiteX24" fmla="*/ 208645 w 4758105"/>
              <a:gd name="connsiteY24" fmla="*/ 0 h 563709"/>
              <a:gd name="connsiteX25" fmla="*/ 316733 w 4758105"/>
              <a:gd name="connsiteY25" fmla="*/ 0 h 563709"/>
              <a:gd name="connsiteX26" fmla="*/ 316651 w 4758105"/>
              <a:gd name="connsiteY26" fmla="*/ 221 h 563709"/>
              <a:gd name="connsiteX27" fmla="*/ 208563 w 4758105"/>
              <a:gd name="connsiteY27" fmla="*/ 221 h 56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 smtClean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课程目标</a:t>
            </a:r>
            <a:endParaRPr lang="en-US" altLang="zh-CN" sz="4000" b="1" kern="0" dirty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992" y="1977220"/>
            <a:ext cx="79874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教育研究都有哪些常用方法？　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、这些方法分别适用于什么场合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，适合于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哪些种类的问题？　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、实施这些方法的基本步骤是什么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，应该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注意哪些方面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我怎么知道别人的经验就是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的？　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、我又如何判断他们的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经验是否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适用于我所处的环境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、我应该怎样表达我的研究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，使它更具说服力？　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、我要研究的问题太多，我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哪里下手？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ext_1"/>
          <p:cNvSpPr/>
          <p:nvPr>
            <p:custDataLst>
              <p:tags r:id="rId2"/>
            </p:custDataLst>
          </p:nvPr>
        </p:nvSpPr>
        <p:spPr>
          <a:xfrm>
            <a:off x="323528" y="1757140"/>
            <a:ext cx="8509247" cy="3760092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MH_SubTitle_1"/>
          <p:cNvSpPr/>
          <p:nvPr>
            <p:custDataLst>
              <p:tags r:id="rId3"/>
            </p:custDataLst>
          </p:nvPr>
        </p:nvSpPr>
        <p:spPr>
          <a:xfrm>
            <a:off x="323528" y="1052735"/>
            <a:ext cx="5674724" cy="735087"/>
          </a:xfrm>
          <a:custGeom>
            <a:avLst/>
            <a:gdLst>
              <a:gd name="connsiteX0" fmla="*/ 4441454 w 4758105"/>
              <a:gd name="connsiteY0" fmla="*/ 563487 h 563709"/>
              <a:gd name="connsiteX1" fmla="*/ 4549542 w 4758105"/>
              <a:gd name="connsiteY1" fmla="*/ 563487 h 563709"/>
              <a:gd name="connsiteX2" fmla="*/ 4549460 w 4758105"/>
              <a:gd name="connsiteY2" fmla="*/ 563709 h 563709"/>
              <a:gd name="connsiteX3" fmla="*/ 4441372 w 4758105"/>
              <a:gd name="connsiteY3" fmla="*/ 563709 h 563709"/>
              <a:gd name="connsiteX4" fmla="*/ 82 w 4758105"/>
              <a:gd name="connsiteY4" fmla="*/ 563487 h 563709"/>
              <a:gd name="connsiteX5" fmla="*/ 108170 w 4758105"/>
              <a:gd name="connsiteY5" fmla="*/ 563487 h 563709"/>
              <a:gd name="connsiteX6" fmla="*/ 108088 w 4758105"/>
              <a:gd name="connsiteY6" fmla="*/ 563709 h 563709"/>
              <a:gd name="connsiteX7" fmla="*/ 0 w 4758105"/>
              <a:gd name="connsiteY7" fmla="*/ 563709 h 563709"/>
              <a:gd name="connsiteX8" fmla="*/ 4758023 w 4758105"/>
              <a:gd name="connsiteY8" fmla="*/ 221 h 563709"/>
              <a:gd name="connsiteX9" fmla="*/ 4758105 w 4758105"/>
              <a:gd name="connsiteY9" fmla="*/ 221 h 563709"/>
              <a:gd name="connsiteX10" fmla="*/ 4758105 w 4758105"/>
              <a:gd name="connsiteY10" fmla="*/ 563487 h 563709"/>
              <a:gd name="connsiteX11" fmla="*/ 4549542 w 4758105"/>
              <a:gd name="connsiteY11" fmla="*/ 563487 h 563709"/>
              <a:gd name="connsiteX12" fmla="*/ 316651 w 4758105"/>
              <a:gd name="connsiteY12" fmla="*/ 221 h 563709"/>
              <a:gd name="connsiteX13" fmla="*/ 4649935 w 4758105"/>
              <a:gd name="connsiteY13" fmla="*/ 221 h 563709"/>
              <a:gd name="connsiteX14" fmla="*/ 4441454 w 4758105"/>
              <a:gd name="connsiteY14" fmla="*/ 563487 h 563709"/>
              <a:gd name="connsiteX15" fmla="*/ 108170 w 4758105"/>
              <a:gd name="connsiteY15" fmla="*/ 563487 h 563709"/>
              <a:gd name="connsiteX16" fmla="*/ 0 w 4758105"/>
              <a:gd name="connsiteY16" fmla="*/ 221 h 563709"/>
              <a:gd name="connsiteX17" fmla="*/ 208563 w 4758105"/>
              <a:gd name="connsiteY17" fmla="*/ 221 h 563709"/>
              <a:gd name="connsiteX18" fmla="*/ 82 w 4758105"/>
              <a:gd name="connsiteY18" fmla="*/ 563487 h 563709"/>
              <a:gd name="connsiteX19" fmla="*/ 0 w 4758105"/>
              <a:gd name="connsiteY19" fmla="*/ 563487 h 563709"/>
              <a:gd name="connsiteX20" fmla="*/ 4650017 w 4758105"/>
              <a:gd name="connsiteY20" fmla="*/ 0 h 563709"/>
              <a:gd name="connsiteX21" fmla="*/ 4758105 w 4758105"/>
              <a:gd name="connsiteY21" fmla="*/ 0 h 563709"/>
              <a:gd name="connsiteX22" fmla="*/ 4758023 w 4758105"/>
              <a:gd name="connsiteY22" fmla="*/ 221 h 563709"/>
              <a:gd name="connsiteX23" fmla="*/ 4649935 w 4758105"/>
              <a:gd name="connsiteY23" fmla="*/ 221 h 563709"/>
              <a:gd name="connsiteX24" fmla="*/ 208645 w 4758105"/>
              <a:gd name="connsiteY24" fmla="*/ 0 h 563709"/>
              <a:gd name="connsiteX25" fmla="*/ 316733 w 4758105"/>
              <a:gd name="connsiteY25" fmla="*/ 0 h 563709"/>
              <a:gd name="connsiteX26" fmla="*/ 316651 w 4758105"/>
              <a:gd name="connsiteY26" fmla="*/ 221 h 563709"/>
              <a:gd name="connsiteX27" fmla="*/ 208563 w 4758105"/>
              <a:gd name="connsiteY27" fmla="*/ 221 h 56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 smtClean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课程目标</a:t>
            </a:r>
            <a:endParaRPr lang="en-US" altLang="zh-CN" sz="4000" b="1" kern="0" dirty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992" y="2642136"/>
            <a:ext cx="7987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会科学地做研究，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会科学地评估别人的研究成果，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会将其思想迁移到日常生活中的其他活动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721350" y="1903413"/>
            <a:ext cx="1120775" cy="221615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kern="0" spc="400" dirty="0">
                <a:solidFill>
                  <a:srgbClr val="FFC000"/>
                </a:solidFill>
                <a:latin typeface="Bell MT" panose="020205030603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41300" kern="0" spc="400" dirty="0">
              <a:solidFill>
                <a:srgbClr val="FFC000"/>
              </a:solidFill>
              <a:latin typeface="Bell MT" panose="020205030603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cxnSp>
        <p:nvCxnSpPr>
          <p:cNvPr id="3075" name="直接连接符 1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3538538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B482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" name="直接连接符 1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889250" y="1835150"/>
            <a:ext cx="2743200" cy="2462213"/>
          </a:xfrm>
          <a:prstGeom prst="line">
            <a:avLst/>
          </a:prstGeom>
          <a:noFill/>
          <a:ln w="635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20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3127375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2986088" y="2976563"/>
            <a:ext cx="3024187" cy="76993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kern="0" spc="400" dirty="0">
                <a:solidFill>
                  <a:srgbClr val="FFC000"/>
                </a:solidFill>
                <a:latin typeface="Bell MT" panose="020205030603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S</a:t>
            </a:r>
            <a:r>
              <a:rPr lang="en-US" altLang="zh-CN" sz="4400" kern="0" spc="400" dirty="0">
                <a:solidFill>
                  <a:srgbClr val="A5A5A5">
                    <a:lumMod val="50000"/>
                  </a:srgbClr>
                </a:solidFill>
                <a:latin typeface="Bell MT" panose="020205030603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EC</a:t>
            </a:r>
            <a:r>
              <a:rPr lang="en-US" altLang="zh-CN" sz="4400" kern="0" spc="400" dirty="0">
                <a:solidFill>
                  <a:srgbClr val="FFC000"/>
                </a:solidFill>
                <a:latin typeface="Bell MT" panose="020205030603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T</a:t>
            </a:r>
            <a:r>
              <a:rPr lang="en-US" altLang="zh-CN" sz="4400" kern="0" spc="400" dirty="0">
                <a:solidFill>
                  <a:srgbClr val="A5A5A5">
                    <a:lumMod val="50000"/>
                  </a:srgbClr>
                </a:solidFill>
                <a:latin typeface="Bell MT" panose="020205030603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ION</a:t>
            </a:r>
            <a:endParaRPr lang="zh-CN" altLang="en-US" sz="8000" kern="0" spc="400" dirty="0">
              <a:solidFill>
                <a:srgbClr val="A5A5A5">
                  <a:lumMod val="50000"/>
                </a:srgbClr>
              </a:solidFill>
              <a:latin typeface="Bell MT" panose="020205030603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23528" y="2366591"/>
            <a:ext cx="6757987" cy="414337"/>
          </a:xfrm>
          <a:prstGeom prst="rect">
            <a:avLst/>
          </a:prstGeom>
          <a:noFill/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教育技术学研究方法的基本概念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0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538538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B482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" name="直接连接符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889250" y="1835150"/>
            <a:ext cx="2743200" cy="2462213"/>
          </a:xfrm>
          <a:prstGeom prst="line">
            <a:avLst/>
          </a:prstGeom>
          <a:noFill/>
          <a:ln w="635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3127375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5" descr="教育技术学研究方法概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" y="1268760"/>
            <a:ext cx="8964613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33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H_Other_1"/>
          <p:cNvSpPr/>
          <p:nvPr>
            <p:custDataLst>
              <p:tags r:id="rId2"/>
            </p:custDataLst>
          </p:nvPr>
        </p:nvSpPr>
        <p:spPr>
          <a:xfrm>
            <a:off x="2735796" y="1759538"/>
            <a:ext cx="1404156" cy="1404156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1" name="MH_Other_2"/>
          <p:cNvSpPr/>
          <p:nvPr>
            <p:custDataLst>
              <p:tags r:id="rId3"/>
            </p:custDataLst>
          </p:nvPr>
        </p:nvSpPr>
        <p:spPr>
          <a:xfrm>
            <a:off x="2884488" y="1912938"/>
            <a:ext cx="1116012" cy="1114425"/>
          </a:xfrm>
          <a:prstGeom prst="ellipse">
            <a:avLst/>
          </a:prstGeom>
          <a:solidFill>
            <a:srgbClr val="F6C1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step</a:t>
            </a:r>
            <a:endParaRPr lang="en-US" sz="2000" b="1" kern="0" dirty="0">
              <a:solidFill>
                <a:srgbClr val="FFFFFF"/>
              </a:solidFill>
              <a:latin typeface="Arial Rounded MT Bold" panose="020F0704030504030204" pitchFamily="34" charset="0"/>
              <a:ea typeface="+mn-ea"/>
            </a:endParaRPr>
          </a:p>
        </p:txBody>
      </p:sp>
      <p:sp>
        <p:nvSpPr>
          <p:cNvPr id="43" name="MH_Other_3"/>
          <p:cNvSpPr/>
          <p:nvPr>
            <p:custDataLst>
              <p:tags r:id="rId4"/>
            </p:custDataLst>
          </p:nvPr>
        </p:nvSpPr>
        <p:spPr>
          <a:xfrm>
            <a:off x="3935413" y="1957388"/>
            <a:ext cx="163512" cy="163512"/>
          </a:xfrm>
          <a:prstGeom prst="ellipse">
            <a:avLst/>
          </a:prstGeom>
          <a:solidFill>
            <a:srgbClr val="FFCA0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6" name="MH_Other_4"/>
          <p:cNvSpPr/>
          <p:nvPr>
            <p:custDataLst>
              <p:tags r:id="rId5"/>
            </p:custDataLst>
          </p:nvPr>
        </p:nvSpPr>
        <p:spPr>
          <a:xfrm>
            <a:off x="4517994" y="2893664"/>
            <a:ext cx="1404155" cy="1404156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7" name="MH_Other_5"/>
          <p:cNvSpPr/>
          <p:nvPr>
            <p:custDataLst>
              <p:tags r:id="rId6"/>
            </p:custDataLst>
          </p:nvPr>
        </p:nvSpPr>
        <p:spPr>
          <a:xfrm>
            <a:off x="4667250" y="3046413"/>
            <a:ext cx="1114425" cy="1116012"/>
          </a:xfrm>
          <a:prstGeom prst="ellipse">
            <a:avLst/>
          </a:prstGeom>
          <a:solidFill>
            <a:srgbClr val="F6C1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step</a:t>
            </a:r>
          </a:p>
        </p:txBody>
      </p:sp>
      <p:sp>
        <p:nvSpPr>
          <p:cNvPr id="52" name="MH_Other_6"/>
          <p:cNvSpPr/>
          <p:nvPr>
            <p:custDataLst>
              <p:tags r:id="rId7"/>
            </p:custDataLst>
          </p:nvPr>
        </p:nvSpPr>
        <p:spPr>
          <a:xfrm>
            <a:off x="4408488" y="3495675"/>
            <a:ext cx="163512" cy="163513"/>
          </a:xfrm>
          <a:prstGeom prst="ellipse">
            <a:avLst/>
          </a:prstGeom>
          <a:solidFill>
            <a:srgbClr val="FFCA0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60" name="MH_Other_7"/>
          <p:cNvSpPr/>
          <p:nvPr>
            <p:custDataLst>
              <p:tags r:id="rId8"/>
            </p:custDataLst>
          </p:nvPr>
        </p:nvSpPr>
        <p:spPr>
          <a:xfrm>
            <a:off x="3346750" y="4505883"/>
            <a:ext cx="1404156" cy="1404156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61" name="MH_Other_8"/>
          <p:cNvSpPr/>
          <p:nvPr>
            <p:custDataLst>
              <p:tags r:id="rId9"/>
            </p:custDataLst>
          </p:nvPr>
        </p:nvSpPr>
        <p:spPr>
          <a:xfrm>
            <a:off x="3495675" y="4659313"/>
            <a:ext cx="1116013" cy="1114425"/>
          </a:xfrm>
          <a:prstGeom prst="ellipse">
            <a:avLst/>
          </a:prstGeom>
          <a:solidFill>
            <a:srgbClr val="F6C1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03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</a:rPr>
              <a:t>step</a:t>
            </a:r>
          </a:p>
        </p:txBody>
      </p:sp>
      <p:sp>
        <p:nvSpPr>
          <p:cNvPr id="62" name="MH_Other_9"/>
          <p:cNvSpPr/>
          <p:nvPr>
            <p:custDataLst>
              <p:tags r:id="rId10"/>
            </p:custDataLst>
          </p:nvPr>
        </p:nvSpPr>
        <p:spPr>
          <a:xfrm>
            <a:off x="4546600" y="4703763"/>
            <a:ext cx="163513" cy="163512"/>
          </a:xfrm>
          <a:prstGeom prst="ellipse">
            <a:avLst/>
          </a:prstGeom>
          <a:solidFill>
            <a:srgbClr val="FFCA0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5137" name="MH_PageTitle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教育技术研究方法的类型</a:t>
            </a:r>
          </a:p>
        </p:txBody>
      </p:sp>
      <p:sp>
        <p:nvSpPr>
          <p:cNvPr id="19" name="MH_Text_1"/>
          <p:cNvSpPr txBox="1"/>
          <p:nvPr>
            <p:custDataLst>
              <p:tags r:id="rId12"/>
            </p:custDataLst>
          </p:nvPr>
        </p:nvSpPr>
        <p:spPr>
          <a:xfrm>
            <a:off x="4230688" y="2060848"/>
            <a:ext cx="3986212" cy="6635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专门研究方法</a:t>
            </a:r>
            <a:endParaRPr lang="zh-CN" altLang="en-US" sz="3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" name="MH_Text_3"/>
          <p:cNvSpPr txBox="1"/>
          <p:nvPr>
            <p:custDataLst>
              <p:tags r:id="rId13"/>
            </p:custDataLst>
          </p:nvPr>
        </p:nvSpPr>
        <p:spPr>
          <a:xfrm>
            <a:off x="4978275" y="4853657"/>
            <a:ext cx="3986213" cy="6635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哲学研究方法</a:t>
            </a:r>
            <a:endParaRPr lang="zh-CN" altLang="en-US" sz="3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MH_Text_2"/>
          <p:cNvSpPr txBox="1"/>
          <p:nvPr>
            <p:custDataLst>
              <p:tags r:id="rId14"/>
            </p:custDataLst>
          </p:nvPr>
        </p:nvSpPr>
        <p:spPr>
          <a:xfrm>
            <a:off x="179512" y="3140968"/>
            <a:ext cx="3986213" cy="6619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一般研究方法</a:t>
            </a:r>
            <a:endParaRPr lang="zh-CN" altLang="en-US" sz="3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33338"/>
            <a:ext cx="9156700" cy="69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科学研究方法的程序</a:t>
            </a:r>
          </a:p>
        </p:txBody>
      </p:sp>
      <p:pic>
        <p:nvPicPr>
          <p:cNvPr id="15" name="Picture 7" descr="class01_05_00_0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8" y="1700213"/>
            <a:ext cx="7848600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MH_Other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6856413" y="2428875"/>
            <a:ext cx="1160462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_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6867525" y="2424113"/>
            <a:ext cx="0" cy="1023937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" name="MH_Other_3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718175" y="3452813"/>
            <a:ext cx="1160463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MH_Other_4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5729288" y="3448050"/>
            <a:ext cx="0" cy="1023938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MH_Other_5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4583113" y="4471988"/>
            <a:ext cx="1162050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MH_Other_6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4594225" y="4471988"/>
            <a:ext cx="0" cy="1025525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MH_Other_7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3448050" y="5497513"/>
            <a:ext cx="1162050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MH_Other_8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3463925" y="5492750"/>
            <a:ext cx="0" cy="684213"/>
          </a:xfrm>
          <a:prstGeom prst="line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MH_Other_9"/>
          <p:cNvSpPr/>
          <p:nvPr>
            <p:custDataLst>
              <p:tags r:id="rId10"/>
            </p:custDataLst>
          </p:nvPr>
        </p:nvSpPr>
        <p:spPr>
          <a:xfrm>
            <a:off x="7018338" y="1628775"/>
            <a:ext cx="758825" cy="75723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 smtClean="0">
                <a:solidFill>
                  <a:srgbClr val="BF9000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kern="0" dirty="0">
              <a:solidFill>
                <a:srgbClr val="BF9000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131" name="MH_Other_10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1422400" y="2168525"/>
            <a:ext cx="5595938" cy="0"/>
          </a:xfrm>
          <a:prstGeom prst="straightConnector1">
            <a:avLst/>
          </a:prstGeom>
          <a:noFill/>
          <a:ln w="15875" algn="ctr">
            <a:solidFill>
              <a:srgbClr val="FFD966"/>
            </a:solidFill>
            <a:prstDash val="dash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15616" y="1711325"/>
            <a:ext cx="128309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r>
              <a:rPr lang="zh-CN" altLang="en-US" sz="2000" b="1" dirty="0" smtClean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2000" b="1" dirty="0">
              <a:solidFill>
                <a:srgbClr val="BF9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3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36825" y="1711325"/>
            <a:ext cx="41402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上升到理论体系，写出研究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MH_Other_11"/>
          <p:cNvSpPr/>
          <p:nvPr>
            <p:custDataLst>
              <p:tags r:id="rId14"/>
            </p:custDataLst>
          </p:nvPr>
        </p:nvSpPr>
        <p:spPr>
          <a:xfrm>
            <a:off x="5919788" y="2652713"/>
            <a:ext cx="757237" cy="75723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 smtClean="0">
                <a:solidFill>
                  <a:srgbClr val="BF9000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kern="0" dirty="0">
              <a:solidFill>
                <a:srgbClr val="BF9000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135" name="MH_Other_12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1422400" y="3173413"/>
            <a:ext cx="4497388" cy="19050"/>
          </a:xfrm>
          <a:prstGeom prst="straightConnector1">
            <a:avLst/>
          </a:prstGeom>
          <a:noFill/>
          <a:ln w="15875" algn="ctr">
            <a:solidFill>
              <a:srgbClr val="FFD966"/>
            </a:solidFill>
            <a:prstDash val="dash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MH_SubTitle_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5616" y="2738438"/>
            <a:ext cx="1262459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实体阶段</a:t>
            </a:r>
            <a:endParaRPr lang="zh-CN" altLang="en-US" sz="2000" b="1" dirty="0">
              <a:solidFill>
                <a:srgbClr val="BF9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7" name="MH_Text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36825" y="2730500"/>
            <a:ext cx="29987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5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整理分析、加工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MH_Other_13"/>
          <p:cNvSpPr/>
          <p:nvPr>
            <p:custDataLst>
              <p:tags r:id="rId18"/>
            </p:custDataLst>
          </p:nvPr>
        </p:nvSpPr>
        <p:spPr>
          <a:xfrm>
            <a:off x="4776788" y="3668713"/>
            <a:ext cx="758825" cy="75723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BF9000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kern="0" dirty="0">
              <a:solidFill>
                <a:srgbClr val="BF9000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139" name="MH_Other_14"/>
          <p:cNvCxnSpPr>
            <a:cxnSpLocks noChangeShapeType="1"/>
          </p:cNvCxnSpPr>
          <p:nvPr>
            <p:custDataLst>
              <p:tags r:id="rId19"/>
            </p:custDataLst>
          </p:nvPr>
        </p:nvCxnSpPr>
        <p:spPr bwMode="auto">
          <a:xfrm>
            <a:off x="1422400" y="4181475"/>
            <a:ext cx="3354388" cy="26988"/>
          </a:xfrm>
          <a:prstGeom prst="straightConnector1">
            <a:avLst/>
          </a:prstGeom>
          <a:noFill/>
          <a:ln w="15875" algn="ctr">
            <a:solidFill>
              <a:srgbClr val="FFD966"/>
            </a:solidFill>
            <a:prstDash val="dash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MH_SubTitle_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15616" y="3717925"/>
            <a:ext cx="1262459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r>
              <a:rPr lang="zh-CN" altLang="en-US" sz="2400" b="1" dirty="0" smtClean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2400" b="1" dirty="0">
              <a:solidFill>
                <a:srgbClr val="BF9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1" name="MH_Text_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339751" y="3754438"/>
            <a:ext cx="266429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资料，描述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</a:p>
        </p:txBody>
      </p:sp>
      <p:sp>
        <p:nvSpPr>
          <p:cNvPr id="108" name="MH_Other_15"/>
          <p:cNvSpPr/>
          <p:nvPr>
            <p:custDataLst>
              <p:tags r:id="rId22"/>
            </p:custDataLst>
          </p:nvPr>
        </p:nvSpPr>
        <p:spPr>
          <a:xfrm>
            <a:off x="3635375" y="4697413"/>
            <a:ext cx="757238" cy="75723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BF9000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kern="0" dirty="0">
              <a:solidFill>
                <a:srgbClr val="BF9000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143" name="MH_Other_16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>
            <a:off x="1401763" y="5245100"/>
            <a:ext cx="2233612" cy="0"/>
          </a:xfrm>
          <a:prstGeom prst="straightConnector1">
            <a:avLst/>
          </a:prstGeom>
          <a:noFill/>
          <a:ln w="15875" algn="ctr">
            <a:solidFill>
              <a:srgbClr val="FFD966"/>
            </a:solidFill>
            <a:prstDash val="dash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15616" y="4791075"/>
            <a:ext cx="1262459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zh-CN" altLang="en-US" sz="2000" b="1" dirty="0" smtClean="0">
                <a:solidFill>
                  <a:srgbClr val="BF9000"/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2000" b="1" dirty="0">
              <a:solidFill>
                <a:srgbClr val="BF9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5" name="MH_Text_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267744" y="4797425"/>
            <a:ext cx="1279376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研究设计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6" name="MH_PageTitle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科学研究方法的程序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/>
          <p:nvPr>
            <p:custDataLst>
              <p:tags r:id="rId2"/>
            </p:custDataLst>
          </p:nvPr>
        </p:nvSpPr>
        <p:spPr>
          <a:xfrm>
            <a:off x="2714625" y="2009775"/>
            <a:ext cx="79375" cy="1620838"/>
          </a:xfrm>
          <a:custGeom>
            <a:avLst/>
            <a:gdLst>
              <a:gd name="connsiteX0" fmla="*/ 0 w 203200"/>
              <a:gd name="connsiteY0" fmla="*/ 0 h 2140585"/>
              <a:gd name="connsiteX1" fmla="*/ 2032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40585"/>
              <a:gd name="connsiteX1" fmla="*/ 174625 w 203200"/>
              <a:gd name="connsiteY1" fmla="*/ 3810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21535"/>
              <a:gd name="connsiteX1" fmla="*/ 174625 w 203200"/>
              <a:gd name="connsiteY1" fmla="*/ 19050 h 2121535"/>
              <a:gd name="connsiteX2" fmla="*/ 203200 w 203200"/>
              <a:gd name="connsiteY2" fmla="*/ 2121535 h 2121535"/>
              <a:gd name="connsiteX3" fmla="*/ 0 w 203200"/>
              <a:gd name="connsiteY3" fmla="*/ 2121535 h 2121535"/>
              <a:gd name="connsiteX4" fmla="*/ 0 w 203200"/>
              <a:gd name="connsiteY4" fmla="*/ 0 h 2121535"/>
              <a:gd name="connsiteX0" fmla="*/ 0 w 203200"/>
              <a:gd name="connsiteY0" fmla="*/ 19050 h 2140585"/>
              <a:gd name="connsiteX1" fmla="*/ 1651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19050 h 2140585"/>
              <a:gd name="connsiteX0" fmla="*/ 0 w 215422"/>
              <a:gd name="connsiteY0" fmla="*/ 19050 h 2140585"/>
              <a:gd name="connsiteX1" fmla="*/ 165100 w 215422"/>
              <a:gd name="connsiteY1" fmla="*/ 0 h 2140585"/>
              <a:gd name="connsiteX2" fmla="*/ 203200 w 215422"/>
              <a:gd name="connsiteY2" fmla="*/ 2140585 h 2140585"/>
              <a:gd name="connsiteX3" fmla="*/ 0 w 215422"/>
              <a:gd name="connsiteY3" fmla="*/ 2140585 h 2140585"/>
              <a:gd name="connsiteX4" fmla="*/ 0 w 215422"/>
              <a:gd name="connsiteY4" fmla="*/ 19050 h 2140585"/>
              <a:gd name="connsiteX0" fmla="*/ 0 w 209002"/>
              <a:gd name="connsiteY0" fmla="*/ 19050 h 2145347"/>
              <a:gd name="connsiteX1" fmla="*/ 165100 w 209002"/>
              <a:gd name="connsiteY1" fmla="*/ 0 h 2145347"/>
              <a:gd name="connsiteX2" fmla="*/ 184150 w 209002"/>
              <a:gd name="connsiteY2" fmla="*/ 2145347 h 2145347"/>
              <a:gd name="connsiteX3" fmla="*/ 0 w 209002"/>
              <a:gd name="connsiteY3" fmla="*/ 2140585 h 2145347"/>
              <a:gd name="connsiteX4" fmla="*/ 0 w 209002"/>
              <a:gd name="connsiteY4" fmla="*/ 19050 h 2145347"/>
              <a:gd name="connsiteX0" fmla="*/ 0 w 231781"/>
              <a:gd name="connsiteY0" fmla="*/ 19050 h 2145347"/>
              <a:gd name="connsiteX1" fmla="*/ 165100 w 231781"/>
              <a:gd name="connsiteY1" fmla="*/ 0 h 2145347"/>
              <a:gd name="connsiteX2" fmla="*/ 184150 w 231781"/>
              <a:gd name="connsiteY2" fmla="*/ 2145347 h 2145347"/>
              <a:gd name="connsiteX3" fmla="*/ 0 w 231781"/>
              <a:gd name="connsiteY3" fmla="*/ 2140585 h 2145347"/>
              <a:gd name="connsiteX4" fmla="*/ 0 w 231781"/>
              <a:gd name="connsiteY4" fmla="*/ 19050 h 2145347"/>
              <a:gd name="connsiteX0" fmla="*/ 0 w 231781"/>
              <a:gd name="connsiteY0" fmla="*/ 19050 h 2145348"/>
              <a:gd name="connsiteX1" fmla="*/ 165100 w 231781"/>
              <a:gd name="connsiteY1" fmla="*/ 0 h 2145348"/>
              <a:gd name="connsiteX2" fmla="*/ 184150 w 231781"/>
              <a:gd name="connsiteY2" fmla="*/ 2145347 h 2145348"/>
              <a:gd name="connsiteX3" fmla="*/ 166688 w 231781"/>
              <a:gd name="connsiteY3" fmla="*/ 2145348 h 2145348"/>
              <a:gd name="connsiteX4" fmla="*/ 0 w 231781"/>
              <a:gd name="connsiteY4" fmla="*/ 19050 h 2145348"/>
              <a:gd name="connsiteX0" fmla="*/ 0 w 79381"/>
              <a:gd name="connsiteY0" fmla="*/ 19050 h 2145348"/>
              <a:gd name="connsiteX1" fmla="*/ 12700 w 79381"/>
              <a:gd name="connsiteY1" fmla="*/ 0 h 2145348"/>
              <a:gd name="connsiteX2" fmla="*/ 31750 w 79381"/>
              <a:gd name="connsiteY2" fmla="*/ 2145347 h 2145348"/>
              <a:gd name="connsiteX3" fmla="*/ 14288 w 79381"/>
              <a:gd name="connsiteY3" fmla="*/ 2145348 h 2145348"/>
              <a:gd name="connsiteX4" fmla="*/ 0 w 79381"/>
              <a:gd name="connsiteY4" fmla="*/ 19050 h 2145348"/>
              <a:gd name="connsiteX0" fmla="*/ 12592 w 91973"/>
              <a:gd name="connsiteY0" fmla="*/ 19050 h 2145348"/>
              <a:gd name="connsiteX1" fmla="*/ 25292 w 91973"/>
              <a:gd name="connsiteY1" fmla="*/ 0 h 2145348"/>
              <a:gd name="connsiteX2" fmla="*/ 44342 w 91973"/>
              <a:gd name="connsiteY2" fmla="*/ 2145347 h 2145348"/>
              <a:gd name="connsiteX3" fmla="*/ 26880 w 91973"/>
              <a:gd name="connsiteY3" fmla="*/ 2145348 h 2145348"/>
              <a:gd name="connsiteX4" fmla="*/ 12592 w 91973"/>
              <a:gd name="connsiteY4" fmla="*/ 19050 h 2145348"/>
              <a:gd name="connsiteX0" fmla="*/ 9813 w 89194"/>
              <a:gd name="connsiteY0" fmla="*/ 19050 h 2145347"/>
              <a:gd name="connsiteX1" fmla="*/ 22513 w 89194"/>
              <a:gd name="connsiteY1" fmla="*/ 0 h 2145347"/>
              <a:gd name="connsiteX2" fmla="*/ 41563 w 89194"/>
              <a:gd name="connsiteY2" fmla="*/ 2145347 h 2145347"/>
              <a:gd name="connsiteX3" fmla="*/ 43151 w 89194"/>
              <a:gd name="connsiteY3" fmla="*/ 2140585 h 2145347"/>
              <a:gd name="connsiteX4" fmla="*/ 9813 w 89194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0 w 79381"/>
              <a:gd name="connsiteY0" fmla="*/ 19050 h 2145347"/>
              <a:gd name="connsiteX1" fmla="*/ 12700 w 79381"/>
              <a:gd name="connsiteY1" fmla="*/ 0 h 2145347"/>
              <a:gd name="connsiteX2" fmla="*/ 31750 w 79381"/>
              <a:gd name="connsiteY2" fmla="*/ 2145347 h 2145347"/>
              <a:gd name="connsiteX3" fmla="*/ 0 w 79381"/>
              <a:gd name="connsiteY3" fmla="*/ 19050 h 2145347"/>
              <a:gd name="connsiteX0" fmla="*/ 0 w 72621"/>
              <a:gd name="connsiteY0" fmla="*/ 19050 h 2145347"/>
              <a:gd name="connsiteX1" fmla="*/ 12700 w 72621"/>
              <a:gd name="connsiteY1" fmla="*/ 0 h 2145347"/>
              <a:gd name="connsiteX2" fmla="*/ 17463 w 72621"/>
              <a:gd name="connsiteY2" fmla="*/ 2145347 h 2145347"/>
              <a:gd name="connsiteX3" fmla="*/ 0 w 72621"/>
              <a:gd name="connsiteY3" fmla="*/ 19050 h 2145347"/>
              <a:gd name="connsiteX0" fmla="*/ 16307 w 88928"/>
              <a:gd name="connsiteY0" fmla="*/ 19050 h 2145347"/>
              <a:gd name="connsiteX1" fmla="*/ 29007 w 88928"/>
              <a:gd name="connsiteY1" fmla="*/ 0 h 2145347"/>
              <a:gd name="connsiteX2" fmla="*/ 33770 w 88928"/>
              <a:gd name="connsiteY2" fmla="*/ 2145347 h 2145347"/>
              <a:gd name="connsiteX3" fmla="*/ 16307 w 88928"/>
              <a:gd name="connsiteY3" fmla="*/ 19050 h 2145347"/>
              <a:gd name="connsiteX0" fmla="*/ 4763 w 59921"/>
              <a:gd name="connsiteY0" fmla="*/ 2145347 h 2145347"/>
              <a:gd name="connsiteX1" fmla="*/ 0 w 59921"/>
              <a:gd name="connsiteY1" fmla="*/ 0 h 2145347"/>
              <a:gd name="connsiteX2" fmla="*/ 4763 w 59921"/>
              <a:gd name="connsiteY2" fmla="*/ 2145347 h 2145347"/>
              <a:gd name="connsiteX0" fmla="*/ 37594 w 92752"/>
              <a:gd name="connsiteY0" fmla="*/ 2145347 h 2145347"/>
              <a:gd name="connsiteX1" fmla="*/ 32831 w 92752"/>
              <a:gd name="connsiteY1" fmla="*/ 0 h 2145347"/>
              <a:gd name="connsiteX2" fmla="*/ 37594 w 92752"/>
              <a:gd name="connsiteY2" fmla="*/ 2145347 h 2145347"/>
              <a:gd name="connsiteX0" fmla="*/ 45121 w 100279"/>
              <a:gd name="connsiteY0" fmla="*/ 2145347 h 2145347"/>
              <a:gd name="connsiteX1" fmla="*/ 40358 w 100279"/>
              <a:gd name="connsiteY1" fmla="*/ 0 h 2145347"/>
              <a:gd name="connsiteX2" fmla="*/ 45121 w 100279"/>
              <a:gd name="connsiteY2" fmla="*/ 2145347 h 2145347"/>
              <a:gd name="connsiteX0" fmla="*/ 45121 w 112423"/>
              <a:gd name="connsiteY0" fmla="*/ 2145347 h 2145347"/>
              <a:gd name="connsiteX1" fmla="*/ 40358 w 112423"/>
              <a:gd name="connsiteY1" fmla="*/ 0 h 2145347"/>
              <a:gd name="connsiteX2" fmla="*/ 45121 w 112423"/>
              <a:gd name="connsiteY2" fmla="*/ 2145347 h 2145347"/>
              <a:gd name="connsiteX0" fmla="*/ 45121 w 104036"/>
              <a:gd name="connsiteY0" fmla="*/ 2145347 h 2145347"/>
              <a:gd name="connsiteX1" fmla="*/ 40358 w 104036"/>
              <a:gd name="connsiteY1" fmla="*/ 0 h 2145347"/>
              <a:gd name="connsiteX2" fmla="*/ 45121 w 104036"/>
              <a:gd name="connsiteY2" fmla="*/ 2145347 h 2145347"/>
              <a:gd name="connsiteX0" fmla="*/ 50160 w 103977"/>
              <a:gd name="connsiteY0" fmla="*/ 2148522 h 2148522"/>
              <a:gd name="connsiteX1" fmla="*/ 32697 w 103977"/>
              <a:gd name="connsiteY1" fmla="*/ 0 h 2148522"/>
              <a:gd name="connsiteX2" fmla="*/ 50160 w 103977"/>
              <a:gd name="connsiteY2" fmla="*/ 2148522 h 2148522"/>
              <a:gd name="connsiteX0" fmla="*/ 48816 w 103845"/>
              <a:gd name="connsiteY0" fmla="*/ 2148522 h 2148522"/>
              <a:gd name="connsiteX1" fmla="*/ 34528 w 103845"/>
              <a:gd name="connsiteY1" fmla="*/ 0 h 2148522"/>
              <a:gd name="connsiteX2" fmla="*/ 48816 w 103845"/>
              <a:gd name="connsiteY2" fmla="*/ 2148522 h 2148522"/>
              <a:gd name="connsiteX0" fmla="*/ 46298 w 103875"/>
              <a:gd name="connsiteY0" fmla="*/ 2135822 h 2135822"/>
              <a:gd name="connsiteX1" fmla="*/ 38360 w 103875"/>
              <a:gd name="connsiteY1" fmla="*/ 0 h 2135822"/>
              <a:gd name="connsiteX2" fmla="*/ 46298 w 103875"/>
              <a:gd name="connsiteY2" fmla="*/ 2135822 h 213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5" h="2135822">
                <a:moveTo>
                  <a:pt x="46298" y="2135822"/>
                </a:moveTo>
                <a:cubicBezTo>
                  <a:pt x="-36253" y="1434994"/>
                  <a:pt x="11373" y="719879"/>
                  <a:pt x="38360" y="0"/>
                </a:cubicBezTo>
                <a:cubicBezTo>
                  <a:pt x="108211" y="708766"/>
                  <a:pt x="138373" y="1441344"/>
                  <a:pt x="46298" y="21358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136650" y="3576638"/>
            <a:ext cx="1092200" cy="55562"/>
          </a:xfrm>
          <a:custGeom>
            <a:avLst/>
            <a:gdLst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45719 h 45719"/>
              <a:gd name="connsiteX4" fmla="*/ 0 w 1362074"/>
              <a:gd name="connsiteY4" fmla="*/ 0 h 45719"/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0 h 45719"/>
              <a:gd name="connsiteX0" fmla="*/ 0 w 1359693"/>
              <a:gd name="connsiteY0" fmla="*/ 28575 h 45719"/>
              <a:gd name="connsiteX1" fmla="*/ 1359693 w 1359693"/>
              <a:gd name="connsiteY1" fmla="*/ 0 h 45719"/>
              <a:gd name="connsiteX2" fmla="*/ 1359693 w 1359693"/>
              <a:gd name="connsiteY2" fmla="*/ 45719 h 45719"/>
              <a:gd name="connsiteX3" fmla="*/ 0 w 1359693"/>
              <a:gd name="connsiteY3" fmla="*/ 28575 h 45719"/>
              <a:gd name="connsiteX0" fmla="*/ 0 w 1359693"/>
              <a:gd name="connsiteY0" fmla="*/ 0 h 17144"/>
              <a:gd name="connsiteX1" fmla="*/ 1359693 w 1359693"/>
              <a:gd name="connsiteY1" fmla="*/ 2381 h 17144"/>
              <a:gd name="connsiteX2" fmla="*/ 1359693 w 1359693"/>
              <a:gd name="connsiteY2" fmla="*/ 17144 h 17144"/>
              <a:gd name="connsiteX3" fmla="*/ 0 w 1359693"/>
              <a:gd name="connsiteY3" fmla="*/ 0 h 17144"/>
              <a:gd name="connsiteX0" fmla="*/ 0 w 1359693"/>
              <a:gd name="connsiteY0" fmla="*/ 0 h 5238"/>
              <a:gd name="connsiteX1" fmla="*/ 1359693 w 1359693"/>
              <a:gd name="connsiteY1" fmla="*/ 2381 h 5238"/>
              <a:gd name="connsiteX2" fmla="*/ 1359693 w 1359693"/>
              <a:gd name="connsiteY2" fmla="*/ 5238 h 5238"/>
              <a:gd name="connsiteX3" fmla="*/ 0 w 1359693"/>
              <a:gd name="connsiteY3" fmla="*/ 0 h 5238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69678 h 79678"/>
              <a:gd name="connsiteX1" fmla="*/ 10000 w 10000"/>
              <a:gd name="connsiteY1" fmla="*/ 74224 h 79678"/>
              <a:gd name="connsiteX2" fmla="*/ 10000 w 10000"/>
              <a:gd name="connsiteY2" fmla="*/ 79678 h 79678"/>
              <a:gd name="connsiteX3" fmla="*/ 0 w 10000"/>
              <a:gd name="connsiteY3" fmla="*/ 69678 h 79678"/>
              <a:gd name="connsiteX0" fmla="*/ 0 w 10023"/>
              <a:gd name="connsiteY0" fmla="*/ 97030 h 101576"/>
              <a:gd name="connsiteX1" fmla="*/ 10000 w 10023"/>
              <a:gd name="connsiteY1" fmla="*/ 101576 h 101576"/>
              <a:gd name="connsiteX2" fmla="*/ 10023 w 10023"/>
              <a:gd name="connsiteY2" fmla="*/ 52476 h 101576"/>
              <a:gd name="connsiteX3" fmla="*/ 0 w 10023"/>
              <a:gd name="connsiteY3" fmla="*/ 97030 h 101576"/>
              <a:gd name="connsiteX0" fmla="*/ 0 w 10163"/>
              <a:gd name="connsiteY0" fmla="*/ 80446 h 115299"/>
              <a:gd name="connsiteX1" fmla="*/ 10140 w 10163"/>
              <a:gd name="connsiteY1" fmla="*/ 115299 h 115299"/>
              <a:gd name="connsiteX2" fmla="*/ 10163 w 10163"/>
              <a:gd name="connsiteY2" fmla="*/ 66199 h 115299"/>
              <a:gd name="connsiteX3" fmla="*/ 0 w 10163"/>
              <a:gd name="connsiteY3" fmla="*/ 80446 h 115299"/>
              <a:gd name="connsiteX0" fmla="*/ 0 w 10163"/>
              <a:gd name="connsiteY0" fmla="*/ 80446 h 80446"/>
              <a:gd name="connsiteX1" fmla="*/ 10163 w 10163"/>
              <a:gd name="connsiteY1" fmla="*/ 66199 h 80446"/>
              <a:gd name="connsiteX2" fmla="*/ 0 w 10163"/>
              <a:gd name="connsiteY2" fmla="*/ 80446 h 80446"/>
              <a:gd name="connsiteX0" fmla="*/ 0 w 10303"/>
              <a:gd name="connsiteY0" fmla="*/ 89973 h 89973"/>
              <a:gd name="connsiteX1" fmla="*/ 10303 w 10303"/>
              <a:gd name="connsiteY1" fmla="*/ 57542 h 89973"/>
              <a:gd name="connsiteX2" fmla="*/ 0 w 10303"/>
              <a:gd name="connsiteY2" fmla="*/ 89973 h 89973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80293"/>
              <a:gd name="connsiteX1" fmla="*/ 10443 w 10443"/>
              <a:gd name="connsiteY1" fmla="*/ 68482 h 80293"/>
              <a:gd name="connsiteX2" fmla="*/ 0 w 10443"/>
              <a:gd name="connsiteY2" fmla="*/ 78331 h 80293"/>
              <a:gd name="connsiteX0" fmla="*/ 0 w 10583"/>
              <a:gd name="connsiteY0" fmla="*/ 85079 h 85080"/>
              <a:gd name="connsiteX1" fmla="*/ 10583 w 10583"/>
              <a:gd name="connsiteY1" fmla="*/ 61681 h 85080"/>
              <a:gd name="connsiteX2" fmla="*/ 0 w 10583"/>
              <a:gd name="connsiteY2" fmla="*/ 85079 h 85080"/>
              <a:gd name="connsiteX0" fmla="*/ 0 w 10583"/>
              <a:gd name="connsiteY0" fmla="*/ 85080 h 90366"/>
              <a:gd name="connsiteX1" fmla="*/ 10583 w 10583"/>
              <a:gd name="connsiteY1" fmla="*/ 61682 h 90366"/>
              <a:gd name="connsiteX2" fmla="*/ 0 w 10583"/>
              <a:gd name="connsiteY2" fmla="*/ 85080 h 90366"/>
              <a:gd name="connsiteX0" fmla="*/ 0 w 10583"/>
              <a:gd name="connsiteY0" fmla="*/ 78331 h 92023"/>
              <a:gd name="connsiteX1" fmla="*/ 10583 w 10583"/>
              <a:gd name="connsiteY1" fmla="*/ 68482 h 92023"/>
              <a:gd name="connsiteX2" fmla="*/ 0 w 10583"/>
              <a:gd name="connsiteY2" fmla="*/ 78331 h 92023"/>
              <a:gd name="connsiteX0" fmla="*/ 0 w 10583"/>
              <a:gd name="connsiteY0" fmla="*/ 78331 h 103911"/>
              <a:gd name="connsiteX1" fmla="*/ 10583 w 10583"/>
              <a:gd name="connsiteY1" fmla="*/ 68482 h 103911"/>
              <a:gd name="connsiteX2" fmla="*/ 0 w 10583"/>
              <a:gd name="connsiteY2" fmla="*/ 78331 h 1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" h="103911">
                <a:moveTo>
                  <a:pt x="0" y="78331"/>
                </a:moveTo>
                <a:cubicBezTo>
                  <a:pt x="3411" y="111180"/>
                  <a:pt x="7079" y="116928"/>
                  <a:pt x="10583" y="68482"/>
                </a:cubicBezTo>
                <a:cubicBezTo>
                  <a:pt x="7495" y="-12135"/>
                  <a:pt x="3526" y="-36535"/>
                  <a:pt x="0" y="78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SubTitle_1"/>
          <p:cNvSpPr/>
          <p:nvPr>
            <p:custDataLst>
              <p:tags r:id="rId4"/>
            </p:custDataLst>
          </p:nvPr>
        </p:nvSpPr>
        <p:spPr>
          <a:xfrm>
            <a:off x="952500" y="2011363"/>
            <a:ext cx="1801813" cy="1628775"/>
          </a:xfrm>
          <a:custGeom>
            <a:avLst/>
            <a:gdLst>
              <a:gd name="connsiteX0" fmla="*/ 0 w 2201863"/>
              <a:gd name="connsiteY0" fmla="*/ 0 h 2101974"/>
              <a:gd name="connsiteX1" fmla="*/ 2201863 w 2201863"/>
              <a:gd name="connsiteY1" fmla="*/ 0 h 2101974"/>
              <a:gd name="connsiteX2" fmla="*/ 2201863 w 2201863"/>
              <a:gd name="connsiteY2" fmla="*/ 2101974 h 2101974"/>
              <a:gd name="connsiteX3" fmla="*/ 0 w 2201863"/>
              <a:gd name="connsiteY3" fmla="*/ 2101974 h 2101974"/>
              <a:gd name="connsiteX4" fmla="*/ 0 w 2201863"/>
              <a:gd name="connsiteY4" fmla="*/ 0 h 2101974"/>
              <a:gd name="connsiteX0" fmla="*/ 0 w 2201863"/>
              <a:gd name="connsiteY0" fmla="*/ 0 h 2149599"/>
              <a:gd name="connsiteX1" fmla="*/ 2201863 w 2201863"/>
              <a:gd name="connsiteY1" fmla="*/ 0 h 2149599"/>
              <a:gd name="connsiteX2" fmla="*/ 2201863 w 2201863"/>
              <a:gd name="connsiteY2" fmla="*/ 2101974 h 2149599"/>
              <a:gd name="connsiteX3" fmla="*/ 0 w 2201863"/>
              <a:gd name="connsiteY3" fmla="*/ 2149599 h 2149599"/>
              <a:gd name="connsiteX4" fmla="*/ 0 w 2201863"/>
              <a:gd name="connsiteY4" fmla="*/ 0 h 2149599"/>
              <a:gd name="connsiteX0" fmla="*/ 57150 w 2259013"/>
              <a:gd name="connsiteY0" fmla="*/ 0 h 2149599"/>
              <a:gd name="connsiteX1" fmla="*/ 2259013 w 2259013"/>
              <a:gd name="connsiteY1" fmla="*/ 0 h 2149599"/>
              <a:gd name="connsiteX2" fmla="*/ 2259013 w 2259013"/>
              <a:gd name="connsiteY2" fmla="*/ 2101974 h 2149599"/>
              <a:gd name="connsiteX3" fmla="*/ 57150 w 2259013"/>
              <a:gd name="connsiteY3" fmla="*/ 2149599 h 2149599"/>
              <a:gd name="connsiteX4" fmla="*/ 57150 w 2259013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301" h="2149599">
                <a:moveTo>
                  <a:pt x="57150" y="0"/>
                </a:moveTo>
                <a:lnTo>
                  <a:pt x="2259013" y="0"/>
                </a:lnTo>
                <a:cubicBezTo>
                  <a:pt x="2263776" y="711770"/>
                  <a:pt x="2187575" y="1475929"/>
                  <a:pt x="2273301" y="2135311"/>
                </a:cubicBezTo>
                <a:cubicBezTo>
                  <a:pt x="1510771" y="2116261"/>
                  <a:pt x="767292" y="2087686"/>
                  <a:pt x="57150" y="2149599"/>
                </a:cubicBezTo>
                <a:cubicBezTo>
                  <a:pt x="-71438" y="1461641"/>
                  <a:pt x="57150" y="716533"/>
                  <a:pt x="57150" y="0"/>
                </a:cubicBezTo>
                <a:close/>
              </a:path>
            </a:pathLst>
          </a:custGeom>
          <a:gradFill>
            <a:gsLst>
              <a:gs pos="0">
                <a:srgbClr val="EDF356"/>
              </a:gs>
              <a:gs pos="49634">
                <a:srgbClr val="F5FA89"/>
              </a:gs>
              <a:gs pos="83000">
                <a:srgbClr val="FBFEBE"/>
              </a:gs>
              <a:gs pos="100000">
                <a:srgbClr val="DEEE0C"/>
              </a:gs>
            </a:gsLst>
            <a:lin ang="81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教学系统的设计研究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-67358">
            <a:off x="2363788" y="1943100"/>
            <a:ext cx="215900" cy="739775"/>
          </a:xfrm>
          <a:custGeom>
            <a:avLst/>
            <a:gdLst>
              <a:gd name="T0" fmla="*/ 2147483646 w 2244"/>
              <a:gd name="T1" fmla="*/ 2147483646 h 8640"/>
              <a:gd name="T2" fmla="*/ 2147483646 w 2244"/>
              <a:gd name="T3" fmla="*/ 2147483646 h 8640"/>
              <a:gd name="T4" fmla="*/ 2147483646 w 2244"/>
              <a:gd name="T5" fmla="*/ 2147483646 h 8640"/>
              <a:gd name="T6" fmla="*/ 2147483646 w 2244"/>
              <a:gd name="T7" fmla="*/ 2147483646 h 8640"/>
              <a:gd name="T8" fmla="*/ 2147483646 w 2244"/>
              <a:gd name="T9" fmla="*/ 2147483646 h 8640"/>
              <a:gd name="T10" fmla="*/ 2147483646 w 2244"/>
              <a:gd name="T11" fmla="*/ 2147483646 h 8640"/>
              <a:gd name="T12" fmla="*/ 2147483646 w 2244"/>
              <a:gd name="T13" fmla="*/ 2147483646 h 8640"/>
              <a:gd name="T14" fmla="*/ 2147483646 w 2244"/>
              <a:gd name="T15" fmla="*/ 2147483646 h 8640"/>
              <a:gd name="T16" fmla="*/ 2147483646 w 2244"/>
              <a:gd name="T17" fmla="*/ 2147483646 h 8640"/>
              <a:gd name="T18" fmla="*/ 2147483646 w 2244"/>
              <a:gd name="T19" fmla="*/ 2147483646 h 8640"/>
              <a:gd name="T20" fmla="*/ 2147483646 w 2244"/>
              <a:gd name="T21" fmla="*/ 2147483646 h 8640"/>
              <a:gd name="T22" fmla="*/ 2147483646 w 2244"/>
              <a:gd name="T23" fmla="*/ 2147483646 h 8640"/>
              <a:gd name="T24" fmla="*/ 2147483646 w 2244"/>
              <a:gd name="T25" fmla="*/ 2147483646 h 8640"/>
              <a:gd name="T26" fmla="*/ 2147483646 w 2244"/>
              <a:gd name="T27" fmla="*/ 2147483646 h 8640"/>
              <a:gd name="T28" fmla="*/ 2147483646 w 2244"/>
              <a:gd name="T29" fmla="*/ 2147483646 h 8640"/>
              <a:gd name="T30" fmla="*/ 2147483646 w 2244"/>
              <a:gd name="T31" fmla="*/ 2147483646 h 8640"/>
              <a:gd name="T32" fmla="*/ 2147483646 w 2244"/>
              <a:gd name="T33" fmla="*/ 2147483646 h 8640"/>
              <a:gd name="T34" fmla="*/ 2147483646 w 2244"/>
              <a:gd name="T35" fmla="*/ 2147483646 h 8640"/>
              <a:gd name="T36" fmla="*/ 2147483646 w 2244"/>
              <a:gd name="T37" fmla="*/ 2147483646 h 8640"/>
              <a:gd name="T38" fmla="*/ 2147483646 w 2244"/>
              <a:gd name="T39" fmla="*/ 2147483646 h 8640"/>
              <a:gd name="T40" fmla="*/ 2147483646 w 2244"/>
              <a:gd name="T41" fmla="*/ 2147483646 h 8640"/>
              <a:gd name="T42" fmla="*/ 2147483646 w 2244"/>
              <a:gd name="T43" fmla="*/ 2147483646 h 8640"/>
              <a:gd name="T44" fmla="*/ 2147483646 w 2244"/>
              <a:gd name="T45" fmla="*/ 2147483646 h 8640"/>
              <a:gd name="T46" fmla="*/ 2147483646 w 2244"/>
              <a:gd name="T47" fmla="*/ 2147483646 h 8640"/>
              <a:gd name="T48" fmla="*/ 2147483646 w 2244"/>
              <a:gd name="T49" fmla="*/ 2147483646 h 8640"/>
              <a:gd name="T50" fmla="*/ 2147483646 w 2244"/>
              <a:gd name="T51" fmla="*/ 2147483646 h 8640"/>
              <a:gd name="T52" fmla="*/ 2147483646 w 2244"/>
              <a:gd name="T53" fmla="*/ 2147483646 h 8640"/>
              <a:gd name="T54" fmla="*/ 2147483646 w 2244"/>
              <a:gd name="T55" fmla="*/ 2147483646 h 8640"/>
              <a:gd name="T56" fmla="*/ 2147483646 w 2244"/>
              <a:gd name="T57" fmla="*/ 2147483646 h 8640"/>
              <a:gd name="T58" fmla="*/ 2147483646 w 2244"/>
              <a:gd name="T59" fmla="*/ 2147483646 h 8640"/>
              <a:gd name="T60" fmla="*/ 2147483646 w 2244"/>
              <a:gd name="T61" fmla="*/ 2147483646 h 8640"/>
              <a:gd name="T62" fmla="*/ 2147483646 w 2244"/>
              <a:gd name="T63" fmla="*/ 2147483646 h 8640"/>
              <a:gd name="T64" fmla="*/ 2147483646 w 2244"/>
              <a:gd name="T65" fmla="*/ 2147483646 h 8640"/>
              <a:gd name="T66" fmla="*/ 2147483646 w 2244"/>
              <a:gd name="T67" fmla="*/ 2147483646 h 8640"/>
              <a:gd name="T68" fmla="*/ 2147483646 w 2244"/>
              <a:gd name="T69" fmla="*/ 2147483646 h 8640"/>
              <a:gd name="T70" fmla="*/ 2147483646 w 2244"/>
              <a:gd name="T71" fmla="*/ 2147483646 h 8640"/>
              <a:gd name="T72" fmla="*/ 2147483646 w 2244"/>
              <a:gd name="T73" fmla="*/ 2147483646 h 8640"/>
              <a:gd name="T74" fmla="*/ 2147483646 w 2244"/>
              <a:gd name="T75" fmla="*/ 2147483646 h 8640"/>
              <a:gd name="T76" fmla="*/ 2147483646 w 2244"/>
              <a:gd name="T77" fmla="*/ 2147483646 h 8640"/>
              <a:gd name="T78" fmla="*/ 2147483646 w 2244"/>
              <a:gd name="T79" fmla="*/ 2147483646 h 8640"/>
              <a:gd name="T80" fmla="*/ 2147483646 w 2244"/>
              <a:gd name="T81" fmla="*/ 2147483646 h 8640"/>
              <a:gd name="T82" fmla="*/ 2147483646 w 2244"/>
              <a:gd name="T83" fmla="*/ 2147483646 h 8640"/>
              <a:gd name="T84" fmla="*/ 2147483646 w 2244"/>
              <a:gd name="T85" fmla="*/ 2147483646 h 8640"/>
              <a:gd name="T86" fmla="*/ 2147483646 w 2244"/>
              <a:gd name="T87" fmla="*/ 2147483646 h 8640"/>
              <a:gd name="T88" fmla="*/ 2147483646 w 2244"/>
              <a:gd name="T89" fmla="*/ 2147483646 h 8640"/>
              <a:gd name="T90" fmla="*/ 2147483646 w 2244"/>
              <a:gd name="T91" fmla="*/ 2147483646 h 8640"/>
              <a:gd name="T92" fmla="*/ 2147483646 w 2244"/>
              <a:gd name="T93" fmla="*/ 2147483646 h 8640"/>
              <a:gd name="T94" fmla="*/ 2147483646 w 2244"/>
              <a:gd name="T95" fmla="*/ 2147483646 h 8640"/>
              <a:gd name="T96" fmla="*/ 2147483646 w 2244"/>
              <a:gd name="T97" fmla="*/ 2147483646 h 8640"/>
              <a:gd name="T98" fmla="*/ 2147483646 w 2244"/>
              <a:gd name="T99" fmla="*/ 2147483646 h 8640"/>
              <a:gd name="T100" fmla="*/ 2147483646 w 2244"/>
              <a:gd name="T101" fmla="*/ 2147483646 h 8640"/>
              <a:gd name="T102" fmla="*/ 2147483646 w 2244"/>
              <a:gd name="T103" fmla="*/ 2147483646 h 8640"/>
              <a:gd name="T104" fmla="*/ 2147483646 w 2244"/>
              <a:gd name="T105" fmla="*/ 2147483646 h 8640"/>
              <a:gd name="T106" fmla="*/ 2147483646 w 2244"/>
              <a:gd name="T107" fmla="*/ 2147483646 h 8640"/>
              <a:gd name="T108" fmla="*/ 2147483646 w 2244"/>
              <a:gd name="T109" fmla="*/ 2147483646 h 8640"/>
              <a:gd name="T110" fmla="*/ 2147483646 w 2244"/>
              <a:gd name="T111" fmla="*/ 2147483646 h 8640"/>
              <a:gd name="T112" fmla="*/ 2147483646 w 2244"/>
              <a:gd name="T113" fmla="*/ 2147483646 h 8640"/>
              <a:gd name="T114" fmla="*/ 2147483646 w 2244"/>
              <a:gd name="T115" fmla="*/ 2147483646 h 8640"/>
              <a:gd name="T116" fmla="*/ 2147483646 w 2244"/>
              <a:gd name="T117" fmla="*/ 2147483646 h 8640"/>
              <a:gd name="T118" fmla="*/ 2147483646 w 2244"/>
              <a:gd name="T119" fmla="*/ 2147483646 h 8640"/>
              <a:gd name="T120" fmla="*/ 2147483646 w 2244"/>
              <a:gd name="T121" fmla="*/ 2147483646 h 8640"/>
              <a:gd name="T122" fmla="*/ 2147483646 w 2244"/>
              <a:gd name="T123" fmla="*/ 2147483646 h 8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244"/>
              <a:gd name="T187" fmla="*/ 0 h 8640"/>
              <a:gd name="T188" fmla="*/ 2244 w 2244"/>
              <a:gd name="T189" fmla="*/ 8640 h 86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244" h="8640">
                <a:moveTo>
                  <a:pt x="1988" y="297"/>
                </a:moveTo>
                <a:lnTo>
                  <a:pt x="1988" y="297"/>
                </a:lnTo>
                <a:lnTo>
                  <a:pt x="1953" y="260"/>
                </a:lnTo>
                <a:lnTo>
                  <a:pt x="1914" y="227"/>
                </a:lnTo>
                <a:lnTo>
                  <a:pt x="1875" y="196"/>
                </a:lnTo>
                <a:lnTo>
                  <a:pt x="1834" y="167"/>
                </a:lnTo>
                <a:lnTo>
                  <a:pt x="1791" y="140"/>
                </a:lnTo>
                <a:lnTo>
                  <a:pt x="1747" y="116"/>
                </a:lnTo>
                <a:lnTo>
                  <a:pt x="1702" y="95"/>
                </a:lnTo>
                <a:lnTo>
                  <a:pt x="1653" y="74"/>
                </a:lnTo>
                <a:lnTo>
                  <a:pt x="1603" y="56"/>
                </a:lnTo>
                <a:lnTo>
                  <a:pt x="1550" y="43"/>
                </a:lnTo>
                <a:lnTo>
                  <a:pt x="1498" y="29"/>
                </a:lnTo>
                <a:lnTo>
                  <a:pt x="1442" y="19"/>
                </a:lnTo>
                <a:lnTo>
                  <a:pt x="1385" y="10"/>
                </a:lnTo>
                <a:lnTo>
                  <a:pt x="1327" y="4"/>
                </a:lnTo>
                <a:lnTo>
                  <a:pt x="1267" y="2"/>
                </a:lnTo>
                <a:lnTo>
                  <a:pt x="1205" y="0"/>
                </a:lnTo>
                <a:lnTo>
                  <a:pt x="1140" y="2"/>
                </a:lnTo>
                <a:lnTo>
                  <a:pt x="1078" y="4"/>
                </a:lnTo>
                <a:lnTo>
                  <a:pt x="1020" y="10"/>
                </a:lnTo>
                <a:lnTo>
                  <a:pt x="964" y="19"/>
                </a:lnTo>
                <a:lnTo>
                  <a:pt x="907" y="29"/>
                </a:lnTo>
                <a:lnTo>
                  <a:pt x="855" y="43"/>
                </a:lnTo>
                <a:lnTo>
                  <a:pt x="804" y="58"/>
                </a:lnTo>
                <a:lnTo>
                  <a:pt x="756" y="76"/>
                </a:lnTo>
                <a:lnTo>
                  <a:pt x="709" y="95"/>
                </a:lnTo>
                <a:lnTo>
                  <a:pt x="664" y="118"/>
                </a:lnTo>
                <a:lnTo>
                  <a:pt x="624" y="142"/>
                </a:lnTo>
                <a:lnTo>
                  <a:pt x="583" y="169"/>
                </a:lnTo>
                <a:lnTo>
                  <a:pt x="546" y="198"/>
                </a:lnTo>
                <a:lnTo>
                  <a:pt x="511" y="229"/>
                </a:lnTo>
                <a:lnTo>
                  <a:pt x="476" y="264"/>
                </a:lnTo>
                <a:lnTo>
                  <a:pt x="445" y="299"/>
                </a:lnTo>
                <a:lnTo>
                  <a:pt x="424" y="328"/>
                </a:lnTo>
                <a:lnTo>
                  <a:pt x="404" y="357"/>
                </a:lnTo>
                <a:lnTo>
                  <a:pt x="387" y="386"/>
                </a:lnTo>
                <a:lnTo>
                  <a:pt x="369" y="417"/>
                </a:lnTo>
                <a:lnTo>
                  <a:pt x="354" y="446"/>
                </a:lnTo>
                <a:lnTo>
                  <a:pt x="340" y="478"/>
                </a:lnTo>
                <a:lnTo>
                  <a:pt x="328" y="507"/>
                </a:lnTo>
                <a:lnTo>
                  <a:pt x="319" y="538"/>
                </a:lnTo>
                <a:lnTo>
                  <a:pt x="309" y="569"/>
                </a:lnTo>
                <a:lnTo>
                  <a:pt x="301" y="598"/>
                </a:lnTo>
                <a:lnTo>
                  <a:pt x="289" y="658"/>
                </a:lnTo>
                <a:lnTo>
                  <a:pt x="280" y="714"/>
                </a:lnTo>
                <a:lnTo>
                  <a:pt x="276" y="771"/>
                </a:lnTo>
                <a:lnTo>
                  <a:pt x="573" y="771"/>
                </a:lnTo>
                <a:lnTo>
                  <a:pt x="577" y="736"/>
                </a:lnTo>
                <a:lnTo>
                  <a:pt x="583" y="699"/>
                </a:lnTo>
                <a:lnTo>
                  <a:pt x="591" y="662"/>
                </a:lnTo>
                <a:lnTo>
                  <a:pt x="602" y="625"/>
                </a:lnTo>
                <a:lnTo>
                  <a:pt x="616" y="588"/>
                </a:lnTo>
                <a:lnTo>
                  <a:pt x="633" y="553"/>
                </a:lnTo>
                <a:lnTo>
                  <a:pt x="655" y="518"/>
                </a:lnTo>
                <a:lnTo>
                  <a:pt x="678" y="485"/>
                </a:lnTo>
                <a:lnTo>
                  <a:pt x="697" y="462"/>
                </a:lnTo>
                <a:lnTo>
                  <a:pt x="719" y="441"/>
                </a:lnTo>
                <a:lnTo>
                  <a:pt x="742" y="421"/>
                </a:lnTo>
                <a:lnTo>
                  <a:pt x="767" y="402"/>
                </a:lnTo>
                <a:lnTo>
                  <a:pt x="795" y="386"/>
                </a:lnTo>
                <a:lnTo>
                  <a:pt x="824" y="371"/>
                </a:lnTo>
                <a:lnTo>
                  <a:pt x="855" y="357"/>
                </a:lnTo>
                <a:lnTo>
                  <a:pt x="886" y="344"/>
                </a:lnTo>
                <a:lnTo>
                  <a:pt x="919" y="334"/>
                </a:lnTo>
                <a:lnTo>
                  <a:pt x="956" y="324"/>
                </a:lnTo>
                <a:lnTo>
                  <a:pt x="993" y="314"/>
                </a:lnTo>
                <a:lnTo>
                  <a:pt x="1032" y="309"/>
                </a:lnTo>
                <a:lnTo>
                  <a:pt x="1072" y="303"/>
                </a:lnTo>
                <a:lnTo>
                  <a:pt x="1113" y="299"/>
                </a:lnTo>
                <a:lnTo>
                  <a:pt x="1158" y="297"/>
                </a:lnTo>
                <a:lnTo>
                  <a:pt x="1205" y="297"/>
                </a:lnTo>
                <a:lnTo>
                  <a:pt x="1249" y="297"/>
                </a:lnTo>
                <a:lnTo>
                  <a:pt x="1294" y="301"/>
                </a:lnTo>
                <a:lnTo>
                  <a:pt x="1339" y="305"/>
                </a:lnTo>
                <a:lnTo>
                  <a:pt x="1379" y="309"/>
                </a:lnTo>
                <a:lnTo>
                  <a:pt x="1420" y="316"/>
                </a:lnTo>
                <a:lnTo>
                  <a:pt x="1459" y="326"/>
                </a:lnTo>
                <a:lnTo>
                  <a:pt x="1496" y="336"/>
                </a:lnTo>
                <a:lnTo>
                  <a:pt x="1533" y="347"/>
                </a:lnTo>
                <a:lnTo>
                  <a:pt x="1568" y="361"/>
                </a:lnTo>
                <a:lnTo>
                  <a:pt x="1601" y="375"/>
                </a:lnTo>
                <a:lnTo>
                  <a:pt x="1632" y="392"/>
                </a:lnTo>
                <a:lnTo>
                  <a:pt x="1661" y="410"/>
                </a:lnTo>
                <a:lnTo>
                  <a:pt x="1690" y="429"/>
                </a:lnTo>
                <a:lnTo>
                  <a:pt x="1717" y="450"/>
                </a:lnTo>
                <a:lnTo>
                  <a:pt x="1743" y="474"/>
                </a:lnTo>
                <a:lnTo>
                  <a:pt x="1768" y="497"/>
                </a:lnTo>
                <a:lnTo>
                  <a:pt x="1785" y="516"/>
                </a:lnTo>
                <a:lnTo>
                  <a:pt x="1803" y="538"/>
                </a:lnTo>
                <a:lnTo>
                  <a:pt x="1817" y="559"/>
                </a:lnTo>
                <a:lnTo>
                  <a:pt x="1832" y="580"/>
                </a:lnTo>
                <a:lnTo>
                  <a:pt x="1857" y="623"/>
                </a:lnTo>
                <a:lnTo>
                  <a:pt x="1879" y="668"/>
                </a:lnTo>
                <a:lnTo>
                  <a:pt x="1896" y="712"/>
                </a:lnTo>
                <a:lnTo>
                  <a:pt x="1910" y="757"/>
                </a:lnTo>
                <a:lnTo>
                  <a:pt x="1921" y="800"/>
                </a:lnTo>
                <a:lnTo>
                  <a:pt x="1931" y="841"/>
                </a:lnTo>
                <a:lnTo>
                  <a:pt x="1937" y="879"/>
                </a:lnTo>
                <a:lnTo>
                  <a:pt x="1941" y="914"/>
                </a:lnTo>
                <a:lnTo>
                  <a:pt x="1947" y="973"/>
                </a:lnTo>
                <a:lnTo>
                  <a:pt x="1947" y="1011"/>
                </a:lnTo>
                <a:lnTo>
                  <a:pt x="1947" y="1027"/>
                </a:lnTo>
                <a:lnTo>
                  <a:pt x="1945" y="1033"/>
                </a:lnTo>
                <a:lnTo>
                  <a:pt x="1925" y="7425"/>
                </a:lnTo>
                <a:lnTo>
                  <a:pt x="1923" y="7473"/>
                </a:lnTo>
                <a:lnTo>
                  <a:pt x="1918" y="7522"/>
                </a:lnTo>
                <a:lnTo>
                  <a:pt x="1910" y="7584"/>
                </a:lnTo>
                <a:lnTo>
                  <a:pt x="1896" y="7654"/>
                </a:lnTo>
                <a:lnTo>
                  <a:pt x="1887" y="7693"/>
                </a:lnTo>
                <a:lnTo>
                  <a:pt x="1877" y="7732"/>
                </a:lnTo>
                <a:lnTo>
                  <a:pt x="1865" y="7772"/>
                </a:lnTo>
                <a:lnTo>
                  <a:pt x="1850" y="7813"/>
                </a:lnTo>
                <a:lnTo>
                  <a:pt x="1834" y="7856"/>
                </a:lnTo>
                <a:lnTo>
                  <a:pt x="1815" y="7898"/>
                </a:lnTo>
                <a:lnTo>
                  <a:pt x="1793" y="7939"/>
                </a:lnTo>
                <a:lnTo>
                  <a:pt x="1770" y="7982"/>
                </a:lnTo>
                <a:lnTo>
                  <a:pt x="1743" y="8023"/>
                </a:lnTo>
                <a:lnTo>
                  <a:pt x="1714" y="8062"/>
                </a:lnTo>
                <a:lnTo>
                  <a:pt x="1683" y="8100"/>
                </a:lnTo>
                <a:lnTo>
                  <a:pt x="1646" y="8137"/>
                </a:lnTo>
                <a:lnTo>
                  <a:pt x="1607" y="8172"/>
                </a:lnTo>
                <a:lnTo>
                  <a:pt x="1566" y="8205"/>
                </a:lnTo>
                <a:lnTo>
                  <a:pt x="1519" y="8234"/>
                </a:lnTo>
                <a:lnTo>
                  <a:pt x="1471" y="8261"/>
                </a:lnTo>
                <a:lnTo>
                  <a:pt x="1444" y="8275"/>
                </a:lnTo>
                <a:lnTo>
                  <a:pt x="1416" y="8285"/>
                </a:lnTo>
                <a:lnTo>
                  <a:pt x="1389" y="8296"/>
                </a:lnTo>
                <a:lnTo>
                  <a:pt x="1360" y="8306"/>
                </a:lnTo>
                <a:lnTo>
                  <a:pt x="1329" y="8314"/>
                </a:lnTo>
                <a:lnTo>
                  <a:pt x="1298" y="8322"/>
                </a:lnTo>
                <a:lnTo>
                  <a:pt x="1267" y="8327"/>
                </a:lnTo>
                <a:lnTo>
                  <a:pt x="1232" y="8333"/>
                </a:lnTo>
                <a:lnTo>
                  <a:pt x="1199" y="8337"/>
                </a:lnTo>
                <a:lnTo>
                  <a:pt x="1162" y="8341"/>
                </a:lnTo>
                <a:lnTo>
                  <a:pt x="1125" y="8343"/>
                </a:lnTo>
                <a:lnTo>
                  <a:pt x="1088" y="8343"/>
                </a:lnTo>
                <a:lnTo>
                  <a:pt x="1043" y="8343"/>
                </a:lnTo>
                <a:lnTo>
                  <a:pt x="1003" y="8341"/>
                </a:lnTo>
                <a:lnTo>
                  <a:pt x="962" y="8337"/>
                </a:lnTo>
                <a:lnTo>
                  <a:pt x="923" y="8331"/>
                </a:lnTo>
                <a:lnTo>
                  <a:pt x="884" y="8324"/>
                </a:lnTo>
                <a:lnTo>
                  <a:pt x="847" y="8316"/>
                </a:lnTo>
                <a:lnTo>
                  <a:pt x="812" y="8304"/>
                </a:lnTo>
                <a:lnTo>
                  <a:pt x="777" y="8293"/>
                </a:lnTo>
                <a:lnTo>
                  <a:pt x="744" y="8279"/>
                </a:lnTo>
                <a:lnTo>
                  <a:pt x="713" y="8263"/>
                </a:lnTo>
                <a:lnTo>
                  <a:pt x="682" y="8248"/>
                </a:lnTo>
                <a:lnTo>
                  <a:pt x="653" y="8230"/>
                </a:lnTo>
                <a:lnTo>
                  <a:pt x="624" y="8209"/>
                </a:lnTo>
                <a:lnTo>
                  <a:pt x="596" y="8188"/>
                </a:lnTo>
                <a:lnTo>
                  <a:pt x="571" y="8166"/>
                </a:lnTo>
                <a:lnTo>
                  <a:pt x="548" y="8141"/>
                </a:lnTo>
                <a:lnTo>
                  <a:pt x="527" y="8116"/>
                </a:lnTo>
                <a:lnTo>
                  <a:pt x="505" y="8091"/>
                </a:lnTo>
                <a:lnTo>
                  <a:pt x="486" y="8063"/>
                </a:lnTo>
                <a:lnTo>
                  <a:pt x="468" y="8036"/>
                </a:lnTo>
                <a:lnTo>
                  <a:pt x="453" y="8007"/>
                </a:lnTo>
                <a:lnTo>
                  <a:pt x="437" y="7978"/>
                </a:lnTo>
                <a:lnTo>
                  <a:pt x="424" y="7951"/>
                </a:lnTo>
                <a:lnTo>
                  <a:pt x="412" y="7922"/>
                </a:lnTo>
                <a:lnTo>
                  <a:pt x="391" y="7862"/>
                </a:lnTo>
                <a:lnTo>
                  <a:pt x="373" y="7803"/>
                </a:lnTo>
                <a:lnTo>
                  <a:pt x="359" y="7747"/>
                </a:lnTo>
                <a:lnTo>
                  <a:pt x="350" y="7691"/>
                </a:lnTo>
                <a:lnTo>
                  <a:pt x="342" y="7640"/>
                </a:lnTo>
                <a:lnTo>
                  <a:pt x="336" y="7592"/>
                </a:lnTo>
                <a:lnTo>
                  <a:pt x="334" y="7549"/>
                </a:lnTo>
                <a:lnTo>
                  <a:pt x="332" y="7510"/>
                </a:lnTo>
                <a:lnTo>
                  <a:pt x="332" y="7456"/>
                </a:lnTo>
                <a:lnTo>
                  <a:pt x="332" y="7436"/>
                </a:lnTo>
                <a:lnTo>
                  <a:pt x="334" y="7429"/>
                </a:lnTo>
                <a:lnTo>
                  <a:pt x="297" y="2186"/>
                </a:lnTo>
                <a:lnTo>
                  <a:pt x="295" y="2170"/>
                </a:lnTo>
                <a:lnTo>
                  <a:pt x="293" y="2157"/>
                </a:lnTo>
                <a:lnTo>
                  <a:pt x="289" y="2141"/>
                </a:lnTo>
                <a:lnTo>
                  <a:pt x="284" y="2127"/>
                </a:lnTo>
                <a:lnTo>
                  <a:pt x="278" y="2116"/>
                </a:lnTo>
                <a:lnTo>
                  <a:pt x="270" y="2104"/>
                </a:lnTo>
                <a:lnTo>
                  <a:pt x="262" y="2093"/>
                </a:lnTo>
                <a:lnTo>
                  <a:pt x="253" y="2081"/>
                </a:lnTo>
                <a:lnTo>
                  <a:pt x="241" y="2071"/>
                </a:lnTo>
                <a:lnTo>
                  <a:pt x="231" y="2063"/>
                </a:lnTo>
                <a:lnTo>
                  <a:pt x="218" y="2056"/>
                </a:lnTo>
                <a:lnTo>
                  <a:pt x="206" y="2050"/>
                </a:lnTo>
                <a:lnTo>
                  <a:pt x="192" y="2046"/>
                </a:lnTo>
                <a:lnTo>
                  <a:pt x="177" y="2042"/>
                </a:lnTo>
                <a:lnTo>
                  <a:pt x="163" y="2040"/>
                </a:lnTo>
                <a:lnTo>
                  <a:pt x="148" y="2038"/>
                </a:lnTo>
                <a:lnTo>
                  <a:pt x="146" y="2038"/>
                </a:lnTo>
                <a:lnTo>
                  <a:pt x="132" y="2040"/>
                </a:lnTo>
                <a:lnTo>
                  <a:pt x="117" y="2042"/>
                </a:lnTo>
                <a:lnTo>
                  <a:pt x="103" y="2046"/>
                </a:lnTo>
                <a:lnTo>
                  <a:pt x="89" y="2050"/>
                </a:lnTo>
                <a:lnTo>
                  <a:pt x="76" y="2058"/>
                </a:lnTo>
                <a:lnTo>
                  <a:pt x="64" y="2065"/>
                </a:lnTo>
                <a:lnTo>
                  <a:pt x="52" y="2073"/>
                </a:lnTo>
                <a:lnTo>
                  <a:pt x="43" y="2083"/>
                </a:lnTo>
                <a:lnTo>
                  <a:pt x="33" y="2093"/>
                </a:lnTo>
                <a:lnTo>
                  <a:pt x="23" y="2104"/>
                </a:lnTo>
                <a:lnTo>
                  <a:pt x="17" y="2118"/>
                </a:lnTo>
                <a:lnTo>
                  <a:pt x="10" y="2129"/>
                </a:lnTo>
                <a:lnTo>
                  <a:pt x="6" y="2143"/>
                </a:lnTo>
                <a:lnTo>
                  <a:pt x="2" y="2159"/>
                </a:lnTo>
                <a:lnTo>
                  <a:pt x="0" y="2172"/>
                </a:lnTo>
                <a:lnTo>
                  <a:pt x="0" y="2188"/>
                </a:lnTo>
                <a:lnTo>
                  <a:pt x="37" y="7419"/>
                </a:lnTo>
                <a:lnTo>
                  <a:pt x="35" y="7466"/>
                </a:lnTo>
                <a:lnTo>
                  <a:pt x="35" y="7501"/>
                </a:lnTo>
                <a:lnTo>
                  <a:pt x="35" y="7545"/>
                </a:lnTo>
                <a:lnTo>
                  <a:pt x="39" y="7596"/>
                </a:lnTo>
                <a:lnTo>
                  <a:pt x="43" y="7652"/>
                </a:lnTo>
                <a:lnTo>
                  <a:pt x="51" y="7714"/>
                </a:lnTo>
                <a:lnTo>
                  <a:pt x="62" y="7778"/>
                </a:lnTo>
                <a:lnTo>
                  <a:pt x="78" y="7848"/>
                </a:lnTo>
                <a:lnTo>
                  <a:pt x="97" y="7918"/>
                </a:lnTo>
                <a:lnTo>
                  <a:pt x="120" y="7990"/>
                </a:lnTo>
                <a:lnTo>
                  <a:pt x="134" y="8027"/>
                </a:lnTo>
                <a:lnTo>
                  <a:pt x="150" y="8063"/>
                </a:lnTo>
                <a:lnTo>
                  <a:pt x="165" y="8100"/>
                </a:lnTo>
                <a:lnTo>
                  <a:pt x="185" y="8135"/>
                </a:lnTo>
                <a:lnTo>
                  <a:pt x="204" y="8172"/>
                </a:lnTo>
                <a:lnTo>
                  <a:pt x="225" y="8207"/>
                </a:lnTo>
                <a:lnTo>
                  <a:pt x="249" y="8242"/>
                </a:lnTo>
                <a:lnTo>
                  <a:pt x="274" y="8275"/>
                </a:lnTo>
                <a:lnTo>
                  <a:pt x="299" y="8310"/>
                </a:lnTo>
                <a:lnTo>
                  <a:pt x="328" y="8341"/>
                </a:lnTo>
                <a:lnTo>
                  <a:pt x="363" y="8378"/>
                </a:lnTo>
                <a:lnTo>
                  <a:pt x="400" y="8411"/>
                </a:lnTo>
                <a:lnTo>
                  <a:pt x="439" y="8442"/>
                </a:lnTo>
                <a:lnTo>
                  <a:pt x="480" y="8471"/>
                </a:lnTo>
                <a:lnTo>
                  <a:pt x="521" y="8498"/>
                </a:lnTo>
                <a:lnTo>
                  <a:pt x="565" y="8524"/>
                </a:lnTo>
                <a:lnTo>
                  <a:pt x="610" y="8545"/>
                </a:lnTo>
                <a:lnTo>
                  <a:pt x="657" y="8566"/>
                </a:lnTo>
                <a:lnTo>
                  <a:pt x="705" y="8584"/>
                </a:lnTo>
                <a:lnTo>
                  <a:pt x="756" y="8597"/>
                </a:lnTo>
                <a:lnTo>
                  <a:pt x="806" y="8611"/>
                </a:lnTo>
                <a:lnTo>
                  <a:pt x="859" y="8623"/>
                </a:lnTo>
                <a:lnTo>
                  <a:pt x="915" y="8630"/>
                </a:lnTo>
                <a:lnTo>
                  <a:pt x="969" y="8636"/>
                </a:lnTo>
                <a:lnTo>
                  <a:pt x="1028" y="8640"/>
                </a:lnTo>
                <a:lnTo>
                  <a:pt x="1088" y="8640"/>
                </a:lnTo>
                <a:lnTo>
                  <a:pt x="1129" y="8640"/>
                </a:lnTo>
                <a:lnTo>
                  <a:pt x="1170" y="8638"/>
                </a:lnTo>
                <a:lnTo>
                  <a:pt x="1208" y="8636"/>
                </a:lnTo>
                <a:lnTo>
                  <a:pt x="1247" y="8632"/>
                </a:lnTo>
                <a:lnTo>
                  <a:pt x="1323" y="8621"/>
                </a:lnTo>
                <a:lnTo>
                  <a:pt x="1393" y="8605"/>
                </a:lnTo>
                <a:lnTo>
                  <a:pt x="1461" y="8588"/>
                </a:lnTo>
                <a:lnTo>
                  <a:pt x="1525" y="8564"/>
                </a:lnTo>
                <a:lnTo>
                  <a:pt x="1585" y="8539"/>
                </a:lnTo>
                <a:lnTo>
                  <a:pt x="1644" y="8510"/>
                </a:lnTo>
                <a:lnTo>
                  <a:pt x="1698" y="8477"/>
                </a:lnTo>
                <a:lnTo>
                  <a:pt x="1749" y="8444"/>
                </a:lnTo>
                <a:lnTo>
                  <a:pt x="1795" y="8405"/>
                </a:lnTo>
                <a:lnTo>
                  <a:pt x="1840" y="8366"/>
                </a:lnTo>
                <a:lnTo>
                  <a:pt x="1883" y="8326"/>
                </a:lnTo>
                <a:lnTo>
                  <a:pt x="1921" y="8281"/>
                </a:lnTo>
                <a:lnTo>
                  <a:pt x="1958" y="8236"/>
                </a:lnTo>
                <a:lnTo>
                  <a:pt x="1991" y="8190"/>
                </a:lnTo>
                <a:lnTo>
                  <a:pt x="2023" y="8143"/>
                </a:lnTo>
                <a:lnTo>
                  <a:pt x="2050" y="8095"/>
                </a:lnTo>
                <a:lnTo>
                  <a:pt x="2077" y="8044"/>
                </a:lnTo>
                <a:lnTo>
                  <a:pt x="2100" y="7994"/>
                </a:lnTo>
                <a:lnTo>
                  <a:pt x="2122" y="7943"/>
                </a:lnTo>
                <a:lnTo>
                  <a:pt x="2139" y="7893"/>
                </a:lnTo>
                <a:lnTo>
                  <a:pt x="2157" y="7842"/>
                </a:lnTo>
                <a:lnTo>
                  <a:pt x="2170" y="7792"/>
                </a:lnTo>
                <a:lnTo>
                  <a:pt x="2184" y="7741"/>
                </a:lnTo>
                <a:lnTo>
                  <a:pt x="2193" y="7693"/>
                </a:lnTo>
                <a:lnTo>
                  <a:pt x="2203" y="7644"/>
                </a:lnTo>
                <a:lnTo>
                  <a:pt x="2209" y="7598"/>
                </a:lnTo>
                <a:lnTo>
                  <a:pt x="2215" y="7551"/>
                </a:lnTo>
                <a:lnTo>
                  <a:pt x="2219" y="7508"/>
                </a:lnTo>
                <a:lnTo>
                  <a:pt x="2221" y="7466"/>
                </a:lnTo>
                <a:lnTo>
                  <a:pt x="2223" y="7425"/>
                </a:lnTo>
                <a:lnTo>
                  <a:pt x="2242" y="1042"/>
                </a:lnTo>
                <a:lnTo>
                  <a:pt x="2244" y="1006"/>
                </a:lnTo>
                <a:lnTo>
                  <a:pt x="2242" y="943"/>
                </a:lnTo>
                <a:lnTo>
                  <a:pt x="2240" y="903"/>
                </a:lnTo>
                <a:lnTo>
                  <a:pt x="2234" y="858"/>
                </a:lnTo>
                <a:lnTo>
                  <a:pt x="2227" y="809"/>
                </a:lnTo>
                <a:lnTo>
                  <a:pt x="2217" y="757"/>
                </a:lnTo>
                <a:lnTo>
                  <a:pt x="2203" y="703"/>
                </a:lnTo>
                <a:lnTo>
                  <a:pt x="2188" y="646"/>
                </a:lnTo>
                <a:lnTo>
                  <a:pt x="2166" y="586"/>
                </a:lnTo>
                <a:lnTo>
                  <a:pt x="2141" y="528"/>
                </a:lnTo>
                <a:lnTo>
                  <a:pt x="2127" y="499"/>
                </a:lnTo>
                <a:lnTo>
                  <a:pt x="2112" y="468"/>
                </a:lnTo>
                <a:lnTo>
                  <a:pt x="2094" y="439"/>
                </a:lnTo>
                <a:lnTo>
                  <a:pt x="2075" y="410"/>
                </a:lnTo>
                <a:lnTo>
                  <a:pt x="2056" y="380"/>
                </a:lnTo>
                <a:lnTo>
                  <a:pt x="2034" y="353"/>
                </a:lnTo>
                <a:lnTo>
                  <a:pt x="2011" y="324"/>
                </a:lnTo>
                <a:lnTo>
                  <a:pt x="1988" y="2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Other_4"/>
          <p:cNvSpPr/>
          <p:nvPr>
            <p:custDataLst>
              <p:tags r:id="rId6"/>
            </p:custDataLst>
          </p:nvPr>
        </p:nvSpPr>
        <p:spPr>
          <a:xfrm>
            <a:off x="4038600" y="4194175"/>
            <a:ext cx="77788" cy="1620838"/>
          </a:xfrm>
          <a:custGeom>
            <a:avLst/>
            <a:gdLst>
              <a:gd name="connsiteX0" fmla="*/ 0 w 203200"/>
              <a:gd name="connsiteY0" fmla="*/ 0 h 2140585"/>
              <a:gd name="connsiteX1" fmla="*/ 2032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40585"/>
              <a:gd name="connsiteX1" fmla="*/ 174625 w 203200"/>
              <a:gd name="connsiteY1" fmla="*/ 3810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21535"/>
              <a:gd name="connsiteX1" fmla="*/ 174625 w 203200"/>
              <a:gd name="connsiteY1" fmla="*/ 19050 h 2121535"/>
              <a:gd name="connsiteX2" fmla="*/ 203200 w 203200"/>
              <a:gd name="connsiteY2" fmla="*/ 2121535 h 2121535"/>
              <a:gd name="connsiteX3" fmla="*/ 0 w 203200"/>
              <a:gd name="connsiteY3" fmla="*/ 2121535 h 2121535"/>
              <a:gd name="connsiteX4" fmla="*/ 0 w 203200"/>
              <a:gd name="connsiteY4" fmla="*/ 0 h 2121535"/>
              <a:gd name="connsiteX0" fmla="*/ 0 w 203200"/>
              <a:gd name="connsiteY0" fmla="*/ 19050 h 2140585"/>
              <a:gd name="connsiteX1" fmla="*/ 1651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19050 h 2140585"/>
              <a:gd name="connsiteX0" fmla="*/ 0 w 215422"/>
              <a:gd name="connsiteY0" fmla="*/ 19050 h 2140585"/>
              <a:gd name="connsiteX1" fmla="*/ 165100 w 215422"/>
              <a:gd name="connsiteY1" fmla="*/ 0 h 2140585"/>
              <a:gd name="connsiteX2" fmla="*/ 203200 w 215422"/>
              <a:gd name="connsiteY2" fmla="*/ 2140585 h 2140585"/>
              <a:gd name="connsiteX3" fmla="*/ 0 w 215422"/>
              <a:gd name="connsiteY3" fmla="*/ 2140585 h 2140585"/>
              <a:gd name="connsiteX4" fmla="*/ 0 w 215422"/>
              <a:gd name="connsiteY4" fmla="*/ 19050 h 2140585"/>
              <a:gd name="connsiteX0" fmla="*/ 0 w 209002"/>
              <a:gd name="connsiteY0" fmla="*/ 19050 h 2145347"/>
              <a:gd name="connsiteX1" fmla="*/ 165100 w 209002"/>
              <a:gd name="connsiteY1" fmla="*/ 0 h 2145347"/>
              <a:gd name="connsiteX2" fmla="*/ 184150 w 209002"/>
              <a:gd name="connsiteY2" fmla="*/ 2145347 h 2145347"/>
              <a:gd name="connsiteX3" fmla="*/ 0 w 209002"/>
              <a:gd name="connsiteY3" fmla="*/ 2140585 h 2145347"/>
              <a:gd name="connsiteX4" fmla="*/ 0 w 209002"/>
              <a:gd name="connsiteY4" fmla="*/ 19050 h 2145347"/>
              <a:gd name="connsiteX0" fmla="*/ 0 w 231781"/>
              <a:gd name="connsiteY0" fmla="*/ 19050 h 2145347"/>
              <a:gd name="connsiteX1" fmla="*/ 165100 w 231781"/>
              <a:gd name="connsiteY1" fmla="*/ 0 h 2145347"/>
              <a:gd name="connsiteX2" fmla="*/ 184150 w 231781"/>
              <a:gd name="connsiteY2" fmla="*/ 2145347 h 2145347"/>
              <a:gd name="connsiteX3" fmla="*/ 0 w 231781"/>
              <a:gd name="connsiteY3" fmla="*/ 2140585 h 2145347"/>
              <a:gd name="connsiteX4" fmla="*/ 0 w 231781"/>
              <a:gd name="connsiteY4" fmla="*/ 19050 h 2145347"/>
              <a:gd name="connsiteX0" fmla="*/ 0 w 231781"/>
              <a:gd name="connsiteY0" fmla="*/ 19050 h 2145348"/>
              <a:gd name="connsiteX1" fmla="*/ 165100 w 231781"/>
              <a:gd name="connsiteY1" fmla="*/ 0 h 2145348"/>
              <a:gd name="connsiteX2" fmla="*/ 184150 w 231781"/>
              <a:gd name="connsiteY2" fmla="*/ 2145347 h 2145348"/>
              <a:gd name="connsiteX3" fmla="*/ 166688 w 231781"/>
              <a:gd name="connsiteY3" fmla="*/ 2145348 h 2145348"/>
              <a:gd name="connsiteX4" fmla="*/ 0 w 231781"/>
              <a:gd name="connsiteY4" fmla="*/ 19050 h 2145348"/>
              <a:gd name="connsiteX0" fmla="*/ 0 w 79381"/>
              <a:gd name="connsiteY0" fmla="*/ 19050 h 2145348"/>
              <a:gd name="connsiteX1" fmla="*/ 12700 w 79381"/>
              <a:gd name="connsiteY1" fmla="*/ 0 h 2145348"/>
              <a:gd name="connsiteX2" fmla="*/ 31750 w 79381"/>
              <a:gd name="connsiteY2" fmla="*/ 2145347 h 2145348"/>
              <a:gd name="connsiteX3" fmla="*/ 14288 w 79381"/>
              <a:gd name="connsiteY3" fmla="*/ 2145348 h 2145348"/>
              <a:gd name="connsiteX4" fmla="*/ 0 w 79381"/>
              <a:gd name="connsiteY4" fmla="*/ 19050 h 2145348"/>
              <a:gd name="connsiteX0" fmla="*/ 12592 w 91973"/>
              <a:gd name="connsiteY0" fmla="*/ 19050 h 2145348"/>
              <a:gd name="connsiteX1" fmla="*/ 25292 w 91973"/>
              <a:gd name="connsiteY1" fmla="*/ 0 h 2145348"/>
              <a:gd name="connsiteX2" fmla="*/ 44342 w 91973"/>
              <a:gd name="connsiteY2" fmla="*/ 2145347 h 2145348"/>
              <a:gd name="connsiteX3" fmla="*/ 26880 w 91973"/>
              <a:gd name="connsiteY3" fmla="*/ 2145348 h 2145348"/>
              <a:gd name="connsiteX4" fmla="*/ 12592 w 91973"/>
              <a:gd name="connsiteY4" fmla="*/ 19050 h 2145348"/>
              <a:gd name="connsiteX0" fmla="*/ 9813 w 89194"/>
              <a:gd name="connsiteY0" fmla="*/ 19050 h 2145347"/>
              <a:gd name="connsiteX1" fmla="*/ 22513 w 89194"/>
              <a:gd name="connsiteY1" fmla="*/ 0 h 2145347"/>
              <a:gd name="connsiteX2" fmla="*/ 41563 w 89194"/>
              <a:gd name="connsiteY2" fmla="*/ 2145347 h 2145347"/>
              <a:gd name="connsiteX3" fmla="*/ 43151 w 89194"/>
              <a:gd name="connsiteY3" fmla="*/ 2140585 h 2145347"/>
              <a:gd name="connsiteX4" fmla="*/ 9813 w 89194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0 w 79381"/>
              <a:gd name="connsiteY0" fmla="*/ 19050 h 2145347"/>
              <a:gd name="connsiteX1" fmla="*/ 12700 w 79381"/>
              <a:gd name="connsiteY1" fmla="*/ 0 h 2145347"/>
              <a:gd name="connsiteX2" fmla="*/ 31750 w 79381"/>
              <a:gd name="connsiteY2" fmla="*/ 2145347 h 2145347"/>
              <a:gd name="connsiteX3" fmla="*/ 0 w 79381"/>
              <a:gd name="connsiteY3" fmla="*/ 19050 h 2145347"/>
              <a:gd name="connsiteX0" fmla="*/ 0 w 72621"/>
              <a:gd name="connsiteY0" fmla="*/ 19050 h 2145347"/>
              <a:gd name="connsiteX1" fmla="*/ 12700 w 72621"/>
              <a:gd name="connsiteY1" fmla="*/ 0 h 2145347"/>
              <a:gd name="connsiteX2" fmla="*/ 17463 w 72621"/>
              <a:gd name="connsiteY2" fmla="*/ 2145347 h 2145347"/>
              <a:gd name="connsiteX3" fmla="*/ 0 w 72621"/>
              <a:gd name="connsiteY3" fmla="*/ 19050 h 2145347"/>
              <a:gd name="connsiteX0" fmla="*/ 16307 w 88928"/>
              <a:gd name="connsiteY0" fmla="*/ 19050 h 2145347"/>
              <a:gd name="connsiteX1" fmla="*/ 29007 w 88928"/>
              <a:gd name="connsiteY1" fmla="*/ 0 h 2145347"/>
              <a:gd name="connsiteX2" fmla="*/ 33770 w 88928"/>
              <a:gd name="connsiteY2" fmla="*/ 2145347 h 2145347"/>
              <a:gd name="connsiteX3" fmla="*/ 16307 w 88928"/>
              <a:gd name="connsiteY3" fmla="*/ 19050 h 2145347"/>
              <a:gd name="connsiteX0" fmla="*/ 4763 w 59921"/>
              <a:gd name="connsiteY0" fmla="*/ 2145347 h 2145347"/>
              <a:gd name="connsiteX1" fmla="*/ 0 w 59921"/>
              <a:gd name="connsiteY1" fmla="*/ 0 h 2145347"/>
              <a:gd name="connsiteX2" fmla="*/ 4763 w 59921"/>
              <a:gd name="connsiteY2" fmla="*/ 2145347 h 2145347"/>
              <a:gd name="connsiteX0" fmla="*/ 37594 w 92752"/>
              <a:gd name="connsiteY0" fmla="*/ 2145347 h 2145347"/>
              <a:gd name="connsiteX1" fmla="*/ 32831 w 92752"/>
              <a:gd name="connsiteY1" fmla="*/ 0 h 2145347"/>
              <a:gd name="connsiteX2" fmla="*/ 37594 w 92752"/>
              <a:gd name="connsiteY2" fmla="*/ 2145347 h 2145347"/>
              <a:gd name="connsiteX0" fmla="*/ 45121 w 100279"/>
              <a:gd name="connsiteY0" fmla="*/ 2145347 h 2145347"/>
              <a:gd name="connsiteX1" fmla="*/ 40358 w 100279"/>
              <a:gd name="connsiteY1" fmla="*/ 0 h 2145347"/>
              <a:gd name="connsiteX2" fmla="*/ 45121 w 100279"/>
              <a:gd name="connsiteY2" fmla="*/ 2145347 h 2145347"/>
              <a:gd name="connsiteX0" fmla="*/ 45121 w 112423"/>
              <a:gd name="connsiteY0" fmla="*/ 2145347 h 2145347"/>
              <a:gd name="connsiteX1" fmla="*/ 40358 w 112423"/>
              <a:gd name="connsiteY1" fmla="*/ 0 h 2145347"/>
              <a:gd name="connsiteX2" fmla="*/ 45121 w 112423"/>
              <a:gd name="connsiteY2" fmla="*/ 2145347 h 2145347"/>
              <a:gd name="connsiteX0" fmla="*/ 45121 w 104036"/>
              <a:gd name="connsiteY0" fmla="*/ 2145347 h 2145347"/>
              <a:gd name="connsiteX1" fmla="*/ 40358 w 104036"/>
              <a:gd name="connsiteY1" fmla="*/ 0 h 2145347"/>
              <a:gd name="connsiteX2" fmla="*/ 45121 w 104036"/>
              <a:gd name="connsiteY2" fmla="*/ 2145347 h 2145347"/>
              <a:gd name="connsiteX0" fmla="*/ 50160 w 103977"/>
              <a:gd name="connsiteY0" fmla="*/ 2148522 h 2148522"/>
              <a:gd name="connsiteX1" fmla="*/ 32697 w 103977"/>
              <a:gd name="connsiteY1" fmla="*/ 0 h 2148522"/>
              <a:gd name="connsiteX2" fmla="*/ 50160 w 103977"/>
              <a:gd name="connsiteY2" fmla="*/ 2148522 h 2148522"/>
              <a:gd name="connsiteX0" fmla="*/ 48816 w 103845"/>
              <a:gd name="connsiteY0" fmla="*/ 2148522 h 2148522"/>
              <a:gd name="connsiteX1" fmla="*/ 34528 w 103845"/>
              <a:gd name="connsiteY1" fmla="*/ 0 h 2148522"/>
              <a:gd name="connsiteX2" fmla="*/ 48816 w 103845"/>
              <a:gd name="connsiteY2" fmla="*/ 2148522 h 2148522"/>
              <a:gd name="connsiteX0" fmla="*/ 46298 w 103875"/>
              <a:gd name="connsiteY0" fmla="*/ 2135822 h 2135822"/>
              <a:gd name="connsiteX1" fmla="*/ 38360 w 103875"/>
              <a:gd name="connsiteY1" fmla="*/ 0 h 2135822"/>
              <a:gd name="connsiteX2" fmla="*/ 46298 w 103875"/>
              <a:gd name="connsiteY2" fmla="*/ 2135822 h 213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5" h="2135822">
                <a:moveTo>
                  <a:pt x="46298" y="2135822"/>
                </a:moveTo>
                <a:cubicBezTo>
                  <a:pt x="-36253" y="1434994"/>
                  <a:pt x="11373" y="719879"/>
                  <a:pt x="38360" y="0"/>
                </a:cubicBezTo>
                <a:cubicBezTo>
                  <a:pt x="108211" y="708766"/>
                  <a:pt x="138373" y="1441344"/>
                  <a:pt x="46298" y="21358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5"/>
          <p:cNvSpPr/>
          <p:nvPr>
            <p:custDataLst>
              <p:tags r:id="rId7"/>
            </p:custDataLst>
          </p:nvPr>
        </p:nvSpPr>
        <p:spPr>
          <a:xfrm>
            <a:off x="2459038" y="5761038"/>
            <a:ext cx="1092200" cy="55562"/>
          </a:xfrm>
          <a:custGeom>
            <a:avLst/>
            <a:gdLst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45719 h 45719"/>
              <a:gd name="connsiteX4" fmla="*/ 0 w 1362074"/>
              <a:gd name="connsiteY4" fmla="*/ 0 h 45719"/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0 h 45719"/>
              <a:gd name="connsiteX0" fmla="*/ 0 w 1359693"/>
              <a:gd name="connsiteY0" fmla="*/ 28575 h 45719"/>
              <a:gd name="connsiteX1" fmla="*/ 1359693 w 1359693"/>
              <a:gd name="connsiteY1" fmla="*/ 0 h 45719"/>
              <a:gd name="connsiteX2" fmla="*/ 1359693 w 1359693"/>
              <a:gd name="connsiteY2" fmla="*/ 45719 h 45719"/>
              <a:gd name="connsiteX3" fmla="*/ 0 w 1359693"/>
              <a:gd name="connsiteY3" fmla="*/ 28575 h 45719"/>
              <a:gd name="connsiteX0" fmla="*/ 0 w 1359693"/>
              <a:gd name="connsiteY0" fmla="*/ 0 h 17144"/>
              <a:gd name="connsiteX1" fmla="*/ 1359693 w 1359693"/>
              <a:gd name="connsiteY1" fmla="*/ 2381 h 17144"/>
              <a:gd name="connsiteX2" fmla="*/ 1359693 w 1359693"/>
              <a:gd name="connsiteY2" fmla="*/ 17144 h 17144"/>
              <a:gd name="connsiteX3" fmla="*/ 0 w 1359693"/>
              <a:gd name="connsiteY3" fmla="*/ 0 h 17144"/>
              <a:gd name="connsiteX0" fmla="*/ 0 w 1359693"/>
              <a:gd name="connsiteY0" fmla="*/ 0 h 5238"/>
              <a:gd name="connsiteX1" fmla="*/ 1359693 w 1359693"/>
              <a:gd name="connsiteY1" fmla="*/ 2381 h 5238"/>
              <a:gd name="connsiteX2" fmla="*/ 1359693 w 1359693"/>
              <a:gd name="connsiteY2" fmla="*/ 5238 h 5238"/>
              <a:gd name="connsiteX3" fmla="*/ 0 w 1359693"/>
              <a:gd name="connsiteY3" fmla="*/ 0 h 5238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69678 h 79678"/>
              <a:gd name="connsiteX1" fmla="*/ 10000 w 10000"/>
              <a:gd name="connsiteY1" fmla="*/ 74224 h 79678"/>
              <a:gd name="connsiteX2" fmla="*/ 10000 w 10000"/>
              <a:gd name="connsiteY2" fmla="*/ 79678 h 79678"/>
              <a:gd name="connsiteX3" fmla="*/ 0 w 10000"/>
              <a:gd name="connsiteY3" fmla="*/ 69678 h 79678"/>
              <a:gd name="connsiteX0" fmla="*/ 0 w 10023"/>
              <a:gd name="connsiteY0" fmla="*/ 97030 h 101576"/>
              <a:gd name="connsiteX1" fmla="*/ 10000 w 10023"/>
              <a:gd name="connsiteY1" fmla="*/ 101576 h 101576"/>
              <a:gd name="connsiteX2" fmla="*/ 10023 w 10023"/>
              <a:gd name="connsiteY2" fmla="*/ 52476 h 101576"/>
              <a:gd name="connsiteX3" fmla="*/ 0 w 10023"/>
              <a:gd name="connsiteY3" fmla="*/ 97030 h 101576"/>
              <a:gd name="connsiteX0" fmla="*/ 0 w 10163"/>
              <a:gd name="connsiteY0" fmla="*/ 80446 h 115299"/>
              <a:gd name="connsiteX1" fmla="*/ 10140 w 10163"/>
              <a:gd name="connsiteY1" fmla="*/ 115299 h 115299"/>
              <a:gd name="connsiteX2" fmla="*/ 10163 w 10163"/>
              <a:gd name="connsiteY2" fmla="*/ 66199 h 115299"/>
              <a:gd name="connsiteX3" fmla="*/ 0 w 10163"/>
              <a:gd name="connsiteY3" fmla="*/ 80446 h 115299"/>
              <a:gd name="connsiteX0" fmla="*/ 0 w 10163"/>
              <a:gd name="connsiteY0" fmla="*/ 80446 h 80446"/>
              <a:gd name="connsiteX1" fmla="*/ 10163 w 10163"/>
              <a:gd name="connsiteY1" fmla="*/ 66199 h 80446"/>
              <a:gd name="connsiteX2" fmla="*/ 0 w 10163"/>
              <a:gd name="connsiteY2" fmla="*/ 80446 h 80446"/>
              <a:gd name="connsiteX0" fmla="*/ 0 w 10303"/>
              <a:gd name="connsiteY0" fmla="*/ 89973 h 89973"/>
              <a:gd name="connsiteX1" fmla="*/ 10303 w 10303"/>
              <a:gd name="connsiteY1" fmla="*/ 57542 h 89973"/>
              <a:gd name="connsiteX2" fmla="*/ 0 w 10303"/>
              <a:gd name="connsiteY2" fmla="*/ 89973 h 89973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80293"/>
              <a:gd name="connsiteX1" fmla="*/ 10443 w 10443"/>
              <a:gd name="connsiteY1" fmla="*/ 68482 h 80293"/>
              <a:gd name="connsiteX2" fmla="*/ 0 w 10443"/>
              <a:gd name="connsiteY2" fmla="*/ 78331 h 80293"/>
              <a:gd name="connsiteX0" fmla="*/ 0 w 10583"/>
              <a:gd name="connsiteY0" fmla="*/ 85079 h 85080"/>
              <a:gd name="connsiteX1" fmla="*/ 10583 w 10583"/>
              <a:gd name="connsiteY1" fmla="*/ 61681 h 85080"/>
              <a:gd name="connsiteX2" fmla="*/ 0 w 10583"/>
              <a:gd name="connsiteY2" fmla="*/ 85079 h 85080"/>
              <a:gd name="connsiteX0" fmla="*/ 0 w 10583"/>
              <a:gd name="connsiteY0" fmla="*/ 85080 h 90366"/>
              <a:gd name="connsiteX1" fmla="*/ 10583 w 10583"/>
              <a:gd name="connsiteY1" fmla="*/ 61682 h 90366"/>
              <a:gd name="connsiteX2" fmla="*/ 0 w 10583"/>
              <a:gd name="connsiteY2" fmla="*/ 85080 h 90366"/>
              <a:gd name="connsiteX0" fmla="*/ 0 w 10583"/>
              <a:gd name="connsiteY0" fmla="*/ 78331 h 92023"/>
              <a:gd name="connsiteX1" fmla="*/ 10583 w 10583"/>
              <a:gd name="connsiteY1" fmla="*/ 68482 h 92023"/>
              <a:gd name="connsiteX2" fmla="*/ 0 w 10583"/>
              <a:gd name="connsiteY2" fmla="*/ 78331 h 92023"/>
              <a:gd name="connsiteX0" fmla="*/ 0 w 10583"/>
              <a:gd name="connsiteY0" fmla="*/ 78331 h 103911"/>
              <a:gd name="connsiteX1" fmla="*/ 10583 w 10583"/>
              <a:gd name="connsiteY1" fmla="*/ 68482 h 103911"/>
              <a:gd name="connsiteX2" fmla="*/ 0 w 10583"/>
              <a:gd name="connsiteY2" fmla="*/ 78331 h 1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" h="103911">
                <a:moveTo>
                  <a:pt x="0" y="78331"/>
                </a:moveTo>
                <a:cubicBezTo>
                  <a:pt x="3411" y="111180"/>
                  <a:pt x="7079" y="116928"/>
                  <a:pt x="10583" y="68482"/>
                </a:cubicBezTo>
                <a:cubicBezTo>
                  <a:pt x="7495" y="-12135"/>
                  <a:pt x="3526" y="-36535"/>
                  <a:pt x="0" y="78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SubTitle_4"/>
          <p:cNvSpPr/>
          <p:nvPr>
            <p:custDataLst>
              <p:tags r:id="rId8"/>
            </p:custDataLst>
          </p:nvPr>
        </p:nvSpPr>
        <p:spPr>
          <a:xfrm>
            <a:off x="2274888" y="4195763"/>
            <a:ext cx="1801812" cy="1628775"/>
          </a:xfrm>
          <a:custGeom>
            <a:avLst/>
            <a:gdLst>
              <a:gd name="connsiteX0" fmla="*/ 0 w 2201863"/>
              <a:gd name="connsiteY0" fmla="*/ 0 h 2101974"/>
              <a:gd name="connsiteX1" fmla="*/ 2201863 w 2201863"/>
              <a:gd name="connsiteY1" fmla="*/ 0 h 2101974"/>
              <a:gd name="connsiteX2" fmla="*/ 2201863 w 2201863"/>
              <a:gd name="connsiteY2" fmla="*/ 2101974 h 2101974"/>
              <a:gd name="connsiteX3" fmla="*/ 0 w 2201863"/>
              <a:gd name="connsiteY3" fmla="*/ 2101974 h 2101974"/>
              <a:gd name="connsiteX4" fmla="*/ 0 w 2201863"/>
              <a:gd name="connsiteY4" fmla="*/ 0 h 2101974"/>
              <a:gd name="connsiteX0" fmla="*/ 0 w 2201863"/>
              <a:gd name="connsiteY0" fmla="*/ 0 h 2149599"/>
              <a:gd name="connsiteX1" fmla="*/ 2201863 w 2201863"/>
              <a:gd name="connsiteY1" fmla="*/ 0 h 2149599"/>
              <a:gd name="connsiteX2" fmla="*/ 2201863 w 2201863"/>
              <a:gd name="connsiteY2" fmla="*/ 2101974 h 2149599"/>
              <a:gd name="connsiteX3" fmla="*/ 0 w 2201863"/>
              <a:gd name="connsiteY3" fmla="*/ 2149599 h 2149599"/>
              <a:gd name="connsiteX4" fmla="*/ 0 w 2201863"/>
              <a:gd name="connsiteY4" fmla="*/ 0 h 2149599"/>
              <a:gd name="connsiteX0" fmla="*/ 57150 w 2259013"/>
              <a:gd name="connsiteY0" fmla="*/ 0 h 2149599"/>
              <a:gd name="connsiteX1" fmla="*/ 2259013 w 2259013"/>
              <a:gd name="connsiteY1" fmla="*/ 0 h 2149599"/>
              <a:gd name="connsiteX2" fmla="*/ 2259013 w 2259013"/>
              <a:gd name="connsiteY2" fmla="*/ 2101974 h 2149599"/>
              <a:gd name="connsiteX3" fmla="*/ 57150 w 2259013"/>
              <a:gd name="connsiteY3" fmla="*/ 2149599 h 2149599"/>
              <a:gd name="connsiteX4" fmla="*/ 57150 w 2259013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301" h="2149599">
                <a:moveTo>
                  <a:pt x="57150" y="0"/>
                </a:moveTo>
                <a:lnTo>
                  <a:pt x="2259013" y="0"/>
                </a:lnTo>
                <a:cubicBezTo>
                  <a:pt x="2263776" y="711770"/>
                  <a:pt x="2187575" y="1475929"/>
                  <a:pt x="2273301" y="2135311"/>
                </a:cubicBezTo>
                <a:cubicBezTo>
                  <a:pt x="1510771" y="2116261"/>
                  <a:pt x="767292" y="2087686"/>
                  <a:pt x="57150" y="2149599"/>
                </a:cubicBezTo>
                <a:cubicBezTo>
                  <a:pt x="-71438" y="1461641"/>
                  <a:pt x="57150" y="716533"/>
                  <a:pt x="57150" y="0"/>
                </a:cubicBezTo>
                <a:close/>
              </a:path>
            </a:pathLst>
          </a:custGeom>
          <a:gradFill>
            <a:gsLst>
              <a:gs pos="0">
                <a:srgbClr val="EDF356"/>
              </a:gs>
              <a:gs pos="49634">
                <a:srgbClr val="F5FA89"/>
              </a:gs>
              <a:gs pos="83000">
                <a:srgbClr val="FBFEBE"/>
              </a:gs>
              <a:gs pos="100000">
                <a:srgbClr val="DEEE0C"/>
              </a:gs>
            </a:gsLst>
            <a:lin ang="81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360000" bIns="9000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教育技术的管理研究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MH_Other_6"/>
          <p:cNvSpPr>
            <a:spLocks/>
          </p:cNvSpPr>
          <p:nvPr>
            <p:custDataLst>
              <p:tags r:id="rId9"/>
            </p:custDataLst>
          </p:nvPr>
        </p:nvSpPr>
        <p:spPr bwMode="auto">
          <a:xfrm rot="-67358">
            <a:off x="3687763" y="4127500"/>
            <a:ext cx="214312" cy="739775"/>
          </a:xfrm>
          <a:custGeom>
            <a:avLst/>
            <a:gdLst>
              <a:gd name="T0" fmla="*/ 2147483646 w 2244"/>
              <a:gd name="T1" fmla="*/ 2147483646 h 8640"/>
              <a:gd name="T2" fmla="*/ 2147483646 w 2244"/>
              <a:gd name="T3" fmla="*/ 2147483646 h 8640"/>
              <a:gd name="T4" fmla="*/ 2147483646 w 2244"/>
              <a:gd name="T5" fmla="*/ 2147483646 h 8640"/>
              <a:gd name="T6" fmla="*/ 2147483646 w 2244"/>
              <a:gd name="T7" fmla="*/ 2147483646 h 8640"/>
              <a:gd name="T8" fmla="*/ 2147483646 w 2244"/>
              <a:gd name="T9" fmla="*/ 2147483646 h 8640"/>
              <a:gd name="T10" fmla="*/ 2147483646 w 2244"/>
              <a:gd name="T11" fmla="*/ 2147483646 h 8640"/>
              <a:gd name="T12" fmla="*/ 2147483646 w 2244"/>
              <a:gd name="T13" fmla="*/ 2147483646 h 8640"/>
              <a:gd name="T14" fmla="*/ 2147483646 w 2244"/>
              <a:gd name="T15" fmla="*/ 2147483646 h 8640"/>
              <a:gd name="T16" fmla="*/ 2147483646 w 2244"/>
              <a:gd name="T17" fmla="*/ 2147483646 h 8640"/>
              <a:gd name="T18" fmla="*/ 2147483646 w 2244"/>
              <a:gd name="T19" fmla="*/ 2147483646 h 8640"/>
              <a:gd name="T20" fmla="*/ 2147483646 w 2244"/>
              <a:gd name="T21" fmla="*/ 2147483646 h 8640"/>
              <a:gd name="T22" fmla="*/ 2147483646 w 2244"/>
              <a:gd name="T23" fmla="*/ 2147483646 h 8640"/>
              <a:gd name="T24" fmla="*/ 2147483646 w 2244"/>
              <a:gd name="T25" fmla="*/ 2147483646 h 8640"/>
              <a:gd name="T26" fmla="*/ 2147483646 w 2244"/>
              <a:gd name="T27" fmla="*/ 2147483646 h 8640"/>
              <a:gd name="T28" fmla="*/ 2147483646 w 2244"/>
              <a:gd name="T29" fmla="*/ 2147483646 h 8640"/>
              <a:gd name="T30" fmla="*/ 2147483646 w 2244"/>
              <a:gd name="T31" fmla="*/ 2147483646 h 8640"/>
              <a:gd name="T32" fmla="*/ 2147483646 w 2244"/>
              <a:gd name="T33" fmla="*/ 2147483646 h 8640"/>
              <a:gd name="T34" fmla="*/ 2147483646 w 2244"/>
              <a:gd name="T35" fmla="*/ 2147483646 h 8640"/>
              <a:gd name="T36" fmla="*/ 2147483646 w 2244"/>
              <a:gd name="T37" fmla="*/ 2147483646 h 8640"/>
              <a:gd name="T38" fmla="*/ 2147483646 w 2244"/>
              <a:gd name="T39" fmla="*/ 2147483646 h 8640"/>
              <a:gd name="T40" fmla="*/ 2147483646 w 2244"/>
              <a:gd name="T41" fmla="*/ 2147483646 h 8640"/>
              <a:gd name="T42" fmla="*/ 2147483646 w 2244"/>
              <a:gd name="T43" fmla="*/ 2147483646 h 8640"/>
              <a:gd name="T44" fmla="*/ 2147483646 w 2244"/>
              <a:gd name="T45" fmla="*/ 2147483646 h 8640"/>
              <a:gd name="T46" fmla="*/ 2147483646 w 2244"/>
              <a:gd name="T47" fmla="*/ 2147483646 h 8640"/>
              <a:gd name="T48" fmla="*/ 2147483646 w 2244"/>
              <a:gd name="T49" fmla="*/ 2147483646 h 8640"/>
              <a:gd name="T50" fmla="*/ 2147483646 w 2244"/>
              <a:gd name="T51" fmla="*/ 2147483646 h 8640"/>
              <a:gd name="T52" fmla="*/ 2147483646 w 2244"/>
              <a:gd name="T53" fmla="*/ 2147483646 h 8640"/>
              <a:gd name="T54" fmla="*/ 2147483646 w 2244"/>
              <a:gd name="T55" fmla="*/ 2147483646 h 8640"/>
              <a:gd name="T56" fmla="*/ 2147483646 w 2244"/>
              <a:gd name="T57" fmla="*/ 2147483646 h 8640"/>
              <a:gd name="T58" fmla="*/ 2147483646 w 2244"/>
              <a:gd name="T59" fmla="*/ 2147483646 h 8640"/>
              <a:gd name="T60" fmla="*/ 2147483646 w 2244"/>
              <a:gd name="T61" fmla="*/ 2147483646 h 8640"/>
              <a:gd name="T62" fmla="*/ 2147483646 w 2244"/>
              <a:gd name="T63" fmla="*/ 2147483646 h 8640"/>
              <a:gd name="T64" fmla="*/ 2147483646 w 2244"/>
              <a:gd name="T65" fmla="*/ 2147483646 h 8640"/>
              <a:gd name="T66" fmla="*/ 2147483646 w 2244"/>
              <a:gd name="T67" fmla="*/ 2147483646 h 8640"/>
              <a:gd name="T68" fmla="*/ 2147483646 w 2244"/>
              <a:gd name="T69" fmla="*/ 2147483646 h 8640"/>
              <a:gd name="T70" fmla="*/ 2147483646 w 2244"/>
              <a:gd name="T71" fmla="*/ 2147483646 h 8640"/>
              <a:gd name="T72" fmla="*/ 2147483646 w 2244"/>
              <a:gd name="T73" fmla="*/ 2147483646 h 8640"/>
              <a:gd name="T74" fmla="*/ 2147483646 w 2244"/>
              <a:gd name="T75" fmla="*/ 2147483646 h 8640"/>
              <a:gd name="T76" fmla="*/ 2147483646 w 2244"/>
              <a:gd name="T77" fmla="*/ 2147483646 h 8640"/>
              <a:gd name="T78" fmla="*/ 2147483646 w 2244"/>
              <a:gd name="T79" fmla="*/ 2147483646 h 8640"/>
              <a:gd name="T80" fmla="*/ 2147483646 w 2244"/>
              <a:gd name="T81" fmla="*/ 2147483646 h 8640"/>
              <a:gd name="T82" fmla="*/ 2147483646 w 2244"/>
              <a:gd name="T83" fmla="*/ 2147483646 h 8640"/>
              <a:gd name="T84" fmla="*/ 2147483646 w 2244"/>
              <a:gd name="T85" fmla="*/ 2147483646 h 8640"/>
              <a:gd name="T86" fmla="*/ 2147483646 w 2244"/>
              <a:gd name="T87" fmla="*/ 2147483646 h 8640"/>
              <a:gd name="T88" fmla="*/ 2147483646 w 2244"/>
              <a:gd name="T89" fmla="*/ 2147483646 h 8640"/>
              <a:gd name="T90" fmla="*/ 2147483646 w 2244"/>
              <a:gd name="T91" fmla="*/ 2147483646 h 8640"/>
              <a:gd name="T92" fmla="*/ 2147483646 w 2244"/>
              <a:gd name="T93" fmla="*/ 2147483646 h 8640"/>
              <a:gd name="T94" fmla="*/ 2147483646 w 2244"/>
              <a:gd name="T95" fmla="*/ 2147483646 h 8640"/>
              <a:gd name="T96" fmla="*/ 2147483646 w 2244"/>
              <a:gd name="T97" fmla="*/ 2147483646 h 8640"/>
              <a:gd name="T98" fmla="*/ 2147483646 w 2244"/>
              <a:gd name="T99" fmla="*/ 2147483646 h 8640"/>
              <a:gd name="T100" fmla="*/ 2147483646 w 2244"/>
              <a:gd name="T101" fmla="*/ 2147483646 h 8640"/>
              <a:gd name="T102" fmla="*/ 2147483646 w 2244"/>
              <a:gd name="T103" fmla="*/ 2147483646 h 8640"/>
              <a:gd name="T104" fmla="*/ 2147483646 w 2244"/>
              <a:gd name="T105" fmla="*/ 2147483646 h 8640"/>
              <a:gd name="T106" fmla="*/ 2147483646 w 2244"/>
              <a:gd name="T107" fmla="*/ 2147483646 h 8640"/>
              <a:gd name="T108" fmla="*/ 2147483646 w 2244"/>
              <a:gd name="T109" fmla="*/ 2147483646 h 8640"/>
              <a:gd name="T110" fmla="*/ 2147483646 w 2244"/>
              <a:gd name="T111" fmla="*/ 2147483646 h 8640"/>
              <a:gd name="T112" fmla="*/ 2147483646 w 2244"/>
              <a:gd name="T113" fmla="*/ 2147483646 h 8640"/>
              <a:gd name="T114" fmla="*/ 2147483646 w 2244"/>
              <a:gd name="T115" fmla="*/ 2147483646 h 8640"/>
              <a:gd name="T116" fmla="*/ 2147483646 w 2244"/>
              <a:gd name="T117" fmla="*/ 2147483646 h 8640"/>
              <a:gd name="T118" fmla="*/ 2147483646 w 2244"/>
              <a:gd name="T119" fmla="*/ 2147483646 h 8640"/>
              <a:gd name="T120" fmla="*/ 2147483646 w 2244"/>
              <a:gd name="T121" fmla="*/ 2147483646 h 8640"/>
              <a:gd name="T122" fmla="*/ 2147483646 w 2244"/>
              <a:gd name="T123" fmla="*/ 2147483646 h 8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244"/>
              <a:gd name="T187" fmla="*/ 0 h 8640"/>
              <a:gd name="T188" fmla="*/ 2244 w 2244"/>
              <a:gd name="T189" fmla="*/ 8640 h 86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244" h="8640">
                <a:moveTo>
                  <a:pt x="1988" y="297"/>
                </a:moveTo>
                <a:lnTo>
                  <a:pt x="1988" y="297"/>
                </a:lnTo>
                <a:lnTo>
                  <a:pt x="1953" y="260"/>
                </a:lnTo>
                <a:lnTo>
                  <a:pt x="1914" y="227"/>
                </a:lnTo>
                <a:lnTo>
                  <a:pt x="1875" y="196"/>
                </a:lnTo>
                <a:lnTo>
                  <a:pt x="1834" y="167"/>
                </a:lnTo>
                <a:lnTo>
                  <a:pt x="1791" y="140"/>
                </a:lnTo>
                <a:lnTo>
                  <a:pt x="1747" y="116"/>
                </a:lnTo>
                <a:lnTo>
                  <a:pt x="1702" y="95"/>
                </a:lnTo>
                <a:lnTo>
                  <a:pt x="1653" y="74"/>
                </a:lnTo>
                <a:lnTo>
                  <a:pt x="1603" y="56"/>
                </a:lnTo>
                <a:lnTo>
                  <a:pt x="1550" y="43"/>
                </a:lnTo>
                <a:lnTo>
                  <a:pt x="1498" y="29"/>
                </a:lnTo>
                <a:lnTo>
                  <a:pt x="1442" y="19"/>
                </a:lnTo>
                <a:lnTo>
                  <a:pt x="1385" y="10"/>
                </a:lnTo>
                <a:lnTo>
                  <a:pt x="1327" y="4"/>
                </a:lnTo>
                <a:lnTo>
                  <a:pt x="1267" y="2"/>
                </a:lnTo>
                <a:lnTo>
                  <a:pt x="1205" y="0"/>
                </a:lnTo>
                <a:lnTo>
                  <a:pt x="1140" y="2"/>
                </a:lnTo>
                <a:lnTo>
                  <a:pt x="1078" y="4"/>
                </a:lnTo>
                <a:lnTo>
                  <a:pt x="1020" y="10"/>
                </a:lnTo>
                <a:lnTo>
                  <a:pt x="964" y="19"/>
                </a:lnTo>
                <a:lnTo>
                  <a:pt x="907" y="29"/>
                </a:lnTo>
                <a:lnTo>
                  <a:pt x="855" y="43"/>
                </a:lnTo>
                <a:lnTo>
                  <a:pt x="804" y="58"/>
                </a:lnTo>
                <a:lnTo>
                  <a:pt x="756" y="76"/>
                </a:lnTo>
                <a:lnTo>
                  <a:pt x="709" y="95"/>
                </a:lnTo>
                <a:lnTo>
                  <a:pt x="664" y="118"/>
                </a:lnTo>
                <a:lnTo>
                  <a:pt x="624" y="142"/>
                </a:lnTo>
                <a:lnTo>
                  <a:pt x="583" y="169"/>
                </a:lnTo>
                <a:lnTo>
                  <a:pt x="546" y="198"/>
                </a:lnTo>
                <a:lnTo>
                  <a:pt x="511" y="229"/>
                </a:lnTo>
                <a:lnTo>
                  <a:pt x="476" y="264"/>
                </a:lnTo>
                <a:lnTo>
                  <a:pt x="445" y="299"/>
                </a:lnTo>
                <a:lnTo>
                  <a:pt x="424" y="328"/>
                </a:lnTo>
                <a:lnTo>
                  <a:pt x="404" y="357"/>
                </a:lnTo>
                <a:lnTo>
                  <a:pt x="387" y="386"/>
                </a:lnTo>
                <a:lnTo>
                  <a:pt x="369" y="417"/>
                </a:lnTo>
                <a:lnTo>
                  <a:pt x="354" y="446"/>
                </a:lnTo>
                <a:lnTo>
                  <a:pt x="340" y="478"/>
                </a:lnTo>
                <a:lnTo>
                  <a:pt x="328" y="507"/>
                </a:lnTo>
                <a:lnTo>
                  <a:pt x="319" y="538"/>
                </a:lnTo>
                <a:lnTo>
                  <a:pt x="309" y="569"/>
                </a:lnTo>
                <a:lnTo>
                  <a:pt x="301" y="598"/>
                </a:lnTo>
                <a:lnTo>
                  <a:pt x="289" y="658"/>
                </a:lnTo>
                <a:lnTo>
                  <a:pt x="280" y="714"/>
                </a:lnTo>
                <a:lnTo>
                  <a:pt x="276" y="771"/>
                </a:lnTo>
                <a:lnTo>
                  <a:pt x="573" y="771"/>
                </a:lnTo>
                <a:lnTo>
                  <a:pt x="577" y="736"/>
                </a:lnTo>
                <a:lnTo>
                  <a:pt x="583" y="699"/>
                </a:lnTo>
                <a:lnTo>
                  <a:pt x="591" y="662"/>
                </a:lnTo>
                <a:lnTo>
                  <a:pt x="602" y="625"/>
                </a:lnTo>
                <a:lnTo>
                  <a:pt x="616" y="588"/>
                </a:lnTo>
                <a:lnTo>
                  <a:pt x="633" y="553"/>
                </a:lnTo>
                <a:lnTo>
                  <a:pt x="655" y="518"/>
                </a:lnTo>
                <a:lnTo>
                  <a:pt x="678" y="485"/>
                </a:lnTo>
                <a:lnTo>
                  <a:pt x="697" y="462"/>
                </a:lnTo>
                <a:lnTo>
                  <a:pt x="719" y="441"/>
                </a:lnTo>
                <a:lnTo>
                  <a:pt x="742" y="421"/>
                </a:lnTo>
                <a:lnTo>
                  <a:pt x="767" y="402"/>
                </a:lnTo>
                <a:lnTo>
                  <a:pt x="795" y="386"/>
                </a:lnTo>
                <a:lnTo>
                  <a:pt x="824" y="371"/>
                </a:lnTo>
                <a:lnTo>
                  <a:pt x="855" y="357"/>
                </a:lnTo>
                <a:lnTo>
                  <a:pt x="886" y="344"/>
                </a:lnTo>
                <a:lnTo>
                  <a:pt x="919" y="334"/>
                </a:lnTo>
                <a:lnTo>
                  <a:pt x="956" y="324"/>
                </a:lnTo>
                <a:lnTo>
                  <a:pt x="993" y="314"/>
                </a:lnTo>
                <a:lnTo>
                  <a:pt x="1032" y="309"/>
                </a:lnTo>
                <a:lnTo>
                  <a:pt x="1072" y="303"/>
                </a:lnTo>
                <a:lnTo>
                  <a:pt x="1113" y="299"/>
                </a:lnTo>
                <a:lnTo>
                  <a:pt x="1158" y="297"/>
                </a:lnTo>
                <a:lnTo>
                  <a:pt x="1205" y="297"/>
                </a:lnTo>
                <a:lnTo>
                  <a:pt x="1249" y="297"/>
                </a:lnTo>
                <a:lnTo>
                  <a:pt x="1294" y="301"/>
                </a:lnTo>
                <a:lnTo>
                  <a:pt x="1339" y="305"/>
                </a:lnTo>
                <a:lnTo>
                  <a:pt x="1379" y="309"/>
                </a:lnTo>
                <a:lnTo>
                  <a:pt x="1420" y="316"/>
                </a:lnTo>
                <a:lnTo>
                  <a:pt x="1459" y="326"/>
                </a:lnTo>
                <a:lnTo>
                  <a:pt x="1496" y="336"/>
                </a:lnTo>
                <a:lnTo>
                  <a:pt x="1533" y="347"/>
                </a:lnTo>
                <a:lnTo>
                  <a:pt x="1568" y="361"/>
                </a:lnTo>
                <a:lnTo>
                  <a:pt x="1601" y="375"/>
                </a:lnTo>
                <a:lnTo>
                  <a:pt x="1632" y="392"/>
                </a:lnTo>
                <a:lnTo>
                  <a:pt x="1661" y="410"/>
                </a:lnTo>
                <a:lnTo>
                  <a:pt x="1690" y="429"/>
                </a:lnTo>
                <a:lnTo>
                  <a:pt x="1717" y="450"/>
                </a:lnTo>
                <a:lnTo>
                  <a:pt x="1743" y="474"/>
                </a:lnTo>
                <a:lnTo>
                  <a:pt x="1768" y="497"/>
                </a:lnTo>
                <a:lnTo>
                  <a:pt x="1785" y="516"/>
                </a:lnTo>
                <a:lnTo>
                  <a:pt x="1803" y="538"/>
                </a:lnTo>
                <a:lnTo>
                  <a:pt x="1817" y="559"/>
                </a:lnTo>
                <a:lnTo>
                  <a:pt x="1832" y="580"/>
                </a:lnTo>
                <a:lnTo>
                  <a:pt x="1857" y="623"/>
                </a:lnTo>
                <a:lnTo>
                  <a:pt x="1879" y="668"/>
                </a:lnTo>
                <a:lnTo>
                  <a:pt x="1896" y="712"/>
                </a:lnTo>
                <a:lnTo>
                  <a:pt x="1910" y="757"/>
                </a:lnTo>
                <a:lnTo>
                  <a:pt x="1921" y="800"/>
                </a:lnTo>
                <a:lnTo>
                  <a:pt x="1931" y="841"/>
                </a:lnTo>
                <a:lnTo>
                  <a:pt x="1937" y="879"/>
                </a:lnTo>
                <a:lnTo>
                  <a:pt x="1941" y="914"/>
                </a:lnTo>
                <a:lnTo>
                  <a:pt x="1947" y="973"/>
                </a:lnTo>
                <a:lnTo>
                  <a:pt x="1947" y="1011"/>
                </a:lnTo>
                <a:lnTo>
                  <a:pt x="1947" y="1027"/>
                </a:lnTo>
                <a:lnTo>
                  <a:pt x="1945" y="1033"/>
                </a:lnTo>
                <a:lnTo>
                  <a:pt x="1925" y="7425"/>
                </a:lnTo>
                <a:lnTo>
                  <a:pt x="1923" y="7473"/>
                </a:lnTo>
                <a:lnTo>
                  <a:pt x="1918" y="7522"/>
                </a:lnTo>
                <a:lnTo>
                  <a:pt x="1910" y="7584"/>
                </a:lnTo>
                <a:lnTo>
                  <a:pt x="1896" y="7654"/>
                </a:lnTo>
                <a:lnTo>
                  <a:pt x="1887" y="7693"/>
                </a:lnTo>
                <a:lnTo>
                  <a:pt x="1877" y="7732"/>
                </a:lnTo>
                <a:lnTo>
                  <a:pt x="1865" y="7772"/>
                </a:lnTo>
                <a:lnTo>
                  <a:pt x="1850" y="7813"/>
                </a:lnTo>
                <a:lnTo>
                  <a:pt x="1834" y="7856"/>
                </a:lnTo>
                <a:lnTo>
                  <a:pt x="1815" y="7898"/>
                </a:lnTo>
                <a:lnTo>
                  <a:pt x="1793" y="7939"/>
                </a:lnTo>
                <a:lnTo>
                  <a:pt x="1770" y="7982"/>
                </a:lnTo>
                <a:lnTo>
                  <a:pt x="1743" y="8023"/>
                </a:lnTo>
                <a:lnTo>
                  <a:pt x="1714" y="8062"/>
                </a:lnTo>
                <a:lnTo>
                  <a:pt x="1683" y="8100"/>
                </a:lnTo>
                <a:lnTo>
                  <a:pt x="1646" y="8137"/>
                </a:lnTo>
                <a:lnTo>
                  <a:pt x="1607" y="8172"/>
                </a:lnTo>
                <a:lnTo>
                  <a:pt x="1566" y="8205"/>
                </a:lnTo>
                <a:lnTo>
                  <a:pt x="1519" y="8234"/>
                </a:lnTo>
                <a:lnTo>
                  <a:pt x="1471" y="8261"/>
                </a:lnTo>
                <a:lnTo>
                  <a:pt x="1444" y="8275"/>
                </a:lnTo>
                <a:lnTo>
                  <a:pt x="1416" y="8285"/>
                </a:lnTo>
                <a:lnTo>
                  <a:pt x="1389" y="8296"/>
                </a:lnTo>
                <a:lnTo>
                  <a:pt x="1360" y="8306"/>
                </a:lnTo>
                <a:lnTo>
                  <a:pt x="1329" y="8314"/>
                </a:lnTo>
                <a:lnTo>
                  <a:pt x="1298" y="8322"/>
                </a:lnTo>
                <a:lnTo>
                  <a:pt x="1267" y="8327"/>
                </a:lnTo>
                <a:lnTo>
                  <a:pt x="1232" y="8333"/>
                </a:lnTo>
                <a:lnTo>
                  <a:pt x="1199" y="8337"/>
                </a:lnTo>
                <a:lnTo>
                  <a:pt x="1162" y="8341"/>
                </a:lnTo>
                <a:lnTo>
                  <a:pt x="1125" y="8343"/>
                </a:lnTo>
                <a:lnTo>
                  <a:pt x="1088" y="8343"/>
                </a:lnTo>
                <a:lnTo>
                  <a:pt x="1043" y="8343"/>
                </a:lnTo>
                <a:lnTo>
                  <a:pt x="1003" y="8341"/>
                </a:lnTo>
                <a:lnTo>
                  <a:pt x="962" y="8337"/>
                </a:lnTo>
                <a:lnTo>
                  <a:pt x="923" y="8331"/>
                </a:lnTo>
                <a:lnTo>
                  <a:pt x="884" y="8324"/>
                </a:lnTo>
                <a:lnTo>
                  <a:pt x="847" y="8316"/>
                </a:lnTo>
                <a:lnTo>
                  <a:pt x="812" y="8304"/>
                </a:lnTo>
                <a:lnTo>
                  <a:pt x="777" y="8293"/>
                </a:lnTo>
                <a:lnTo>
                  <a:pt x="744" y="8279"/>
                </a:lnTo>
                <a:lnTo>
                  <a:pt x="713" y="8263"/>
                </a:lnTo>
                <a:lnTo>
                  <a:pt x="682" y="8248"/>
                </a:lnTo>
                <a:lnTo>
                  <a:pt x="653" y="8230"/>
                </a:lnTo>
                <a:lnTo>
                  <a:pt x="624" y="8209"/>
                </a:lnTo>
                <a:lnTo>
                  <a:pt x="596" y="8188"/>
                </a:lnTo>
                <a:lnTo>
                  <a:pt x="571" y="8166"/>
                </a:lnTo>
                <a:lnTo>
                  <a:pt x="548" y="8141"/>
                </a:lnTo>
                <a:lnTo>
                  <a:pt x="527" y="8116"/>
                </a:lnTo>
                <a:lnTo>
                  <a:pt x="505" y="8091"/>
                </a:lnTo>
                <a:lnTo>
                  <a:pt x="486" y="8063"/>
                </a:lnTo>
                <a:lnTo>
                  <a:pt x="468" y="8036"/>
                </a:lnTo>
                <a:lnTo>
                  <a:pt x="453" y="8007"/>
                </a:lnTo>
                <a:lnTo>
                  <a:pt x="437" y="7978"/>
                </a:lnTo>
                <a:lnTo>
                  <a:pt x="424" y="7951"/>
                </a:lnTo>
                <a:lnTo>
                  <a:pt x="412" y="7922"/>
                </a:lnTo>
                <a:lnTo>
                  <a:pt x="391" y="7862"/>
                </a:lnTo>
                <a:lnTo>
                  <a:pt x="373" y="7803"/>
                </a:lnTo>
                <a:lnTo>
                  <a:pt x="359" y="7747"/>
                </a:lnTo>
                <a:lnTo>
                  <a:pt x="350" y="7691"/>
                </a:lnTo>
                <a:lnTo>
                  <a:pt x="342" y="7640"/>
                </a:lnTo>
                <a:lnTo>
                  <a:pt x="336" y="7592"/>
                </a:lnTo>
                <a:lnTo>
                  <a:pt x="334" y="7549"/>
                </a:lnTo>
                <a:lnTo>
                  <a:pt x="332" y="7510"/>
                </a:lnTo>
                <a:lnTo>
                  <a:pt x="332" y="7456"/>
                </a:lnTo>
                <a:lnTo>
                  <a:pt x="332" y="7436"/>
                </a:lnTo>
                <a:lnTo>
                  <a:pt x="334" y="7429"/>
                </a:lnTo>
                <a:lnTo>
                  <a:pt x="297" y="2186"/>
                </a:lnTo>
                <a:lnTo>
                  <a:pt x="295" y="2170"/>
                </a:lnTo>
                <a:lnTo>
                  <a:pt x="293" y="2157"/>
                </a:lnTo>
                <a:lnTo>
                  <a:pt x="289" y="2141"/>
                </a:lnTo>
                <a:lnTo>
                  <a:pt x="284" y="2127"/>
                </a:lnTo>
                <a:lnTo>
                  <a:pt x="278" y="2116"/>
                </a:lnTo>
                <a:lnTo>
                  <a:pt x="270" y="2104"/>
                </a:lnTo>
                <a:lnTo>
                  <a:pt x="262" y="2093"/>
                </a:lnTo>
                <a:lnTo>
                  <a:pt x="253" y="2081"/>
                </a:lnTo>
                <a:lnTo>
                  <a:pt x="241" y="2071"/>
                </a:lnTo>
                <a:lnTo>
                  <a:pt x="231" y="2063"/>
                </a:lnTo>
                <a:lnTo>
                  <a:pt x="218" y="2056"/>
                </a:lnTo>
                <a:lnTo>
                  <a:pt x="206" y="2050"/>
                </a:lnTo>
                <a:lnTo>
                  <a:pt x="192" y="2046"/>
                </a:lnTo>
                <a:lnTo>
                  <a:pt x="177" y="2042"/>
                </a:lnTo>
                <a:lnTo>
                  <a:pt x="163" y="2040"/>
                </a:lnTo>
                <a:lnTo>
                  <a:pt x="148" y="2038"/>
                </a:lnTo>
                <a:lnTo>
                  <a:pt x="146" y="2038"/>
                </a:lnTo>
                <a:lnTo>
                  <a:pt x="132" y="2040"/>
                </a:lnTo>
                <a:lnTo>
                  <a:pt x="117" y="2042"/>
                </a:lnTo>
                <a:lnTo>
                  <a:pt x="103" y="2046"/>
                </a:lnTo>
                <a:lnTo>
                  <a:pt x="89" y="2050"/>
                </a:lnTo>
                <a:lnTo>
                  <a:pt x="76" y="2058"/>
                </a:lnTo>
                <a:lnTo>
                  <a:pt x="64" y="2065"/>
                </a:lnTo>
                <a:lnTo>
                  <a:pt x="52" y="2073"/>
                </a:lnTo>
                <a:lnTo>
                  <a:pt x="43" y="2083"/>
                </a:lnTo>
                <a:lnTo>
                  <a:pt x="33" y="2093"/>
                </a:lnTo>
                <a:lnTo>
                  <a:pt x="23" y="2104"/>
                </a:lnTo>
                <a:lnTo>
                  <a:pt x="17" y="2118"/>
                </a:lnTo>
                <a:lnTo>
                  <a:pt x="10" y="2129"/>
                </a:lnTo>
                <a:lnTo>
                  <a:pt x="6" y="2143"/>
                </a:lnTo>
                <a:lnTo>
                  <a:pt x="2" y="2159"/>
                </a:lnTo>
                <a:lnTo>
                  <a:pt x="0" y="2172"/>
                </a:lnTo>
                <a:lnTo>
                  <a:pt x="0" y="2188"/>
                </a:lnTo>
                <a:lnTo>
                  <a:pt x="37" y="7419"/>
                </a:lnTo>
                <a:lnTo>
                  <a:pt x="35" y="7466"/>
                </a:lnTo>
                <a:lnTo>
                  <a:pt x="35" y="7501"/>
                </a:lnTo>
                <a:lnTo>
                  <a:pt x="35" y="7545"/>
                </a:lnTo>
                <a:lnTo>
                  <a:pt x="39" y="7596"/>
                </a:lnTo>
                <a:lnTo>
                  <a:pt x="43" y="7652"/>
                </a:lnTo>
                <a:lnTo>
                  <a:pt x="51" y="7714"/>
                </a:lnTo>
                <a:lnTo>
                  <a:pt x="62" y="7778"/>
                </a:lnTo>
                <a:lnTo>
                  <a:pt x="78" y="7848"/>
                </a:lnTo>
                <a:lnTo>
                  <a:pt x="97" y="7918"/>
                </a:lnTo>
                <a:lnTo>
                  <a:pt x="120" y="7990"/>
                </a:lnTo>
                <a:lnTo>
                  <a:pt x="134" y="8027"/>
                </a:lnTo>
                <a:lnTo>
                  <a:pt x="150" y="8063"/>
                </a:lnTo>
                <a:lnTo>
                  <a:pt x="165" y="8100"/>
                </a:lnTo>
                <a:lnTo>
                  <a:pt x="185" y="8135"/>
                </a:lnTo>
                <a:lnTo>
                  <a:pt x="204" y="8172"/>
                </a:lnTo>
                <a:lnTo>
                  <a:pt x="225" y="8207"/>
                </a:lnTo>
                <a:lnTo>
                  <a:pt x="249" y="8242"/>
                </a:lnTo>
                <a:lnTo>
                  <a:pt x="274" y="8275"/>
                </a:lnTo>
                <a:lnTo>
                  <a:pt x="299" y="8310"/>
                </a:lnTo>
                <a:lnTo>
                  <a:pt x="328" y="8341"/>
                </a:lnTo>
                <a:lnTo>
                  <a:pt x="363" y="8378"/>
                </a:lnTo>
                <a:lnTo>
                  <a:pt x="400" y="8411"/>
                </a:lnTo>
                <a:lnTo>
                  <a:pt x="439" y="8442"/>
                </a:lnTo>
                <a:lnTo>
                  <a:pt x="480" y="8471"/>
                </a:lnTo>
                <a:lnTo>
                  <a:pt x="521" y="8498"/>
                </a:lnTo>
                <a:lnTo>
                  <a:pt x="565" y="8524"/>
                </a:lnTo>
                <a:lnTo>
                  <a:pt x="610" y="8545"/>
                </a:lnTo>
                <a:lnTo>
                  <a:pt x="657" y="8566"/>
                </a:lnTo>
                <a:lnTo>
                  <a:pt x="705" y="8584"/>
                </a:lnTo>
                <a:lnTo>
                  <a:pt x="756" y="8597"/>
                </a:lnTo>
                <a:lnTo>
                  <a:pt x="806" y="8611"/>
                </a:lnTo>
                <a:lnTo>
                  <a:pt x="859" y="8623"/>
                </a:lnTo>
                <a:lnTo>
                  <a:pt x="915" y="8630"/>
                </a:lnTo>
                <a:lnTo>
                  <a:pt x="969" y="8636"/>
                </a:lnTo>
                <a:lnTo>
                  <a:pt x="1028" y="8640"/>
                </a:lnTo>
                <a:lnTo>
                  <a:pt x="1088" y="8640"/>
                </a:lnTo>
                <a:lnTo>
                  <a:pt x="1129" y="8640"/>
                </a:lnTo>
                <a:lnTo>
                  <a:pt x="1170" y="8638"/>
                </a:lnTo>
                <a:lnTo>
                  <a:pt x="1208" y="8636"/>
                </a:lnTo>
                <a:lnTo>
                  <a:pt x="1247" y="8632"/>
                </a:lnTo>
                <a:lnTo>
                  <a:pt x="1323" y="8621"/>
                </a:lnTo>
                <a:lnTo>
                  <a:pt x="1393" y="8605"/>
                </a:lnTo>
                <a:lnTo>
                  <a:pt x="1461" y="8588"/>
                </a:lnTo>
                <a:lnTo>
                  <a:pt x="1525" y="8564"/>
                </a:lnTo>
                <a:lnTo>
                  <a:pt x="1585" y="8539"/>
                </a:lnTo>
                <a:lnTo>
                  <a:pt x="1644" y="8510"/>
                </a:lnTo>
                <a:lnTo>
                  <a:pt x="1698" y="8477"/>
                </a:lnTo>
                <a:lnTo>
                  <a:pt x="1749" y="8444"/>
                </a:lnTo>
                <a:lnTo>
                  <a:pt x="1795" y="8405"/>
                </a:lnTo>
                <a:lnTo>
                  <a:pt x="1840" y="8366"/>
                </a:lnTo>
                <a:lnTo>
                  <a:pt x="1883" y="8326"/>
                </a:lnTo>
                <a:lnTo>
                  <a:pt x="1921" y="8281"/>
                </a:lnTo>
                <a:lnTo>
                  <a:pt x="1958" y="8236"/>
                </a:lnTo>
                <a:lnTo>
                  <a:pt x="1991" y="8190"/>
                </a:lnTo>
                <a:lnTo>
                  <a:pt x="2023" y="8143"/>
                </a:lnTo>
                <a:lnTo>
                  <a:pt x="2050" y="8095"/>
                </a:lnTo>
                <a:lnTo>
                  <a:pt x="2077" y="8044"/>
                </a:lnTo>
                <a:lnTo>
                  <a:pt x="2100" y="7994"/>
                </a:lnTo>
                <a:lnTo>
                  <a:pt x="2122" y="7943"/>
                </a:lnTo>
                <a:lnTo>
                  <a:pt x="2139" y="7893"/>
                </a:lnTo>
                <a:lnTo>
                  <a:pt x="2157" y="7842"/>
                </a:lnTo>
                <a:lnTo>
                  <a:pt x="2170" y="7792"/>
                </a:lnTo>
                <a:lnTo>
                  <a:pt x="2184" y="7741"/>
                </a:lnTo>
                <a:lnTo>
                  <a:pt x="2193" y="7693"/>
                </a:lnTo>
                <a:lnTo>
                  <a:pt x="2203" y="7644"/>
                </a:lnTo>
                <a:lnTo>
                  <a:pt x="2209" y="7598"/>
                </a:lnTo>
                <a:lnTo>
                  <a:pt x="2215" y="7551"/>
                </a:lnTo>
                <a:lnTo>
                  <a:pt x="2219" y="7508"/>
                </a:lnTo>
                <a:lnTo>
                  <a:pt x="2221" y="7466"/>
                </a:lnTo>
                <a:lnTo>
                  <a:pt x="2223" y="7425"/>
                </a:lnTo>
                <a:lnTo>
                  <a:pt x="2242" y="1042"/>
                </a:lnTo>
                <a:lnTo>
                  <a:pt x="2244" y="1006"/>
                </a:lnTo>
                <a:lnTo>
                  <a:pt x="2242" y="943"/>
                </a:lnTo>
                <a:lnTo>
                  <a:pt x="2240" y="903"/>
                </a:lnTo>
                <a:lnTo>
                  <a:pt x="2234" y="858"/>
                </a:lnTo>
                <a:lnTo>
                  <a:pt x="2227" y="809"/>
                </a:lnTo>
                <a:lnTo>
                  <a:pt x="2217" y="757"/>
                </a:lnTo>
                <a:lnTo>
                  <a:pt x="2203" y="703"/>
                </a:lnTo>
                <a:lnTo>
                  <a:pt x="2188" y="646"/>
                </a:lnTo>
                <a:lnTo>
                  <a:pt x="2166" y="586"/>
                </a:lnTo>
                <a:lnTo>
                  <a:pt x="2141" y="528"/>
                </a:lnTo>
                <a:lnTo>
                  <a:pt x="2127" y="499"/>
                </a:lnTo>
                <a:lnTo>
                  <a:pt x="2112" y="468"/>
                </a:lnTo>
                <a:lnTo>
                  <a:pt x="2094" y="439"/>
                </a:lnTo>
                <a:lnTo>
                  <a:pt x="2075" y="410"/>
                </a:lnTo>
                <a:lnTo>
                  <a:pt x="2056" y="380"/>
                </a:lnTo>
                <a:lnTo>
                  <a:pt x="2034" y="353"/>
                </a:lnTo>
                <a:lnTo>
                  <a:pt x="2011" y="324"/>
                </a:lnTo>
                <a:lnTo>
                  <a:pt x="1988" y="2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7"/>
          <p:cNvSpPr/>
          <p:nvPr>
            <p:custDataLst>
              <p:tags r:id="rId10"/>
            </p:custDataLst>
          </p:nvPr>
        </p:nvSpPr>
        <p:spPr>
          <a:xfrm>
            <a:off x="5360988" y="2225675"/>
            <a:ext cx="79375" cy="1620838"/>
          </a:xfrm>
          <a:custGeom>
            <a:avLst/>
            <a:gdLst>
              <a:gd name="connsiteX0" fmla="*/ 0 w 203200"/>
              <a:gd name="connsiteY0" fmla="*/ 0 h 2140585"/>
              <a:gd name="connsiteX1" fmla="*/ 2032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40585"/>
              <a:gd name="connsiteX1" fmla="*/ 174625 w 203200"/>
              <a:gd name="connsiteY1" fmla="*/ 3810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21535"/>
              <a:gd name="connsiteX1" fmla="*/ 174625 w 203200"/>
              <a:gd name="connsiteY1" fmla="*/ 19050 h 2121535"/>
              <a:gd name="connsiteX2" fmla="*/ 203200 w 203200"/>
              <a:gd name="connsiteY2" fmla="*/ 2121535 h 2121535"/>
              <a:gd name="connsiteX3" fmla="*/ 0 w 203200"/>
              <a:gd name="connsiteY3" fmla="*/ 2121535 h 2121535"/>
              <a:gd name="connsiteX4" fmla="*/ 0 w 203200"/>
              <a:gd name="connsiteY4" fmla="*/ 0 h 2121535"/>
              <a:gd name="connsiteX0" fmla="*/ 0 w 203200"/>
              <a:gd name="connsiteY0" fmla="*/ 19050 h 2140585"/>
              <a:gd name="connsiteX1" fmla="*/ 1651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19050 h 2140585"/>
              <a:gd name="connsiteX0" fmla="*/ 0 w 215422"/>
              <a:gd name="connsiteY0" fmla="*/ 19050 h 2140585"/>
              <a:gd name="connsiteX1" fmla="*/ 165100 w 215422"/>
              <a:gd name="connsiteY1" fmla="*/ 0 h 2140585"/>
              <a:gd name="connsiteX2" fmla="*/ 203200 w 215422"/>
              <a:gd name="connsiteY2" fmla="*/ 2140585 h 2140585"/>
              <a:gd name="connsiteX3" fmla="*/ 0 w 215422"/>
              <a:gd name="connsiteY3" fmla="*/ 2140585 h 2140585"/>
              <a:gd name="connsiteX4" fmla="*/ 0 w 215422"/>
              <a:gd name="connsiteY4" fmla="*/ 19050 h 2140585"/>
              <a:gd name="connsiteX0" fmla="*/ 0 w 209002"/>
              <a:gd name="connsiteY0" fmla="*/ 19050 h 2145347"/>
              <a:gd name="connsiteX1" fmla="*/ 165100 w 209002"/>
              <a:gd name="connsiteY1" fmla="*/ 0 h 2145347"/>
              <a:gd name="connsiteX2" fmla="*/ 184150 w 209002"/>
              <a:gd name="connsiteY2" fmla="*/ 2145347 h 2145347"/>
              <a:gd name="connsiteX3" fmla="*/ 0 w 209002"/>
              <a:gd name="connsiteY3" fmla="*/ 2140585 h 2145347"/>
              <a:gd name="connsiteX4" fmla="*/ 0 w 209002"/>
              <a:gd name="connsiteY4" fmla="*/ 19050 h 2145347"/>
              <a:gd name="connsiteX0" fmla="*/ 0 w 231781"/>
              <a:gd name="connsiteY0" fmla="*/ 19050 h 2145347"/>
              <a:gd name="connsiteX1" fmla="*/ 165100 w 231781"/>
              <a:gd name="connsiteY1" fmla="*/ 0 h 2145347"/>
              <a:gd name="connsiteX2" fmla="*/ 184150 w 231781"/>
              <a:gd name="connsiteY2" fmla="*/ 2145347 h 2145347"/>
              <a:gd name="connsiteX3" fmla="*/ 0 w 231781"/>
              <a:gd name="connsiteY3" fmla="*/ 2140585 h 2145347"/>
              <a:gd name="connsiteX4" fmla="*/ 0 w 231781"/>
              <a:gd name="connsiteY4" fmla="*/ 19050 h 2145347"/>
              <a:gd name="connsiteX0" fmla="*/ 0 w 231781"/>
              <a:gd name="connsiteY0" fmla="*/ 19050 h 2145348"/>
              <a:gd name="connsiteX1" fmla="*/ 165100 w 231781"/>
              <a:gd name="connsiteY1" fmla="*/ 0 h 2145348"/>
              <a:gd name="connsiteX2" fmla="*/ 184150 w 231781"/>
              <a:gd name="connsiteY2" fmla="*/ 2145347 h 2145348"/>
              <a:gd name="connsiteX3" fmla="*/ 166688 w 231781"/>
              <a:gd name="connsiteY3" fmla="*/ 2145348 h 2145348"/>
              <a:gd name="connsiteX4" fmla="*/ 0 w 231781"/>
              <a:gd name="connsiteY4" fmla="*/ 19050 h 2145348"/>
              <a:gd name="connsiteX0" fmla="*/ 0 w 79381"/>
              <a:gd name="connsiteY0" fmla="*/ 19050 h 2145348"/>
              <a:gd name="connsiteX1" fmla="*/ 12700 w 79381"/>
              <a:gd name="connsiteY1" fmla="*/ 0 h 2145348"/>
              <a:gd name="connsiteX2" fmla="*/ 31750 w 79381"/>
              <a:gd name="connsiteY2" fmla="*/ 2145347 h 2145348"/>
              <a:gd name="connsiteX3" fmla="*/ 14288 w 79381"/>
              <a:gd name="connsiteY3" fmla="*/ 2145348 h 2145348"/>
              <a:gd name="connsiteX4" fmla="*/ 0 w 79381"/>
              <a:gd name="connsiteY4" fmla="*/ 19050 h 2145348"/>
              <a:gd name="connsiteX0" fmla="*/ 12592 w 91973"/>
              <a:gd name="connsiteY0" fmla="*/ 19050 h 2145348"/>
              <a:gd name="connsiteX1" fmla="*/ 25292 w 91973"/>
              <a:gd name="connsiteY1" fmla="*/ 0 h 2145348"/>
              <a:gd name="connsiteX2" fmla="*/ 44342 w 91973"/>
              <a:gd name="connsiteY2" fmla="*/ 2145347 h 2145348"/>
              <a:gd name="connsiteX3" fmla="*/ 26880 w 91973"/>
              <a:gd name="connsiteY3" fmla="*/ 2145348 h 2145348"/>
              <a:gd name="connsiteX4" fmla="*/ 12592 w 91973"/>
              <a:gd name="connsiteY4" fmla="*/ 19050 h 2145348"/>
              <a:gd name="connsiteX0" fmla="*/ 9813 w 89194"/>
              <a:gd name="connsiteY0" fmla="*/ 19050 h 2145347"/>
              <a:gd name="connsiteX1" fmla="*/ 22513 w 89194"/>
              <a:gd name="connsiteY1" fmla="*/ 0 h 2145347"/>
              <a:gd name="connsiteX2" fmla="*/ 41563 w 89194"/>
              <a:gd name="connsiteY2" fmla="*/ 2145347 h 2145347"/>
              <a:gd name="connsiteX3" fmla="*/ 43151 w 89194"/>
              <a:gd name="connsiteY3" fmla="*/ 2140585 h 2145347"/>
              <a:gd name="connsiteX4" fmla="*/ 9813 w 89194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0 w 79381"/>
              <a:gd name="connsiteY0" fmla="*/ 19050 h 2145347"/>
              <a:gd name="connsiteX1" fmla="*/ 12700 w 79381"/>
              <a:gd name="connsiteY1" fmla="*/ 0 h 2145347"/>
              <a:gd name="connsiteX2" fmla="*/ 31750 w 79381"/>
              <a:gd name="connsiteY2" fmla="*/ 2145347 h 2145347"/>
              <a:gd name="connsiteX3" fmla="*/ 0 w 79381"/>
              <a:gd name="connsiteY3" fmla="*/ 19050 h 2145347"/>
              <a:gd name="connsiteX0" fmla="*/ 0 w 72621"/>
              <a:gd name="connsiteY0" fmla="*/ 19050 h 2145347"/>
              <a:gd name="connsiteX1" fmla="*/ 12700 w 72621"/>
              <a:gd name="connsiteY1" fmla="*/ 0 h 2145347"/>
              <a:gd name="connsiteX2" fmla="*/ 17463 w 72621"/>
              <a:gd name="connsiteY2" fmla="*/ 2145347 h 2145347"/>
              <a:gd name="connsiteX3" fmla="*/ 0 w 72621"/>
              <a:gd name="connsiteY3" fmla="*/ 19050 h 2145347"/>
              <a:gd name="connsiteX0" fmla="*/ 16307 w 88928"/>
              <a:gd name="connsiteY0" fmla="*/ 19050 h 2145347"/>
              <a:gd name="connsiteX1" fmla="*/ 29007 w 88928"/>
              <a:gd name="connsiteY1" fmla="*/ 0 h 2145347"/>
              <a:gd name="connsiteX2" fmla="*/ 33770 w 88928"/>
              <a:gd name="connsiteY2" fmla="*/ 2145347 h 2145347"/>
              <a:gd name="connsiteX3" fmla="*/ 16307 w 88928"/>
              <a:gd name="connsiteY3" fmla="*/ 19050 h 2145347"/>
              <a:gd name="connsiteX0" fmla="*/ 4763 w 59921"/>
              <a:gd name="connsiteY0" fmla="*/ 2145347 h 2145347"/>
              <a:gd name="connsiteX1" fmla="*/ 0 w 59921"/>
              <a:gd name="connsiteY1" fmla="*/ 0 h 2145347"/>
              <a:gd name="connsiteX2" fmla="*/ 4763 w 59921"/>
              <a:gd name="connsiteY2" fmla="*/ 2145347 h 2145347"/>
              <a:gd name="connsiteX0" fmla="*/ 37594 w 92752"/>
              <a:gd name="connsiteY0" fmla="*/ 2145347 h 2145347"/>
              <a:gd name="connsiteX1" fmla="*/ 32831 w 92752"/>
              <a:gd name="connsiteY1" fmla="*/ 0 h 2145347"/>
              <a:gd name="connsiteX2" fmla="*/ 37594 w 92752"/>
              <a:gd name="connsiteY2" fmla="*/ 2145347 h 2145347"/>
              <a:gd name="connsiteX0" fmla="*/ 45121 w 100279"/>
              <a:gd name="connsiteY0" fmla="*/ 2145347 h 2145347"/>
              <a:gd name="connsiteX1" fmla="*/ 40358 w 100279"/>
              <a:gd name="connsiteY1" fmla="*/ 0 h 2145347"/>
              <a:gd name="connsiteX2" fmla="*/ 45121 w 100279"/>
              <a:gd name="connsiteY2" fmla="*/ 2145347 h 2145347"/>
              <a:gd name="connsiteX0" fmla="*/ 45121 w 112423"/>
              <a:gd name="connsiteY0" fmla="*/ 2145347 h 2145347"/>
              <a:gd name="connsiteX1" fmla="*/ 40358 w 112423"/>
              <a:gd name="connsiteY1" fmla="*/ 0 h 2145347"/>
              <a:gd name="connsiteX2" fmla="*/ 45121 w 112423"/>
              <a:gd name="connsiteY2" fmla="*/ 2145347 h 2145347"/>
              <a:gd name="connsiteX0" fmla="*/ 45121 w 104036"/>
              <a:gd name="connsiteY0" fmla="*/ 2145347 h 2145347"/>
              <a:gd name="connsiteX1" fmla="*/ 40358 w 104036"/>
              <a:gd name="connsiteY1" fmla="*/ 0 h 2145347"/>
              <a:gd name="connsiteX2" fmla="*/ 45121 w 104036"/>
              <a:gd name="connsiteY2" fmla="*/ 2145347 h 2145347"/>
              <a:gd name="connsiteX0" fmla="*/ 50160 w 103977"/>
              <a:gd name="connsiteY0" fmla="*/ 2148522 h 2148522"/>
              <a:gd name="connsiteX1" fmla="*/ 32697 w 103977"/>
              <a:gd name="connsiteY1" fmla="*/ 0 h 2148522"/>
              <a:gd name="connsiteX2" fmla="*/ 50160 w 103977"/>
              <a:gd name="connsiteY2" fmla="*/ 2148522 h 2148522"/>
              <a:gd name="connsiteX0" fmla="*/ 48816 w 103845"/>
              <a:gd name="connsiteY0" fmla="*/ 2148522 h 2148522"/>
              <a:gd name="connsiteX1" fmla="*/ 34528 w 103845"/>
              <a:gd name="connsiteY1" fmla="*/ 0 h 2148522"/>
              <a:gd name="connsiteX2" fmla="*/ 48816 w 103845"/>
              <a:gd name="connsiteY2" fmla="*/ 2148522 h 2148522"/>
              <a:gd name="connsiteX0" fmla="*/ 46298 w 103875"/>
              <a:gd name="connsiteY0" fmla="*/ 2135822 h 2135822"/>
              <a:gd name="connsiteX1" fmla="*/ 38360 w 103875"/>
              <a:gd name="connsiteY1" fmla="*/ 0 h 2135822"/>
              <a:gd name="connsiteX2" fmla="*/ 46298 w 103875"/>
              <a:gd name="connsiteY2" fmla="*/ 2135822 h 213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5" h="2135822">
                <a:moveTo>
                  <a:pt x="46298" y="2135822"/>
                </a:moveTo>
                <a:cubicBezTo>
                  <a:pt x="-36253" y="1434994"/>
                  <a:pt x="11373" y="719879"/>
                  <a:pt x="38360" y="0"/>
                </a:cubicBezTo>
                <a:cubicBezTo>
                  <a:pt x="108211" y="708766"/>
                  <a:pt x="138373" y="1441344"/>
                  <a:pt x="46298" y="21358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8"/>
          <p:cNvSpPr/>
          <p:nvPr>
            <p:custDataLst>
              <p:tags r:id="rId11"/>
            </p:custDataLst>
          </p:nvPr>
        </p:nvSpPr>
        <p:spPr>
          <a:xfrm>
            <a:off x="3783013" y="3792538"/>
            <a:ext cx="1090612" cy="55562"/>
          </a:xfrm>
          <a:custGeom>
            <a:avLst/>
            <a:gdLst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45719 h 45719"/>
              <a:gd name="connsiteX4" fmla="*/ 0 w 1362074"/>
              <a:gd name="connsiteY4" fmla="*/ 0 h 45719"/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0 h 45719"/>
              <a:gd name="connsiteX0" fmla="*/ 0 w 1359693"/>
              <a:gd name="connsiteY0" fmla="*/ 28575 h 45719"/>
              <a:gd name="connsiteX1" fmla="*/ 1359693 w 1359693"/>
              <a:gd name="connsiteY1" fmla="*/ 0 h 45719"/>
              <a:gd name="connsiteX2" fmla="*/ 1359693 w 1359693"/>
              <a:gd name="connsiteY2" fmla="*/ 45719 h 45719"/>
              <a:gd name="connsiteX3" fmla="*/ 0 w 1359693"/>
              <a:gd name="connsiteY3" fmla="*/ 28575 h 45719"/>
              <a:gd name="connsiteX0" fmla="*/ 0 w 1359693"/>
              <a:gd name="connsiteY0" fmla="*/ 0 h 17144"/>
              <a:gd name="connsiteX1" fmla="*/ 1359693 w 1359693"/>
              <a:gd name="connsiteY1" fmla="*/ 2381 h 17144"/>
              <a:gd name="connsiteX2" fmla="*/ 1359693 w 1359693"/>
              <a:gd name="connsiteY2" fmla="*/ 17144 h 17144"/>
              <a:gd name="connsiteX3" fmla="*/ 0 w 1359693"/>
              <a:gd name="connsiteY3" fmla="*/ 0 h 17144"/>
              <a:gd name="connsiteX0" fmla="*/ 0 w 1359693"/>
              <a:gd name="connsiteY0" fmla="*/ 0 h 5238"/>
              <a:gd name="connsiteX1" fmla="*/ 1359693 w 1359693"/>
              <a:gd name="connsiteY1" fmla="*/ 2381 h 5238"/>
              <a:gd name="connsiteX2" fmla="*/ 1359693 w 1359693"/>
              <a:gd name="connsiteY2" fmla="*/ 5238 h 5238"/>
              <a:gd name="connsiteX3" fmla="*/ 0 w 1359693"/>
              <a:gd name="connsiteY3" fmla="*/ 0 h 5238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69678 h 79678"/>
              <a:gd name="connsiteX1" fmla="*/ 10000 w 10000"/>
              <a:gd name="connsiteY1" fmla="*/ 74224 h 79678"/>
              <a:gd name="connsiteX2" fmla="*/ 10000 w 10000"/>
              <a:gd name="connsiteY2" fmla="*/ 79678 h 79678"/>
              <a:gd name="connsiteX3" fmla="*/ 0 w 10000"/>
              <a:gd name="connsiteY3" fmla="*/ 69678 h 79678"/>
              <a:gd name="connsiteX0" fmla="*/ 0 w 10023"/>
              <a:gd name="connsiteY0" fmla="*/ 97030 h 101576"/>
              <a:gd name="connsiteX1" fmla="*/ 10000 w 10023"/>
              <a:gd name="connsiteY1" fmla="*/ 101576 h 101576"/>
              <a:gd name="connsiteX2" fmla="*/ 10023 w 10023"/>
              <a:gd name="connsiteY2" fmla="*/ 52476 h 101576"/>
              <a:gd name="connsiteX3" fmla="*/ 0 w 10023"/>
              <a:gd name="connsiteY3" fmla="*/ 97030 h 101576"/>
              <a:gd name="connsiteX0" fmla="*/ 0 w 10163"/>
              <a:gd name="connsiteY0" fmla="*/ 80446 h 115299"/>
              <a:gd name="connsiteX1" fmla="*/ 10140 w 10163"/>
              <a:gd name="connsiteY1" fmla="*/ 115299 h 115299"/>
              <a:gd name="connsiteX2" fmla="*/ 10163 w 10163"/>
              <a:gd name="connsiteY2" fmla="*/ 66199 h 115299"/>
              <a:gd name="connsiteX3" fmla="*/ 0 w 10163"/>
              <a:gd name="connsiteY3" fmla="*/ 80446 h 115299"/>
              <a:gd name="connsiteX0" fmla="*/ 0 w 10163"/>
              <a:gd name="connsiteY0" fmla="*/ 80446 h 80446"/>
              <a:gd name="connsiteX1" fmla="*/ 10163 w 10163"/>
              <a:gd name="connsiteY1" fmla="*/ 66199 h 80446"/>
              <a:gd name="connsiteX2" fmla="*/ 0 w 10163"/>
              <a:gd name="connsiteY2" fmla="*/ 80446 h 80446"/>
              <a:gd name="connsiteX0" fmla="*/ 0 w 10303"/>
              <a:gd name="connsiteY0" fmla="*/ 89973 h 89973"/>
              <a:gd name="connsiteX1" fmla="*/ 10303 w 10303"/>
              <a:gd name="connsiteY1" fmla="*/ 57542 h 89973"/>
              <a:gd name="connsiteX2" fmla="*/ 0 w 10303"/>
              <a:gd name="connsiteY2" fmla="*/ 89973 h 89973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80293"/>
              <a:gd name="connsiteX1" fmla="*/ 10443 w 10443"/>
              <a:gd name="connsiteY1" fmla="*/ 68482 h 80293"/>
              <a:gd name="connsiteX2" fmla="*/ 0 w 10443"/>
              <a:gd name="connsiteY2" fmla="*/ 78331 h 80293"/>
              <a:gd name="connsiteX0" fmla="*/ 0 w 10583"/>
              <a:gd name="connsiteY0" fmla="*/ 85079 h 85080"/>
              <a:gd name="connsiteX1" fmla="*/ 10583 w 10583"/>
              <a:gd name="connsiteY1" fmla="*/ 61681 h 85080"/>
              <a:gd name="connsiteX2" fmla="*/ 0 w 10583"/>
              <a:gd name="connsiteY2" fmla="*/ 85079 h 85080"/>
              <a:gd name="connsiteX0" fmla="*/ 0 w 10583"/>
              <a:gd name="connsiteY0" fmla="*/ 85080 h 90366"/>
              <a:gd name="connsiteX1" fmla="*/ 10583 w 10583"/>
              <a:gd name="connsiteY1" fmla="*/ 61682 h 90366"/>
              <a:gd name="connsiteX2" fmla="*/ 0 w 10583"/>
              <a:gd name="connsiteY2" fmla="*/ 85080 h 90366"/>
              <a:gd name="connsiteX0" fmla="*/ 0 w 10583"/>
              <a:gd name="connsiteY0" fmla="*/ 78331 h 92023"/>
              <a:gd name="connsiteX1" fmla="*/ 10583 w 10583"/>
              <a:gd name="connsiteY1" fmla="*/ 68482 h 92023"/>
              <a:gd name="connsiteX2" fmla="*/ 0 w 10583"/>
              <a:gd name="connsiteY2" fmla="*/ 78331 h 92023"/>
              <a:gd name="connsiteX0" fmla="*/ 0 w 10583"/>
              <a:gd name="connsiteY0" fmla="*/ 78331 h 103911"/>
              <a:gd name="connsiteX1" fmla="*/ 10583 w 10583"/>
              <a:gd name="connsiteY1" fmla="*/ 68482 h 103911"/>
              <a:gd name="connsiteX2" fmla="*/ 0 w 10583"/>
              <a:gd name="connsiteY2" fmla="*/ 78331 h 1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" h="103911">
                <a:moveTo>
                  <a:pt x="0" y="78331"/>
                </a:moveTo>
                <a:cubicBezTo>
                  <a:pt x="3411" y="111180"/>
                  <a:pt x="7079" y="116928"/>
                  <a:pt x="10583" y="68482"/>
                </a:cubicBezTo>
                <a:cubicBezTo>
                  <a:pt x="7495" y="-12135"/>
                  <a:pt x="3526" y="-36535"/>
                  <a:pt x="0" y="78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SubTitle_2"/>
          <p:cNvSpPr/>
          <p:nvPr>
            <p:custDataLst>
              <p:tags r:id="rId12"/>
            </p:custDataLst>
          </p:nvPr>
        </p:nvSpPr>
        <p:spPr>
          <a:xfrm>
            <a:off x="3598863" y="2227263"/>
            <a:ext cx="1801812" cy="1628775"/>
          </a:xfrm>
          <a:custGeom>
            <a:avLst/>
            <a:gdLst>
              <a:gd name="connsiteX0" fmla="*/ 0 w 2201863"/>
              <a:gd name="connsiteY0" fmla="*/ 0 h 2101974"/>
              <a:gd name="connsiteX1" fmla="*/ 2201863 w 2201863"/>
              <a:gd name="connsiteY1" fmla="*/ 0 h 2101974"/>
              <a:gd name="connsiteX2" fmla="*/ 2201863 w 2201863"/>
              <a:gd name="connsiteY2" fmla="*/ 2101974 h 2101974"/>
              <a:gd name="connsiteX3" fmla="*/ 0 w 2201863"/>
              <a:gd name="connsiteY3" fmla="*/ 2101974 h 2101974"/>
              <a:gd name="connsiteX4" fmla="*/ 0 w 2201863"/>
              <a:gd name="connsiteY4" fmla="*/ 0 h 2101974"/>
              <a:gd name="connsiteX0" fmla="*/ 0 w 2201863"/>
              <a:gd name="connsiteY0" fmla="*/ 0 h 2149599"/>
              <a:gd name="connsiteX1" fmla="*/ 2201863 w 2201863"/>
              <a:gd name="connsiteY1" fmla="*/ 0 h 2149599"/>
              <a:gd name="connsiteX2" fmla="*/ 2201863 w 2201863"/>
              <a:gd name="connsiteY2" fmla="*/ 2101974 h 2149599"/>
              <a:gd name="connsiteX3" fmla="*/ 0 w 2201863"/>
              <a:gd name="connsiteY3" fmla="*/ 2149599 h 2149599"/>
              <a:gd name="connsiteX4" fmla="*/ 0 w 2201863"/>
              <a:gd name="connsiteY4" fmla="*/ 0 h 2149599"/>
              <a:gd name="connsiteX0" fmla="*/ 57150 w 2259013"/>
              <a:gd name="connsiteY0" fmla="*/ 0 h 2149599"/>
              <a:gd name="connsiteX1" fmla="*/ 2259013 w 2259013"/>
              <a:gd name="connsiteY1" fmla="*/ 0 h 2149599"/>
              <a:gd name="connsiteX2" fmla="*/ 2259013 w 2259013"/>
              <a:gd name="connsiteY2" fmla="*/ 2101974 h 2149599"/>
              <a:gd name="connsiteX3" fmla="*/ 57150 w 2259013"/>
              <a:gd name="connsiteY3" fmla="*/ 2149599 h 2149599"/>
              <a:gd name="connsiteX4" fmla="*/ 57150 w 2259013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301" h="2149599">
                <a:moveTo>
                  <a:pt x="57150" y="0"/>
                </a:moveTo>
                <a:lnTo>
                  <a:pt x="2259013" y="0"/>
                </a:lnTo>
                <a:cubicBezTo>
                  <a:pt x="2263776" y="711770"/>
                  <a:pt x="2187575" y="1475929"/>
                  <a:pt x="2273301" y="2135311"/>
                </a:cubicBezTo>
                <a:cubicBezTo>
                  <a:pt x="1510771" y="2116261"/>
                  <a:pt x="767292" y="2087686"/>
                  <a:pt x="57150" y="2149599"/>
                </a:cubicBezTo>
                <a:cubicBezTo>
                  <a:pt x="-71438" y="1461641"/>
                  <a:pt x="57150" y="716533"/>
                  <a:pt x="57150" y="0"/>
                </a:cubicBezTo>
                <a:close/>
              </a:path>
            </a:pathLst>
          </a:custGeom>
          <a:gradFill>
            <a:gsLst>
              <a:gs pos="0">
                <a:srgbClr val="EDF356"/>
              </a:gs>
              <a:gs pos="49634">
                <a:srgbClr val="F5FA89"/>
              </a:gs>
              <a:gs pos="83000">
                <a:srgbClr val="FBFEBE"/>
              </a:gs>
              <a:gs pos="100000">
                <a:srgbClr val="DEEE0C"/>
              </a:gs>
            </a:gsLst>
            <a:lin ang="81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学习资源的开发研究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3" name="MH_Other_9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-67358">
            <a:off x="5010150" y="2159000"/>
            <a:ext cx="214313" cy="739775"/>
          </a:xfrm>
          <a:custGeom>
            <a:avLst/>
            <a:gdLst>
              <a:gd name="T0" fmla="*/ 2147483646 w 2244"/>
              <a:gd name="T1" fmla="*/ 2147483646 h 8640"/>
              <a:gd name="T2" fmla="*/ 2147483646 w 2244"/>
              <a:gd name="T3" fmla="*/ 2147483646 h 8640"/>
              <a:gd name="T4" fmla="*/ 2147483646 w 2244"/>
              <a:gd name="T5" fmla="*/ 2147483646 h 8640"/>
              <a:gd name="T6" fmla="*/ 2147483646 w 2244"/>
              <a:gd name="T7" fmla="*/ 2147483646 h 8640"/>
              <a:gd name="T8" fmla="*/ 2147483646 w 2244"/>
              <a:gd name="T9" fmla="*/ 2147483646 h 8640"/>
              <a:gd name="T10" fmla="*/ 2147483646 w 2244"/>
              <a:gd name="T11" fmla="*/ 2147483646 h 8640"/>
              <a:gd name="T12" fmla="*/ 2147483646 w 2244"/>
              <a:gd name="T13" fmla="*/ 2147483646 h 8640"/>
              <a:gd name="T14" fmla="*/ 2147483646 w 2244"/>
              <a:gd name="T15" fmla="*/ 2147483646 h 8640"/>
              <a:gd name="T16" fmla="*/ 2147483646 w 2244"/>
              <a:gd name="T17" fmla="*/ 2147483646 h 8640"/>
              <a:gd name="T18" fmla="*/ 2147483646 w 2244"/>
              <a:gd name="T19" fmla="*/ 2147483646 h 8640"/>
              <a:gd name="T20" fmla="*/ 2147483646 w 2244"/>
              <a:gd name="T21" fmla="*/ 2147483646 h 8640"/>
              <a:gd name="T22" fmla="*/ 2147483646 w 2244"/>
              <a:gd name="T23" fmla="*/ 2147483646 h 8640"/>
              <a:gd name="T24" fmla="*/ 2147483646 w 2244"/>
              <a:gd name="T25" fmla="*/ 2147483646 h 8640"/>
              <a:gd name="T26" fmla="*/ 2147483646 w 2244"/>
              <a:gd name="T27" fmla="*/ 2147483646 h 8640"/>
              <a:gd name="T28" fmla="*/ 2147483646 w 2244"/>
              <a:gd name="T29" fmla="*/ 2147483646 h 8640"/>
              <a:gd name="T30" fmla="*/ 2147483646 w 2244"/>
              <a:gd name="T31" fmla="*/ 2147483646 h 8640"/>
              <a:gd name="T32" fmla="*/ 2147483646 w 2244"/>
              <a:gd name="T33" fmla="*/ 2147483646 h 8640"/>
              <a:gd name="T34" fmla="*/ 2147483646 w 2244"/>
              <a:gd name="T35" fmla="*/ 2147483646 h 8640"/>
              <a:gd name="T36" fmla="*/ 2147483646 w 2244"/>
              <a:gd name="T37" fmla="*/ 2147483646 h 8640"/>
              <a:gd name="T38" fmla="*/ 2147483646 w 2244"/>
              <a:gd name="T39" fmla="*/ 2147483646 h 8640"/>
              <a:gd name="T40" fmla="*/ 2147483646 w 2244"/>
              <a:gd name="T41" fmla="*/ 2147483646 h 8640"/>
              <a:gd name="T42" fmla="*/ 2147483646 w 2244"/>
              <a:gd name="T43" fmla="*/ 2147483646 h 8640"/>
              <a:gd name="T44" fmla="*/ 2147483646 w 2244"/>
              <a:gd name="T45" fmla="*/ 2147483646 h 8640"/>
              <a:gd name="T46" fmla="*/ 2147483646 w 2244"/>
              <a:gd name="T47" fmla="*/ 2147483646 h 8640"/>
              <a:gd name="T48" fmla="*/ 2147483646 w 2244"/>
              <a:gd name="T49" fmla="*/ 2147483646 h 8640"/>
              <a:gd name="T50" fmla="*/ 2147483646 w 2244"/>
              <a:gd name="T51" fmla="*/ 2147483646 h 8640"/>
              <a:gd name="T52" fmla="*/ 2147483646 w 2244"/>
              <a:gd name="T53" fmla="*/ 2147483646 h 8640"/>
              <a:gd name="T54" fmla="*/ 2147483646 w 2244"/>
              <a:gd name="T55" fmla="*/ 2147483646 h 8640"/>
              <a:gd name="T56" fmla="*/ 2147483646 w 2244"/>
              <a:gd name="T57" fmla="*/ 2147483646 h 8640"/>
              <a:gd name="T58" fmla="*/ 2147483646 w 2244"/>
              <a:gd name="T59" fmla="*/ 2147483646 h 8640"/>
              <a:gd name="T60" fmla="*/ 2147483646 w 2244"/>
              <a:gd name="T61" fmla="*/ 2147483646 h 8640"/>
              <a:gd name="T62" fmla="*/ 2147483646 w 2244"/>
              <a:gd name="T63" fmla="*/ 2147483646 h 8640"/>
              <a:gd name="T64" fmla="*/ 2147483646 w 2244"/>
              <a:gd name="T65" fmla="*/ 2147483646 h 8640"/>
              <a:gd name="T66" fmla="*/ 2147483646 w 2244"/>
              <a:gd name="T67" fmla="*/ 2147483646 h 8640"/>
              <a:gd name="T68" fmla="*/ 2147483646 w 2244"/>
              <a:gd name="T69" fmla="*/ 2147483646 h 8640"/>
              <a:gd name="T70" fmla="*/ 2147483646 w 2244"/>
              <a:gd name="T71" fmla="*/ 2147483646 h 8640"/>
              <a:gd name="T72" fmla="*/ 2147483646 w 2244"/>
              <a:gd name="T73" fmla="*/ 2147483646 h 8640"/>
              <a:gd name="T74" fmla="*/ 2147483646 w 2244"/>
              <a:gd name="T75" fmla="*/ 2147483646 h 8640"/>
              <a:gd name="T76" fmla="*/ 2147483646 w 2244"/>
              <a:gd name="T77" fmla="*/ 2147483646 h 8640"/>
              <a:gd name="T78" fmla="*/ 2147483646 w 2244"/>
              <a:gd name="T79" fmla="*/ 2147483646 h 8640"/>
              <a:gd name="T80" fmla="*/ 2147483646 w 2244"/>
              <a:gd name="T81" fmla="*/ 2147483646 h 8640"/>
              <a:gd name="T82" fmla="*/ 2147483646 w 2244"/>
              <a:gd name="T83" fmla="*/ 2147483646 h 8640"/>
              <a:gd name="T84" fmla="*/ 2147483646 w 2244"/>
              <a:gd name="T85" fmla="*/ 2147483646 h 8640"/>
              <a:gd name="T86" fmla="*/ 2147483646 w 2244"/>
              <a:gd name="T87" fmla="*/ 2147483646 h 8640"/>
              <a:gd name="T88" fmla="*/ 2147483646 w 2244"/>
              <a:gd name="T89" fmla="*/ 2147483646 h 8640"/>
              <a:gd name="T90" fmla="*/ 2147483646 w 2244"/>
              <a:gd name="T91" fmla="*/ 2147483646 h 8640"/>
              <a:gd name="T92" fmla="*/ 2147483646 w 2244"/>
              <a:gd name="T93" fmla="*/ 2147483646 h 8640"/>
              <a:gd name="T94" fmla="*/ 2147483646 w 2244"/>
              <a:gd name="T95" fmla="*/ 2147483646 h 8640"/>
              <a:gd name="T96" fmla="*/ 2147483646 w 2244"/>
              <a:gd name="T97" fmla="*/ 2147483646 h 8640"/>
              <a:gd name="T98" fmla="*/ 2147483646 w 2244"/>
              <a:gd name="T99" fmla="*/ 2147483646 h 8640"/>
              <a:gd name="T100" fmla="*/ 2147483646 w 2244"/>
              <a:gd name="T101" fmla="*/ 2147483646 h 8640"/>
              <a:gd name="T102" fmla="*/ 2147483646 w 2244"/>
              <a:gd name="T103" fmla="*/ 2147483646 h 8640"/>
              <a:gd name="T104" fmla="*/ 2147483646 w 2244"/>
              <a:gd name="T105" fmla="*/ 2147483646 h 8640"/>
              <a:gd name="T106" fmla="*/ 2147483646 w 2244"/>
              <a:gd name="T107" fmla="*/ 2147483646 h 8640"/>
              <a:gd name="T108" fmla="*/ 2147483646 w 2244"/>
              <a:gd name="T109" fmla="*/ 2147483646 h 8640"/>
              <a:gd name="T110" fmla="*/ 2147483646 w 2244"/>
              <a:gd name="T111" fmla="*/ 2147483646 h 8640"/>
              <a:gd name="T112" fmla="*/ 2147483646 w 2244"/>
              <a:gd name="T113" fmla="*/ 2147483646 h 8640"/>
              <a:gd name="T114" fmla="*/ 2147483646 w 2244"/>
              <a:gd name="T115" fmla="*/ 2147483646 h 8640"/>
              <a:gd name="T116" fmla="*/ 2147483646 w 2244"/>
              <a:gd name="T117" fmla="*/ 2147483646 h 8640"/>
              <a:gd name="T118" fmla="*/ 2147483646 w 2244"/>
              <a:gd name="T119" fmla="*/ 2147483646 h 8640"/>
              <a:gd name="T120" fmla="*/ 2147483646 w 2244"/>
              <a:gd name="T121" fmla="*/ 2147483646 h 8640"/>
              <a:gd name="T122" fmla="*/ 2147483646 w 2244"/>
              <a:gd name="T123" fmla="*/ 2147483646 h 8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244"/>
              <a:gd name="T187" fmla="*/ 0 h 8640"/>
              <a:gd name="T188" fmla="*/ 2244 w 2244"/>
              <a:gd name="T189" fmla="*/ 8640 h 86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244" h="8640">
                <a:moveTo>
                  <a:pt x="1988" y="297"/>
                </a:moveTo>
                <a:lnTo>
                  <a:pt x="1988" y="297"/>
                </a:lnTo>
                <a:lnTo>
                  <a:pt x="1953" y="260"/>
                </a:lnTo>
                <a:lnTo>
                  <a:pt x="1914" y="227"/>
                </a:lnTo>
                <a:lnTo>
                  <a:pt x="1875" y="196"/>
                </a:lnTo>
                <a:lnTo>
                  <a:pt x="1834" y="167"/>
                </a:lnTo>
                <a:lnTo>
                  <a:pt x="1791" y="140"/>
                </a:lnTo>
                <a:lnTo>
                  <a:pt x="1747" y="116"/>
                </a:lnTo>
                <a:lnTo>
                  <a:pt x="1702" y="95"/>
                </a:lnTo>
                <a:lnTo>
                  <a:pt x="1653" y="74"/>
                </a:lnTo>
                <a:lnTo>
                  <a:pt x="1603" y="56"/>
                </a:lnTo>
                <a:lnTo>
                  <a:pt x="1550" y="43"/>
                </a:lnTo>
                <a:lnTo>
                  <a:pt x="1498" y="29"/>
                </a:lnTo>
                <a:lnTo>
                  <a:pt x="1442" y="19"/>
                </a:lnTo>
                <a:lnTo>
                  <a:pt x="1385" y="10"/>
                </a:lnTo>
                <a:lnTo>
                  <a:pt x="1327" y="4"/>
                </a:lnTo>
                <a:lnTo>
                  <a:pt x="1267" y="2"/>
                </a:lnTo>
                <a:lnTo>
                  <a:pt x="1205" y="0"/>
                </a:lnTo>
                <a:lnTo>
                  <a:pt x="1140" y="2"/>
                </a:lnTo>
                <a:lnTo>
                  <a:pt x="1078" y="4"/>
                </a:lnTo>
                <a:lnTo>
                  <a:pt x="1020" y="10"/>
                </a:lnTo>
                <a:lnTo>
                  <a:pt x="964" y="19"/>
                </a:lnTo>
                <a:lnTo>
                  <a:pt x="907" y="29"/>
                </a:lnTo>
                <a:lnTo>
                  <a:pt x="855" y="43"/>
                </a:lnTo>
                <a:lnTo>
                  <a:pt x="804" y="58"/>
                </a:lnTo>
                <a:lnTo>
                  <a:pt x="756" y="76"/>
                </a:lnTo>
                <a:lnTo>
                  <a:pt x="709" y="95"/>
                </a:lnTo>
                <a:lnTo>
                  <a:pt x="664" y="118"/>
                </a:lnTo>
                <a:lnTo>
                  <a:pt x="624" y="142"/>
                </a:lnTo>
                <a:lnTo>
                  <a:pt x="583" y="169"/>
                </a:lnTo>
                <a:lnTo>
                  <a:pt x="546" y="198"/>
                </a:lnTo>
                <a:lnTo>
                  <a:pt x="511" y="229"/>
                </a:lnTo>
                <a:lnTo>
                  <a:pt x="476" y="264"/>
                </a:lnTo>
                <a:lnTo>
                  <a:pt x="445" y="299"/>
                </a:lnTo>
                <a:lnTo>
                  <a:pt x="424" y="328"/>
                </a:lnTo>
                <a:lnTo>
                  <a:pt x="404" y="357"/>
                </a:lnTo>
                <a:lnTo>
                  <a:pt x="387" y="386"/>
                </a:lnTo>
                <a:lnTo>
                  <a:pt x="369" y="417"/>
                </a:lnTo>
                <a:lnTo>
                  <a:pt x="354" y="446"/>
                </a:lnTo>
                <a:lnTo>
                  <a:pt x="340" y="478"/>
                </a:lnTo>
                <a:lnTo>
                  <a:pt x="328" y="507"/>
                </a:lnTo>
                <a:lnTo>
                  <a:pt x="319" y="538"/>
                </a:lnTo>
                <a:lnTo>
                  <a:pt x="309" y="569"/>
                </a:lnTo>
                <a:lnTo>
                  <a:pt x="301" y="598"/>
                </a:lnTo>
                <a:lnTo>
                  <a:pt x="289" y="658"/>
                </a:lnTo>
                <a:lnTo>
                  <a:pt x="280" y="714"/>
                </a:lnTo>
                <a:lnTo>
                  <a:pt x="276" y="771"/>
                </a:lnTo>
                <a:lnTo>
                  <a:pt x="573" y="771"/>
                </a:lnTo>
                <a:lnTo>
                  <a:pt x="577" y="736"/>
                </a:lnTo>
                <a:lnTo>
                  <a:pt x="583" y="699"/>
                </a:lnTo>
                <a:lnTo>
                  <a:pt x="591" y="662"/>
                </a:lnTo>
                <a:lnTo>
                  <a:pt x="602" y="625"/>
                </a:lnTo>
                <a:lnTo>
                  <a:pt x="616" y="588"/>
                </a:lnTo>
                <a:lnTo>
                  <a:pt x="633" y="553"/>
                </a:lnTo>
                <a:lnTo>
                  <a:pt x="655" y="518"/>
                </a:lnTo>
                <a:lnTo>
                  <a:pt x="678" y="485"/>
                </a:lnTo>
                <a:lnTo>
                  <a:pt x="697" y="462"/>
                </a:lnTo>
                <a:lnTo>
                  <a:pt x="719" y="441"/>
                </a:lnTo>
                <a:lnTo>
                  <a:pt x="742" y="421"/>
                </a:lnTo>
                <a:lnTo>
                  <a:pt x="767" y="402"/>
                </a:lnTo>
                <a:lnTo>
                  <a:pt x="795" y="386"/>
                </a:lnTo>
                <a:lnTo>
                  <a:pt x="824" y="371"/>
                </a:lnTo>
                <a:lnTo>
                  <a:pt x="855" y="357"/>
                </a:lnTo>
                <a:lnTo>
                  <a:pt x="886" y="344"/>
                </a:lnTo>
                <a:lnTo>
                  <a:pt x="919" y="334"/>
                </a:lnTo>
                <a:lnTo>
                  <a:pt x="956" y="324"/>
                </a:lnTo>
                <a:lnTo>
                  <a:pt x="993" y="314"/>
                </a:lnTo>
                <a:lnTo>
                  <a:pt x="1032" y="309"/>
                </a:lnTo>
                <a:lnTo>
                  <a:pt x="1072" y="303"/>
                </a:lnTo>
                <a:lnTo>
                  <a:pt x="1113" y="299"/>
                </a:lnTo>
                <a:lnTo>
                  <a:pt x="1158" y="297"/>
                </a:lnTo>
                <a:lnTo>
                  <a:pt x="1205" y="297"/>
                </a:lnTo>
                <a:lnTo>
                  <a:pt x="1249" y="297"/>
                </a:lnTo>
                <a:lnTo>
                  <a:pt x="1294" y="301"/>
                </a:lnTo>
                <a:lnTo>
                  <a:pt x="1339" y="305"/>
                </a:lnTo>
                <a:lnTo>
                  <a:pt x="1379" y="309"/>
                </a:lnTo>
                <a:lnTo>
                  <a:pt x="1420" y="316"/>
                </a:lnTo>
                <a:lnTo>
                  <a:pt x="1459" y="326"/>
                </a:lnTo>
                <a:lnTo>
                  <a:pt x="1496" y="336"/>
                </a:lnTo>
                <a:lnTo>
                  <a:pt x="1533" y="347"/>
                </a:lnTo>
                <a:lnTo>
                  <a:pt x="1568" y="361"/>
                </a:lnTo>
                <a:lnTo>
                  <a:pt x="1601" y="375"/>
                </a:lnTo>
                <a:lnTo>
                  <a:pt x="1632" y="392"/>
                </a:lnTo>
                <a:lnTo>
                  <a:pt x="1661" y="410"/>
                </a:lnTo>
                <a:lnTo>
                  <a:pt x="1690" y="429"/>
                </a:lnTo>
                <a:lnTo>
                  <a:pt x="1717" y="450"/>
                </a:lnTo>
                <a:lnTo>
                  <a:pt x="1743" y="474"/>
                </a:lnTo>
                <a:lnTo>
                  <a:pt x="1768" y="497"/>
                </a:lnTo>
                <a:lnTo>
                  <a:pt x="1785" y="516"/>
                </a:lnTo>
                <a:lnTo>
                  <a:pt x="1803" y="538"/>
                </a:lnTo>
                <a:lnTo>
                  <a:pt x="1817" y="559"/>
                </a:lnTo>
                <a:lnTo>
                  <a:pt x="1832" y="580"/>
                </a:lnTo>
                <a:lnTo>
                  <a:pt x="1857" y="623"/>
                </a:lnTo>
                <a:lnTo>
                  <a:pt x="1879" y="668"/>
                </a:lnTo>
                <a:lnTo>
                  <a:pt x="1896" y="712"/>
                </a:lnTo>
                <a:lnTo>
                  <a:pt x="1910" y="757"/>
                </a:lnTo>
                <a:lnTo>
                  <a:pt x="1921" y="800"/>
                </a:lnTo>
                <a:lnTo>
                  <a:pt x="1931" y="841"/>
                </a:lnTo>
                <a:lnTo>
                  <a:pt x="1937" y="879"/>
                </a:lnTo>
                <a:lnTo>
                  <a:pt x="1941" y="914"/>
                </a:lnTo>
                <a:lnTo>
                  <a:pt x="1947" y="973"/>
                </a:lnTo>
                <a:lnTo>
                  <a:pt x="1947" y="1011"/>
                </a:lnTo>
                <a:lnTo>
                  <a:pt x="1947" y="1027"/>
                </a:lnTo>
                <a:lnTo>
                  <a:pt x="1945" y="1033"/>
                </a:lnTo>
                <a:lnTo>
                  <a:pt x="1925" y="7425"/>
                </a:lnTo>
                <a:lnTo>
                  <a:pt x="1923" y="7473"/>
                </a:lnTo>
                <a:lnTo>
                  <a:pt x="1918" y="7522"/>
                </a:lnTo>
                <a:lnTo>
                  <a:pt x="1910" y="7584"/>
                </a:lnTo>
                <a:lnTo>
                  <a:pt x="1896" y="7654"/>
                </a:lnTo>
                <a:lnTo>
                  <a:pt x="1887" y="7693"/>
                </a:lnTo>
                <a:lnTo>
                  <a:pt x="1877" y="7732"/>
                </a:lnTo>
                <a:lnTo>
                  <a:pt x="1865" y="7772"/>
                </a:lnTo>
                <a:lnTo>
                  <a:pt x="1850" y="7813"/>
                </a:lnTo>
                <a:lnTo>
                  <a:pt x="1834" y="7856"/>
                </a:lnTo>
                <a:lnTo>
                  <a:pt x="1815" y="7898"/>
                </a:lnTo>
                <a:lnTo>
                  <a:pt x="1793" y="7939"/>
                </a:lnTo>
                <a:lnTo>
                  <a:pt x="1770" y="7982"/>
                </a:lnTo>
                <a:lnTo>
                  <a:pt x="1743" y="8023"/>
                </a:lnTo>
                <a:lnTo>
                  <a:pt x="1714" y="8062"/>
                </a:lnTo>
                <a:lnTo>
                  <a:pt x="1683" y="8100"/>
                </a:lnTo>
                <a:lnTo>
                  <a:pt x="1646" y="8137"/>
                </a:lnTo>
                <a:lnTo>
                  <a:pt x="1607" y="8172"/>
                </a:lnTo>
                <a:lnTo>
                  <a:pt x="1566" y="8205"/>
                </a:lnTo>
                <a:lnTo>
                  <a:pt x="1519" y="8234"/>
                </a:lnTo>
                <a:lnTo>
                  <a:pt x="1471" y="8261"/>
                </a:lnTo>
                <a:lnTo>
                  <a:pt x="1444" y="8275"/>
                </a:lnTo>
                <a:lnTo>
                  <a:pt x="1416" y="8285"/>
                </a:lnTo>
                <a:lnTo>
                  <a:pt x="1389" y="8296"/>
                </a:lnTo>
                <a:lnTo>
                  <a:pt x="1360" y="8306"/>
                </a:lnTo>
                <a:lnTo>
                  <a:pt x="1329" y="8314"/>
                </a:lnTo>
                <a:lnTo>
                  <a:pt x="1298" y="8322"/>
                </a:lnTo>
                <a:lnTo>
                  <a:pt x="1267" y="8327"/>
                </a:lnTo>
                <a:lnTo>
                  <a:pt x="1232" y="8333"/>
                </a:lnTo>
                <a:lnTo>
                  <a:pt x="1199" y="8337"/>
                </a:lnTo>
                <a:lnTo>
                  <a:pt x="1162" y="8341"/>
                </a:lnTo>
                <a:lnTo>
                  <a:pt x="1125" y="8343"/>
                </a:lnTo>
                <a:lnTo>
                  <a:pt x="1088" y="8343"/>
                </a:lnTo>
                <a:lnTo>
                  <a:pt x="1043" y="8343"/>
                </a:lnTo>
                <a:lnTo>
                  <a:pt x="1003" y="8341"/>
                </a:lnTo>
                <a:lnTo>
                  <a:pt x="962" y="8337"/>
                </a:lnTo>
                <a:lnTo>
                  <a:pt x="923" y="8331"/>
                </a:lnTo>
                <a:lnTo>
                  <a:pt x="884" y="8324"/>
                </a:lnTo>
                <a:lnTo>
                  <a:pt x="847" y="8316"/>
                </a:lnTo>
                <a:lnTo>
                  <a:pt x="812" y="8304"/>
                </a:lnTo>
                <a:lnTo>
                  <a:pt x="777" y="8293"/>
                </a:lnTo>
                <a:lnTo>
                  <a:pt x="744" y="8279"/>
                </a:lnTo>
                <a:lnTo>
                  <a:pt x="713" y="8263"/>
                </a:lnTo>
                <a:lnTo>
                  <a:pt x="682" y="8248"/>
                </a:lnTo>
                <a:lnTo>
                  <a:pt x="653" y="8230"/>
                </a:lnTo>
                <a:lnTo>
                  <a:pt x="624" y="8209"/>
                </a:lnTo>
                <a:lnTo>
                  <a:pt x="596" y="8188"/>
                </a:lnTo>
                <a:lnTo>
                  <a:pt x="571" y="8166"/>
                </a:lnTo>
                <a:lnTo>
                  <a:pt x="548" y="8141"/>
                </a:lnTo>
                <a:lnTo>
                  <a:pt x="527" y="8116"/>
                </a:lnTo>
                <a:lnTo>
                  <a:pt x="505" y="8091"/>
                </a:lnTo>
                <a:lnTo>
                  <a:pt x="486" y="8063"/>
                </a:lnTo>
                <a:lnTo>
                  <a:pt x="468" y="8036"/>
                </a:lnTo>
                <a:lnTo>
                  <a:pt x="453" y="8007"/>
                </a:lnTo>
                <a:lnTo>
                  <a:pt x="437" y="7978"/>
                </a:lnTo>
                <a:lnTo>
                  <a:pt x="424" y="7951"/>
                </a:lnTo>
                <a:lnTo>
                  <a:pt x="412" y="7922"/>
                </a:lnTo>
                <a:lnTo>
                  <a:pt x="391" y="7862"/>
                </a:lnTo>
                <a:lnTo>
                  <a:pt x="373" y="7803"/>
                </a:lnTo>
                <a:lnTo>
                  <a:pt x="359" y="7747"/>
                </a:lnTo>
                <a:lnTo>
                  <a:pt x="350" y="7691"/>
                </a:lnTo>
                <a:lnTo>
                  <a:pt x="342" y="7640"/>
                </a:lnTo>
                <a:lnTo>
                  <a:pt x="336" y="7592"/>
                </a:lnTo>
                <a:lnTo>
                  <a:pt x="334" y="7549"/>
                </a:lnTo>
                <a:lnTo>
                  <a:pt x="332" y="7510"/>
                </a:lnTo>
                <a:lnTo>
                  <a:pt x="332" y="7456"/>
                </a:lnTo>
                <a:lnTo>
                  <a:pt x="332" y="7436"/>
                </a:lnTo>
                <a:lnTo>
                  <a:pt x="334" y="7429"/>
                </a:lnTo>
                <a:lnTo>
                  <a:pt x="297" y="2186"/>
                </a:lnTo>
                <a:lnTo>
                  <a:pt x="295" y="2170"/>
                </a:lnTo>
                <a:lnTo>
                  <a:pt x="293" y="2157"/>
                </a:lnTo>
                <a:lnTo>
                  <a:pt x="289" y="2141"/>
                </a:lnTo>
                <a:lnTo>
                  <a:pt x="284" y="2127"/>
                </a:lnTo>
                <a:lnTo>
                  <a:pt x="278" y="2116"/>
                </a:lnTo>
                <a:lnTo>
                  <a:pt x="270" y="2104"/>
                </a:lnTo>
                <a:lnTo>
                  <a:pt x="262" y="2093"/>
                </a:lnTo>
                <a:lnTo>
                  <a:pt x="253" y="2081"/>
                </a:lnTo>
                <a:lnTo>
                  <a:pt x="241" y="2071"/>
                </a:lnTo>
                <a:lnTo>
                  <a:pt x="231" y="2063"/>
                </a:lnTo>
                <a:lnTo>
                  <a:pt x="218" y="2056"/>
                </a:lnTo>
                <a:lnTo>
                  <a:pt x="206" y="2050"/>
                </a:lnTo>
                <a:lnTo>
                  <a:pt x="192" y="2046"/>
                </a:lnTo>
                <a:lnTo>
                  <a:pt x="177" y="2042"/>
                </a:lnTo>
                <a:lnTo>
                  <a:pt x="163" y="2040"/>
                </a:lnTo>
                <a:lnTo>
                  <a:pt x="148" y="2038"/>
                </a:lnTo>
                <a:lnTo>
                  <a:pt x="146" y="2038"/>
                </a:lnTo>
                <a:lnTo>
                  <a:pt x="132" y="2040"/>
                </a:lnTo>
                <a:lnTo>
                  <a:pt x="117" y="2042"/>
                </a:lnTo>
                <a:lnTo>
                  <a:pt x="103" y="2046"/>
                </a:lnTo>
                <a:lnTo>
                  <a:pt x="89" y="2050"/>
                </a:lnTo>
                <a:lnTo>
                  <a:pt x="76" y="2058"/>
                </a:lnTo>
                <a:lnTo>
                  <a:pt x="64" y="2065"/>
                </a:lnTo>
                <a:lnTo>
                  <a:pt x="52" y="2073"/>
                </a:lnTo>
                <a:lnTo>
                  <a:pt x="43" y="2083"/>
                </a:lnTo>
                <a:lnTo>
                  <a:pt x="33" y="2093"/>
                </a:lnTo>
                <a:lnTo>
                  <a:pt x="23" y="2104"/>
                </a:lnTo>
                <a:lnTo>
                  <a:pt x="17" y="2118"/>
                </a:lnTo>
                <a:lnTo>
                  <a:pt x="10" y="2129"/>
                </a:lnTo>
                <a:lnTo>
                  <a:pt x="6" y="2143"/>
                </a:lnTo>
                <a:lnTo>
                  <a:pt x="2" y="2159"/>
                </a:lnTo>
                <a:lnTo>
                  <a:pt x="0" y="2172"/>
                </a:lnTo>
                <a:lnTo>
                  <a:pt x="0" y="2188"/>
                </a:lnTo>
                <a:lnTo>
                  <a:pt x="37" y="7419"/>
                </a:lnTo>
                <a:lnTo>
                  <a:pt x="35" y="7466"/>
                </a:lnTo>
                <a:lnTo>
                  <a:pt x="35" y="7501"/>
                </a:lnTo>
                <a:lnTo>
                  <a:pt x="35" y="7545"/>
                </a:lnTo>
                <a:lnTo>
                  <a:pt x="39" y="7596"/>
                </a:lnTo>
                <a:lnTo>
                  <a:pt x="43" y="7652"/>
                </a:lnTo>
                <a:lnTo>
                  <a:pt x="51" y="7714"/>
                </a:lnTo>
                <a:lnTo>
                  <a:pt x="62" y="7778"/>
                </a:lnTo>
                <a:lnTo>
                  <a:pt x="78" y="7848"/>
                </a:lnTo>
                <a:lnTo>
                  <a:pt x="97" y="7918"/>
                </a:lnTo>
                <a:lnTo>
                  <a:pt x="120" y="7990"/>
                </a:lnTo>
                <a:lnTo>
                  <a:pt x="134" y="8027"/>
                </a:lnTo>
                <a:lnTo>
                  <a:pt x="150" y="8063"/>
                </a:lnTo>
                <a:lnTo>
                  <a:pt x="165" y="8100"/>
                </a:lnTo>
                <a:lnTo>
                  <a:pt x="185" y="8135"/>
                </a:lnTo>
                <a:lnTo>
                  <a:pt x="204" y="8172"/>
                </a:lnTo>
                <a:lnTo>
                  <a:pt x="225" y="8207"/>
                </a:lnTo>
                <a:lnTo>
                  <a:pt x="249" y="8242"/>
                </a:lnTo>
                <a:lnTo>
                  <a:pt x="274" y="8275"/>
                </a:lnTo>
                <a:lnTo>
                  <a:pt x="299" y="8310"/>
                </a:lnTo>
                <a:lnTo>
                  <a:pt x="328" y="8341"/>
                </a:lnTo>
                <a:lnTo>
                  <a:pt x="363" y="8378"/>
                </a:lnTo>
                <a:lnTo>
                  <a:pt x="400" y="8411"/>
                </a:lnTo>
                <a:lnTo>
                  <a:pt x="439" y="8442"/>
                </a:lnTo>
                <a:lnTo>
                  <a:pt x="480" y="8471"/>
                </a:lnTo>
                <a:lnTo>
                  <a:pt x="521" y="8498"/>
                </a:lnTo>
                <a:lnTo>
                  <a:pt x="565" y="8524"/>
                </a:lnTo>
                <a:lnTo>
                  <a:pt x="610" y="8545"/>
                </a:lnTo>
                <a:lnTo>
                  <a:pt x="657" y="8566"/>
                </a:lnTo>
                <a:lnTo>
                  <a:pt x="705" y="8584"/>
                </a:lnTo>
                <a:lnTo>
                  <a:pt x="756" y="8597"/>
                </a:lnTo>
                <a:lnTo>
                  <a:pt x="806" y="8611"/>
                </a:lnTo>
                <a:lnTo>
                  <a:pt x="859" y="8623"/>
                </a:lnTo>
                <a:lnTo>
                  <a:pt x="915" y="8630"/>
                </a:lnTo>
                <a:lnTo>
                  <a:pt x="969" y="8636"/>
                </a:lnTo>
                <a:lnTo>
                  <a:pt x="1028" y="8640"/>
                </a:lnTo>
                <a:lnTo>
                  <a:pt x="1088" y="8640"/>
                </a:lnTo>
                <a:lnTo>
                  <a:pt x="1129" y="8640"/>
                </a:lnTo>
                <a:lnTo>
                  <a:pt x="1170" y="8638"/>
                </a:lnTo>
                <a:lnTo>
                  <a:pt x="1208" y="8636"/>
                </a:lnTo>
                <a:lnTo>
                  <a:pt x="1247" y="8632"/>
                </a:lnTo>
                <a:lnTo>
                  <a:pt x="1323" y="8621"/>
                </a:lnTo>
                <a:lnTo>
                  <a:pt x="1393" y="8605"/>
                </a:lnTo>
                <a:lnTo>
                  <a:pt x="1461" y="8588"/>
                </a:lnTo>
                <a:lnTo>
                  <a:pt x="1525" y="8564"/>
                </a:lnTo>
                <a:lnTo>
                  <a:pt x="1585" y="8539"/>
                </a:lnTo>
                <a:lnTo>
                  <a:pt x="1644" y="8510"/>
                </a:lnTo>
                <a:lnTo>
                  <a:pt x="1698" y="8477"/>
                </a:lnTo>
                <a:lnTo>
                  <a:pt x="1749" y="8444"/>
                </a:lnTo>
                <a:lnTo>
                  <a:pt x="1795" y="8405"/>
                </a:lnTo>
                <a:lnTo>
                  <a:pt x="1840" y="8366"/>
                </a:lnTo>
                <a:lnTo>
                  <a:pt x="1883" y="8326"/>
                </a:lnTo>
                <a:lnTo>
                  <a:pt x="1921" y="8281"/>
                </a:lnTo>
                <a:lnTo>
                  <a:pt x="1958" y="8236"/>
                </a:lnTo>
                <a:lnTo>
                  <a:pt x="1991" y="8190"/>
                </a:lnTo>
                <a:lnTo>
                  <a:pt x="2023" y="8143"/>
                </a:lnTo>
                <a:lnTo>
                  <a:pt x="2050" y="8095"/>
                </a:lnTo>
                <a:lnTo>
                  <a:pt x="2077" y="8044"/>
                </a:lnTo>
                <a:lnTo>
                  <a:pt x="2100" y="7994"/>
                </a:lnTo>
                <a:lnTo>
                  <a:pt x="2122" y="7943"/>
                </a:lnTo>
                <a:lnTo>
                  <a:pt x="2139" y="7893"/>
                </a:lnTo>
                <a:lnTo>
                  <a:pt x="2157" y="7842"/>
                </a:lnTo>
                <a:lnTo>
                  <a:pt x="2170" y="7792"/>
                </a:lnTo>
                <a:lnTo>
                  <a:pt x="2184" y="7741"/>
                </a:lnTo>
                <a:lnTo>
                  <a:pt x="2193" y="7693"/>
                </a:lnTo>
                <a:lnTo>
                  <a:pt x="2203" y="7644"/>
                </a:lnTo>
                <a:lnTo>
                  <a:pt x="2209" y="7598"/>
                </a:lnTo>
                <a:lnTo>
                  <a:pt x="2215" y="7551"/>
                </a:lnTo>
                <a:lnTo>
                  <a:pt x="2219" y="7508"/>
                </a:lnTo>
                <a:lnTo>
                  <a:pt x="2221" y="7466"/>
                </a:lnTo>
                <a:lnTo>
                  <a:pt x="2223" y="7425"/>
                </a:lnTo>
                <a:lnTo>
                  <a:pt x="2242" y="1042"/>
                </a:lnTo>
                <a:lnTo>
                  <a:pt x="2244" y="1006"/>
                </a:lnTo>
                <a:lnTo>
                  <a:pt x="2242" y="943"/>
                </a:lnTo>
                <a:lnTo>
                  <a:pt x="2240" y="903"/>
                </a:lnTo>
                <a:lnTo>
                  <a:pt x="2234" y="858"/>
                </a:lnTo>
                <a:lnTo>
                  <a:pt x="2227" y="809"/>
                </a:lnTo>
                <a:lnTo>
                  <a:pt x="2217" y="757"/>
                </a:lnTo>
                <a:lnTo>
                  <a:pt x="2203" y="703"/>
                </a:lnTo>
                <a:lnTo>
                  <a:pt x="2188" y="646"/>
                </a:lnTo>
                <a:lnTo>
                  <a:pt x="2166" y="586"/>
                </a:lnTo>
                <a:lnTo>
                  <a:pt x="2141" y="528"/>
                </a:lnTo>
                <a:lnTo>
                  <a:pt x="2127" y="499"/>
                </a:lnTo>
                <a:lnTo>
                  <a:pt x="2112" y="468"/>
                </a:lnTo>
                <a:lnTo>
                  <a:pt x="2094" y="439"/>
                </a:lnTo>
                <a:lnTo>
                  <a:pt x="2075" y="410"/>
                </a:lnTo>
                <a:lnTo>
                  <a:pt x="2056" y="380"/>
                </a:lnTo>
                <a:lnTo>
                  <a:pt x="2034" y="353"/>
                </a:lnTo>
                <a:lnTo>
                  <a:pt x="2011" y="324"/>
                </a:lnTo>
                <a:lnTo>
                  <a:pt x="1988" y="2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10"/>
          <p:cNvSpPr/>
          <p:nvPr>
            <p:custDataLst>
              <p:tags r:id="rId14"/>
            </p:custDataLst>
          </p:nvPr>
        </p:nvSpPr>
        <p:spPr>
          <a:xfrm>
            <a:off x="6683375" y="4475163"/>
            <a:ext cx="79375" cy="1620837"/>
          </a:xfrm>
          <a:custGeom>
            <a:avLst/>
            <a:gdLst>
              <a:gd name="connsiteX0" fmla="*/ 0 w 203200"/>
              <a:gd name="connsiteY0" fmla="*/ 0 h 2140585"/>
              <a:gd name="connsiteX1" fmla="*/ 2032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40585"/>
              <a:gd name="connsiteX1" fmla="*/ 174625 w 203200"/>
              <a:gd name="connsiteY1" fmla="*/ 3810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21535"/>
              <a:gd name="connsiteX1" fmla="*/ 174625 w 203200"/>
              <a:gd name="connsiteY1" fmla="*/ 19050 h 2121535"/>
              <a:gd name="connsiteX2" fmla="*/ 203200 w 203200"/>
              <a:gd name="connsiteY2" fmla="*/ 2121535 h 2121535"/>
              <a:gd name="connsiteX3" fmla="*/ 0 w 203200"/>
              <a:gd name="connsiteY3" fmla="*/ 2121535 h 2121535"/>
              <a:gd name="connsiteX4" fmla="*/ 0 w 203200"/>
              <a:gd name="connsiteY4" fmla="*/ 0 h 2121535"/>
              <a:gd name="connsiteX0" fmla="*/ 0 w 203200"/>
              <a:gd name="connsiteY0" fmla="*/ 19050 h 2140585"/>
              <a:gd name="connsiteX1" fmla="*/ 1651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19050 h 2140585"/>
              <a:gd name="connsiteX0" fmla="*/ 0 w 215422"/>
              <a:gd name="connsiteY0" fmla="*/ 19050 h 2140585"/>
              <a:gd name="connsiteX1" fmla="*/ 165100 w 215422"/>
              <a:gd name="connsiteY1" fmla="*/ 0 h 2140585"/>
              <a:gd name="connsiteX2" fmla="*/ 203200 w 215422"/>
              <a:gd name="connsiteY2" fmla="*/ 2140585 h 2140585"/>
              <a:gd name="connsiteX3" fmla="*/ 0 w 215422"/>
              <a:gd name="connsiteY3" fmla="*/ 2140585 h 2140585"/>
              <a:gd name="connsiteX4" fmla="*/ 0 w 215422"/>
              <a:gd name="connsiteY4" fmla="*/ 19050 h 2140585"/>
              <a:gd name="connsiteX0" fmla="*/ 0 w 209002"/>
              <a:gd name="connsiteY0" fmla="*/ 19050 h 2145347"/>
              <a:gd name="connsiteX1" fmla="*/ 165100 w 209002"/>
              <a:gd name="connsiteY1" fmla="*/ 0 h 2145347"/>
              <a:gd name="connsiteX2" fmla="*/ 184150 w 209002"/>
              <a:gd name="connsiteY2" fmla="*/ 2145347 h 2145347"/>
              <a:gd name="connsiteX3" fmla="*/ 0 w 209002"/>
              <a:gd name="connsiteY3" fmla="*/ 2140585 h 2145347"/>
              <a:gd name="connsiteX4" fmla="*/ 0 w 209002"/>
              <a:gd name="connsiteY4" fmla="*/ 19050 h 2145347"/>
              <a:gd name="connsiteX0" fmla="*/ 0 w 231781"/>
              <a:gd name="connsiteY0" fmla="*/ 19050 h 2145347"/>
              <a:gd name="connsiteX1" fmla="*/ 165100 w 231781"/>
              <a:gd name="connsiteY1" fmla="*/ 0 h 2145347"/>
              <a:gd name="connsiteX2" fmla="*/ 184150 w 231781"/>
              <a:gd name="connsiteY2" fmla="*/ 2145347 h 2145347"/>
              <a:gd name="connsiteX3" fmla="*/ 0 w 231781"/>
              <a:gd name="connsiteY3" fmla="*/ 2140585 h 2145347"/>
              <a:gd name="connsiteX4" fmla="*/ 0 w 231781"/>
              <a:gd name="connsiteY4" fmla="*/ 19050 h 2145347"/>
              <a:gd name="connsiteX0" fmla="*/ 0 w 231781"/>
              <a:gd name="connsiteY0" fmla="*/ 19050 h 2145348"/>
              <a:gd name="connsiteX1" fmla="*/ 165100 w 231781"/>
              <a:gd name="connsiteY1" fmla="*/ 0 h 2145348"/>
              <a:gd name="connsiteX2" fmla="*/ 184150 w 231781"/>
              <a:gd name="connsiteY2" fmla="*/ 2145347 h 2145348"/>
              <a:gd name="connsiteX3" fmla="*/ 166688 w 231781"/>
              <a:gd name="connsiteY3" fmla="*/ 2145348 h 2145348"/>
              <a:gd name="connsiteX4" fmla="*/ 0 w 231781"/>
              <a:gd name="connsiteY4" fmla="*/ 19050 h 2145348"/>
              <a:gd name="connsiteX0" fmla="*/ 0 w 79381"/>
              <a:gd name="connsiteY0" fmla="*/ 19050 h 2145348"/>
              <a:gd name="connsiteX1" fmla="*/ 12700 w 79381"/>
              <a:gd name="connsiteY1" fmla="*/ 0 h 2145348"/>
              <a:gd name="connsiteX2" fmla="*/ 31750 w 79381"/>
              <a:gd name="connsiteY2" fmla="*/ 2145347 h 2145348"/>
              <a:gd name="connsiteX3" fmla="*/ 14288 w 79381"/>
              <a:gd name="connsiteY3" fmla="*/ 2145348 h 2145348"/>
              <a:gd name="connsiteX4" fmla="*/ 0 w 79381"/>
              <a:gd name="connsiteY4" fmla="*/ 19050 h 2145348"/>
              <a:gd name="connsiteX0" fmla="*/ 12592 w 91973"/>
              <a:gd name="connsiteY0" fmla="*/ 19050 h 2145348"/>
              <a:gd name="connsiteX1" fmla="*/ 25292 w 91973"/>
              <a:gd name="connsiteY1" fmla="*/ 0 h 2145348"/>
              <a:gd name="connsiteX2" fmla="*/ 44342 w 91973"/>
              <a:gd name="connsiteY2" fmla="*/ 2145347 h 2145348"/>
              <a:gd name="connsiteX3" fmla="*/ 26880 w 91973"/>
              <a:gd name="connsiteY3" fmla="*/ 2145348 h 2145348"/>
              <a:gd name="connsiteX4" fmla="*/ 12592 w 91973"/>
              <a:gd name="connsiteY4" fmla="*/ 19050 h 2145348"/>
              <a:gd name="connsiteX0" fmla="*/ 9813 w 89194"/>
              <a:gd name="connsiteY0" fmla="*/ 19050 h 2145347"/>
              <a:gd name="connsiteX1" fmla="*/ 22513 w 89194"/>
              <a:gd name="connsiteY1" fmla="*/ 0 h 2145347"/>
              <a:gd name="connsiteX2" fmla="*/ 41563 w 89194"/>
              <a:gd name="connsiteY2" fmla="*/ 2145347 h 2145347"/>
              <a:gd name="connsiteX3" fmla="*/ 43151 w 89194"/>
              <a:gd name="connsiteY3" fmla="*/ 2140585 h 2145347"/>
              <a:gd name="connsiteX4" fmla="*/ 9813 w 89194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0 w 79381"/>
              <a:gd name="connsiteY0" fmla="*/ 19050 h 2145347"/>
              <a:gd name="connsiteX1" fmla="*/ 12700 w 79381"/>
              <a:gd name="connsiteY1" fmla="*/ 0 h 2145347"/>
              <a:gd name="connsiteX2" fmla="*/ 31750 w 79381"/>
              <a:gd name="connsiteY2" fmla="*/ 2145347 h 2145347"/>
              <a:gd name="connsiteX3" fmla="*/ 0 w 79381"/>
              <a:gd name="connsiteY3" fmla="*/ 19050 h 2145347"/>
              <a:gd name="connsiteX0" fmla="*/ 0 w 72621"/>
              <a:gd name="connsiteY0" fmla="*/ 19050 h 2145347"/>
              <a:gd name="connsiteX1" fmla="*/ 12700 w 72621"/>
              <a:gd name="connsiteY1" fmla="*/ 0 h 2145347"/>
              <a:gd name="connsiteX2" fmla="*/ 17463 w 72621"/>
              <a:gd name="connsiteY2" fmla="*/ 2145347 h 2145347"/>
              <a:gd name="connsiteX3" fmla="*/ 0 w 72621"/>
              <a:gd name="connsiteY3" fmla="*/ 19050 h 2145347"/>
              <a:gd name="connsiteX0" fmla="*/ 16307 w 88928"/>
              <a:gd name="connsiteY0" fmla="*/ 19050 h 2145347"/>
              <a:gd name="connsiteX1" fmla="*/ 29007 w 88928"/>
              <a:gd name="connsiteY1" fmla="*/ 0 h 2145347"/>
              <a:gd name="connsiteX2" fmla="*/ 33770 w 88928"/>
              <a:gd name="connsiteY2" fmla="*/ 2145347 h 2145347"/>
              <a:gd name="connsiteX3" fmla="*/ 16307 w 88928"/>
              <a:gd name="connsiteY3" fmla="*/ 19050 h 2145347"/>
              <a:gd name="connsiteX0" fmla="*/ 4763 w 59921"/>
              <a:gd name="connsiteY0" fmla="*/ 2145347 h 2145347"/>
              <a:gd name="connsiteX1" fmla="*/ 0 w 59921"/>
              <a:gd name="connsiteY1" fmla="*/ 0 h 2145347"/>
              <a:gd name="connsiteX2" fmla="*/ 4763 w 59921"/>
              <a:gd name="connsiteY2" fmla="*/ 2145347 h 2145347"/>
              <a:gd name="connsiteX0" fmla="*/ 37594 w 92752"/>
              <a:gd name="connsiteY0" fmla="*/ 2145347 h 2145347"/>
              <a:gd name="connsiteX1" fmla="*/ 32831 w 92752"/>
              <a:gd name="connsiteY1" fmla="*/ 0 h 2145347"/>
              <a:gd name="connsiteX2" fmla="*/ 37594 w 92752"/>
              <a:gd name="connsiteY2" fmla="*/ 2145347 h 2145347"/>
              <a:gd name="connsiteX0" fmla="*/ 45121 w 100279"/>
              <a:gd name="connsiteY0" fmla="*/ 2145347 h 2145347"/>
              <a:gd name="connsiteX1" fmla="*/ 40358 w 100279"/>
              <a:gd name="connsiteY1" fmla="*/ 0 h 2145347"/>
              <a:gd name="connsiteX2" fmla="*/ 45121 w 100279"/>
              <a:gd name="connsiteY2" fmla="*/ 2145347 h 2145347"/>
              <a:gd name="connsiteX0" fmla="*/ 45121 w 112423"/>
              <a:gd name="connsiteY0" fmla="*/ 2145347 h 2145347"/>
              <a:gd name="connsiteX1" fmla="*/ 40358 w 112423"/>
              <a:gd name="connsiteY1" fmla="*/ 0 h 2145347"/>
              <a:gd name="connsiteX2" fmla="*/ 45121 w 112423"/>
              <a:gd name="connsiteY2" fmla="*/ 2145347 h 2145347"/>
              <a:gd name="connsiteX0" fmla="*/ 45121 w 104036"/>
              <a:gd name="connsiteY0" fmla="*/ 2145347 h 2145347"/>
              <a:gd name="connsiteX1" fmla="*/ 40358 w 104036"/>
              <a:gd name="connsiteY1" fmla="*/ 0 h 2145347"/>
              <a:gd name="connsiteX2" fmla="*/ 45121 w 104036"/>
              <a:gd name="connsiteY2" fmla="*/ 2145347 h 2145347"/>
              <a:gd name="connsiteX0" fmla="*/ 50160 w 103977"/>
              <a:gd name="connsiteY0" fmla="*/ 2148522 h 2148522"/>
              <a:gd name="connsiteX1" fmla="*/ 32697 w 103977"/>
              <a:gd name="connsiteY1" fmla="*/ 0 h 2148522"/>
              <a:gd name="connsiteX2" fmla="*/ 50160 w 103977"/>
              <a:gd name="connsiteY2" fmla="*/ 2148522 h 2148522"/>
              <a:gd name="connsiteX0" fmla="*/ 48816 w 103845"/>
              <a:gd name="connsiteY0" fmla="*/ 2148522 h 2148522"/>
              <a:gd name="connsiteX1" fmla="*/ 34528 w 103845"/>
              <a:gd name="connsiteY1" fmla="*/ 0 h 2148522"/>
              <a:gd name="connsiteX2" fmla="*/ 48816 w 103845"/>
              <a:gd name="connsiteY2" fmla="*/ 2148522 h 2148522"/>
              <a:gd name="connsiteX0" fmla="*/ 46298 w 103875"/>
              <a:gd name="connsiteY0" fmla="*/ 2135822 h 2135822"/>
              <a:gd name="connsiteX1" fmla="*/ 38360 w 103875"/>
              <a:gd name="connsiteY1" fmla="*/ 0 h 2135822"/>
              <a:gd name="connsiteX2" fmla="*/ 46298 w 103875"/>
              <a:gd name="connsiteY2" fmla="*/ 2135822 h 213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5" h="2135822">
                <a:moveTo>
                  <a:pt x="46298" y="2135822"/>
                </a:moveTo>
                <a:cubicBezTo>
                  <a:pt x="-36253" y="1434994"/>
                  <a:pt x="11373" y="719879"/>
                  <a:pt x="38360" y="0"/>
                </a:cubicBezTo>
                <a:cubicBezTo>
                  <a:pt x="108211" y="708766"/>
                  <a:pt x="138373" y="1441344"/>
                  <a:pt x="46298" y="21358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11"/>
          <p:cNvSpPr/>
          <p:nvPr>
            <p:custDataLst>
              <p:tags r:id="rId15"/>
            </p:custDataLst>
          </p:nvPr>
        </p:nvSpPr>
        <p:spPr>
          <a:xfrm>
            <a:off x="5105400" y="6042025"/>
            <a:ext cx="1092200" cy="55563"/>
          </a:xfrm>
          <a:custGeom>
            <a:avLst/>
            <a:gdLst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45719 h 45719"/>
              <a:gd name="connsiteX4" fmla="*/ 0 w 1362074"/>
              <a:gd name="connsiteY4" fmla="*/ 0 h 45719"/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0 h 45719"/>
              <a:gd name="connsiteX0" fmla="*/ 0 w 1359693"/>
              <a:gd name="connsiteY0" fmla="*/ 28575 h 45719"/>
              <a:gd name="connsiteX1" fmla="*/ 1359693 w 1359693"/>
              <a:gd name="connsiteY1" fmla="*/ 0 h 45719"/>
              <a:gd name="connsiteX2" fmla="*/ 1359693 w 1359693"/>
              <a:gd name="connsiteY2" fmla="*/ 45719 h 45719"/>
              <a:gd name="connsiteX3" fmla="*/ 0 w 1359693"/>
              <a:gd name="connsiteY3" fmla="*/ 28575 h 45719"/>
              <a:gd name="connsiteX0" fmla="*/ 0 w 1359693"/>
              <a:gd name="connsiteY0" fmla="*/ 0 h 17144"/>
              <a:gd name="connsiteX1" fmla="*/ 1359693 w 1359693"/>
              <a:gd name="connsiteY1" fmla="*/ 2381 h 17144"/>
              <a:gd name="connsiteX2" fmla="*/ 1359693 w 1359693"/>
              <a:gd name="connsiteY2" fmla="*/ 17144 h 17144"/>
              <a:gd name="connsiteX3" fmla="*/ 0 w 1359693"/>
              <a:gd name="connsiteY3" fmla="*/ 0 h 17144"/>
              <a:gd name="connsiteX0" fmla="*/ 0 w 1359693"/>
              <a:gd name="connsiteY0" fmla="*/ 0 h 5238"/>
              <a:gd name="connsiteX1" fmla="*/ 1359693 w 1359693"/>
              <a:gd name="connsiteY1" fmla="*/ 2381 h 5238"/>
              <a:gd name="connsiteX2" fmla="*/ 1359693 w 1359693"/>
              <a:gd name="connsiteY2" fmla="*/ 5238 h 5238"/>
              <a:gd name="connsiteX3" fmla="*/ 0 w 1359693"/>
              <a:gd name="connsiteY3" fmla="*/ 0 h 5238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69678 h 79678"/>
              <a:gd name="connsiteX1" fmla="*/ 10000 w 10000"/>
              <a:gd name="connsiteY1" fmla="*/ 74224 h 79678"/>
              <a:gd name="connsiteX2" fmla="*/ 10000 w 10000"/>
              <a:gd name="connsiteY2" fmla="*/ 79678 h 79678"/>
              <a:gd name="connsiteX3" fmla="*/ 0 w 10000"/>
              <a:gd name="connsiteY3" fmla="*/ 69678 h 79678"/>
              <a:gd name="connsiteX0" fmla="*/ 0 w 10023"/>
              <a:gd name="connsiteY0" fmla="*/ 97030 h 101576"/>
              <a:gd name="connsiteX1" fmla="*/ 10000 w 10023"/>
              <a:gd name="connsiteY1" fmla="*/ 101576 h 101576"/>
              <a:gd name="connsiteX2" fmla="*/ 10023 w 10023"/>
              <a:gd name="connsiteY2" fmla="*/ 52476 h 101576"/>
              <a:gd name="connsiteX3" fmla="*/ 0 w 10023"/>
              <a:gd name="connsiteY3" fmla="*/ 97030 h 101576"/>
              <a:gd name="connsiteX0" fmla="*/ 0 w 10163"/>
              <a:gd name="connsiteY0" fmla="*/ 80446 h 115299"/>
              <a:gd name="connsiteX1" fmla="*/ 10140 w 10163"/>
              <a:gd name="connsiteY1" fmla="*/ 115299 h 115299"/>
              <a:gd name="connsiteX2" fmla="*/ 10163 w 10163"/>
              <a:gd name="connsiteY2" fmla="*/ 66199 h 115299"/>
              <a:gd name="connsiteX3" fmla="*/ 0 w 10163"/>
              <a:gd name="connsiteY3" fmla="*/ 80446 h 115299"/>
              <a:gd name="connsiteX0" fmla="*/ 0 w 10163"/>
              <a:gd name="connsiteY0" fmla="*/ 80446 h 80446"/>
              <a:gd name="connsiteX1" fmla="*/ 10163 w 10163"/>
              <a:gd name="connsiteY1" fmla="*/ 66199 h 80446"/>
              <a:gd name="connsiteX2" fmla="*/ 0 w 10163"/>
              <a:gd name="connsiteY2" fmla="*/ 80446 h 80446"/>
              <a:gd name="connsiteX0" fmla="*/ 0 w 10303"/>
              <a:gd name="connsiteY0" fmla="*/ 89973 h 89973"/>
              <a:gd name="connsiteX1" fmla="*/ 10303 w 10303"/>
              <a:gd name="connsiteY1" fmla="*/ 57542 h 89973"/>
              <a:gd name="connsiteX2" fmla="*/ 0 w 10303"/>
              <a:gd name="connsiteY2" fmla="*/ 89973 h 89973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80293"/>
              <a:gd name="connsiteX1" fmla="*/ 10443 w 10443"/>
              <a:gd name="connsiteY1" fmla="*/ 68482 h 80293"/>
              <a:gd name="connsiteX2" fmla="*/ 0 w 10443"/>
              <a:gd name="connsiteY2" fmla="*/ 78331 h 80293"/>
              <a:gd name="connsiteX0" fmla="*/ 0 w 10583"/>
              <a:gd name="connsiteY0" fmla="*/ 85079 h 85080"/>
              <a:gd name="connsiteX1" fmla="*/ 10583 w 10583"/>
              <a:gd name="connsiteY1" fmla="*/ 61681 h 85080"/>
              <a:gd name="connsiteX2" fmla="*/ 0 w 10583"/>
              <a:gd name="connsiteY2" fmla="*/ 85079 h 85080"/>
              <a:gd name="connsiteX0" fmla="*/ 0 w 10583"/>
              <a:gd name="connsiteY0" fmla="*/ 85080 h 90366"/>
              <a:gd name="connsiteX1" fmla="*/ 10583 w 10583"/>
              <a:gd name="connsiteY1" fmla="*/ 61682 h 90366"/>
              <a:gd name="connsiteX2" fmla="*/ 0 w 10583"/>
              <a:gd name="connsiteY2" fmla="*/ 85080 h 90366"/>
              <a:gd name="connsiteX0" fmla="*/ 0 w 10583"/>
              <a:gd name="connsiteY0" fmla="*/ 78331 h 92023"/>
              <a:gd name="connsiteX1" fmla="*/ 10583 w 10583"/>
              <a:gd name="connsiteY1" fmla="*/ 68482 h 92023"/>
              <a:gd name="connsiteX2" fmla="*/ 0 w 10583"/>
              <a:gd name="connsiteY2" fmla="*/ 78331 h 92023"/>
              <a:gd name="connsiteX0" fmla="*/ 0 w 10583"/>
              <a:gd name="connsiteY0" fmla="*/ 78331 h 103911"/>
              <a:gd name="connsiteX1" fmla="*/ 10583 w 10583"/>
              <a:gd name="connsiteY1" fmla="*/ 68482 h 103911"/>
              <a:gd name="connsiteX2" fmla="*/ 0 w 10583"/>
              <a:gd name="connsiteY2" fmla="*/ 78331 h 1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" h="103911">
                <a:moveTo>
                  <a:pt x="0" y="78331"/>
                </a:moveTo>
                <a:cubicBezTo>
                  <a:pt x="3411" y="111180"/>
                  <a:pt x="7079" y="116928"/>
                  <a:pt x="10583" y="68482"/>
                </a:cubicBezTo>
                <a:cubicBezTo>
                  <a:pt x="7495" y="-12135"/>
                  <a:pt x="3526" y="-36535"/>
                  <a:pt x="0" y="78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SubTitle_5"/>
          <p:cNvSpPr/>
          <p:nvPr>
            <p:custDataLst>
              <p:tags r:id="rId16"/>
            </p:custDataLst>
          </p:nvPr>
        </p:nvSpPr>
        <p:spPr>
          <a:xfrm>
            <a:off x="4921250" y="4476750"/>
            <a:ext cx="1801813" cy="1628775"/>
          </a:xfrm>
          <a:custGeom>
            <a:avLst/>
            <a:gdLst>
              <a:gd name="connsiteX0" fmla="*/ 0 w 2201863"/>
              <a:gd name="connsiteY0" fmla="*/ 0 h 2101974"/>
              <a:gd name="connsiteX1" fmla="*/ 2201863 w 2201863"/>
              <a:gd name="connsiteY1" fmla="*/ 0 h 2101974"/>
              <a:gd name="connsiteX2" fmla="*/ 2201863 w 2201863"/>
              <a:gd name="connsiteY2" fmla="*/ 2101974 h 2101974"/>
              <a:gd name="connsiteX3" fmla="*/ 0 w 2201863"/>
              <a:gd name="connsiteY3" fmla="*/ 2101974 h 2101974"/>
              <a:gd name="connsiteX4" fmla="*/ 0 w 2201863"/>
              <a:gd name="connsiteY4" fmla="*/ 0 h 2101974"/>
              <a:gd name="connsiteX0" fmla="*/ 0 w 2201863"/>
              <a:gd name="connsiteY0" fmla="*/ 0 h 2149599"/>
              <a:gd name="connsiteX1" fmla="*/ 2201863 w 2201863"/>
              <a:gd name="connsiteY1" fmla="*/ 0 h 2149599"/>
              <a:gd name="connsiteX2" fmla="*/ 2201863 w 2201863"/>
              <a:gd name="connsiteY2" fmla="*/ 2101974 h 2149599"/>
              <a:gd name="connsiteX3" fmla="*/ 0 w 2201863"/>
              <a:gd name="connsiteY3" fmla="*/ 2149599 h 2149599"/>
              <a:gd name="connsiteX4" fmla="*/ 0 w 2201863"/>
              <a:gd name="connsiteY4" fmla="*/ 0 h 2149599"/>
              <a:gd name="connsiteX0" fmla="*/ 57150 w 2259013"/>
              <a:gd name="connsiteY0" fmla="*/ 0 h 2149599"/>
              <a:gd name="connsiteX1" fmla="*/ 2259013 w 2259013"/>
              <a:gd name="connsiteY1" fmla="*/ 0 h 2149599"/>
              <a:gd name="connsiteX2" fmla="*/ 2259013 w 2259013"/>
              <a:gd name="connsiteY2" fmla="*/ 2101974 h 2149599"/>
              <a:gd name="connsiteX3" fmla="*/ 57150 w 2259013"/>
              <a:gd name="connsiteY3" fmla="*/ 2149599 h 2149599"/>
              <a:gd name="connsiteX4" fmla="*/ 57150 w 2259013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301" h="2149599">
                <a:moveTo>
                  <a:pt x="57150" y="0"/>
                </a:moveTo>
                <a:lnTo>
                  <a:pt x="2259013" y="0"/>
                </a:lnTo>
                <a:cubicBezTo>
                  <a:pt x="2263776" y="711770"/>
                  <a:pt x="2187575" y="1475929"/>
                  <a:pt x="2273301" y="2135311"/>
                </a:cubicBezTo>
                <a:cubicBezTo>
                  <a:pt x="1510771" y="2116261"/>
                  <a:pt x="767292" y="2087686"/>
                  <a:pt x="57150" y="2149599"/>
                </a:cubicBezTo>
                <a:cubicBezTo>
                  <a:pt x="-71438" y="1461641"/>
                  <a:pt x="57150" y="716533"/>
                  <a:pt x="57150" y="0"/>
                </a:cubicBezTo>
                <a:close/>
              </a:path>
            </a:pathLst>
          </a:custGeom>
          <a:gradFill>
            <a:gsLst>
              <a:gs pos="0">
                <a:srgbClr val="EDF356"/>
              </a:gs>
              <a:gs pos="49634">
                <a:srgbClr val="F5FA89"/>
              </a:gs>
              <a:gs pos="83000">
                <a:srgbClr val="FBFEBE"/>
              </a:gs>
              <a:gs pos="100000">
                <a:srgbClr val="DEEE0C"/>
              </a:gs>
            </a:gsLst>
            <a:lin ang="81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360000" bIns="90000" anchor="ctr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教育技术的评价研究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7" name="MH_Other_12"/>
          <p:cNvSpPr>
            <a:spLocks/>
          </p:cNvSpPr>
          <p:nvPr>
            <p:custDataLst>
              <p:tags r:id="rId17"/>
            </p:custDataLst>
          </p:nvPr>
        </p:nvSpPr>
        <p:spPr bwMode="auto">
          <a:xfrm rot="-67358">
            <a:off x="6332538" y="4410075"/>
            <a:ext cx="215900" cy="738188"/>
          </a:xfrm>
          <a:custGeom>
            <a:avLst/>
            <a:gdLst>
              <a:gd name="T0" fmla="*/ 2147483646 w 2244"/>
              <a:gd name="T1" fmla="*/ 2147483646 h 8640"/>
              <a:gd name="T2" fmla="*/ 2147483646 w 2244"/>
              <a:gd name="T3" fmla="*/ 2147483646 h 8640"/>
              <a:gd name="T4" fmla="*/ 2147483646 w 2244"/>
              <a:gd name="T5" fmla="*/ 2147483646 h 8640"/>
              <a:gd name="T6" fmla="*/ 2147483646 w 2244"/>
              <a:gd name="T7" fmla="*/ 2147483646 h 8640"/>
              <a:gd name="T8" fmla="*/ 2147483646 w 2244"/>
              <a:gd name="T9" fmla="*/ 2147483646 h 8640"/>
              <a:gd name="T10" fmla="*/ 2147483646 w 2244"/>
              <a:gd name="T11" fmla="*/ 2147483646 h 8640"/>
              <a:gd name="T12" fmla="*/ 2147483646 w 2244"/>
              <a:gd name="T13" fmla="*/ 2147483646 h 8640"/>
              <a:gd name="T14" fmla="*/ 2147483646 w 2244"/>
              <a:gd name="T15" fmla="*/ 2147483646 h 8640"/>
              <a:gd name="T16" fmla="*/ 2147483646 w 2244"/>
              <a:gd name="T17" fmla="*/ 2147483646 h 8640"/>
              <a:gd name="T18" fmla="*/ 2147483646 w 2244"/>
              <a:gd name="T19" fmla="*/ 2147483646 h 8640"/>
              <a:gd name="T20" fmla="*/ 2147483646 w 2244"/>
              <a:gd name="T21" fmla="*/ 2147483646 h 8640"/>
              <a:gd name="T22" fmla="*/ 2147483646 w 2244"/>
              <a:gd name="T23" fmla="*/ 2147483646 h 8640"/>
              <a:gd name="T24" fmla="*/ 2147483646 w 2244"/>
              <a:gd name="T25" fmla="*/ 2147483646 h 8640"/>
              <a:gd name="T26" fmla="*/ 2147483646 w 2244"/>
              <a:gd name="T27" fmla="*/ 2147483646 h 8640"/>
              <a:gd name="T28" fmla="*/ 2147483646 w 2244"/>
              <a:gd name="T29" fmla="*/ 2147483646 h 8640"/>
              <a:gd name="T30" fmla="*/ 2147483646 w 2244"/>
              <a:gd name="T31" fmla="*/ 2147483646 h 8640"/>
              <a:gd name="T32" fmla="*/ 2147483646 w 2244"/>
              <a:gd name="T33" fmla="*/ 2147483646 h 8640"/>
              <a:gd name="T34" fmla="*/ 2147483646 w 2244"/>
              <a:gd name="T35" fmla="*/ 2147483646 h 8640"/>
              <a:gd name="T36" fmla="*/ 2147483646 w 2244"/>
              <a:gd name="T37" fmla="*/ 2147483646 h 8640"/>
              <a:gd name="T38" fmla="*/ 2147483646 w 2244"/>
              <a:gd name="T39" fmla="*/ 2147483646 h 8640"/>
              <a:gd name="T40" fmla="*/ 2147483646 w 2244"/>
              <a:gd name="T41" fmla="*/ 2147483646 h 8640"/>
              <a:gd name="T42" fmla="*/ 2147483646 w 2244"/>
              <a:gd name="T43" fmla="*/ 2147483646 h 8640"/>
              <a:gd name="T44" fmla="*/ 2147483646 w 2244"/>
              <a:gd name="T45" fmla="*/ 2147483646 h 8640"/>
              <a:gd name="T46" fmla="*/ 2147483646 w 2244"/>
              <a:gd name="T47" fmla="*/ 2147483646 h 8640"/>
              <a:gd name="T48" fmla="*/ 2147483646 w 2244"/>
              <a:gd name="T49" fmla="*/ 2147483646 h 8640"/>
              <a:gd name="T50" fmla="*/ 2147483646 w 2244"/>
              <a:gd name="T51" fmla="*/ 2147483646 h 8640"/>
              <a:gd name="T52" fmla="*/ 2147483646 w 2244"/>
              <a:gd name="T53" fmla="*/ 2147483646 h 8640"/>
              <a:gd name="T54" fmla="*/ 2147483646 w 2244"/>
              <a:gd name="T55" fmla="*/ 2147483646 h 8640"/>
              <a:gd name="T56" fmla="*/ 2147483646 w 2244"/>
              <a:gd name="T57" fmla="*/ 2147483646 h 8640"/>
              <a:gd name="T58" fmla="*/ 2147483646 w 2244"/>
              <a:gd name="T59" fmla="*/ 2147483646 h 8640"/>
              <a:gd name="T60" fmla="*/ 2147483646 w 2244"/>
              <a:gd name="T61" fmla="*/ 2147483646 h 8640"/>
              <a:gd name="T62" fmla="*/ 2147483646 w 2244"/>
              <a:gd name="T63" fmla="*/ 2147483646 h 8640"/>
              <a:gd name="T64" fmla="*/ 2147483646 w 2244"/>
              <a:gd name="T65" fmla="*/ 2147483646 h 8640"/>
              <a:gd name="T66" fmla="*/ 2147483646 w 2244"/>
              <a:gd name="T67" fmla="*/ 2147483646 h 8640"/>
              <a:gd name="T68" fmla="*/ 2147483646 w 2244"/>
              <a:gd name="T69" fmla="*/ 2147483646 h 8640"/>
              <a:gd name="T70" fmla="*/ 2147483646 w 2244"/>
              <a:gd name="T71" fmla="*/ 2147483646 h 8640"/>
              <a:gd name="T72" fmla="*/ 2147483646 w 2244"/>
              <a:gd name="T73" fmla="*/ 2147483646 h 8640"/>
              <a:gd name="T74" fmla="*/ 2147483646 w 2244"/>
              <a:gd name="T75" fmla="*/ 2147483646 h 8640"/>
              <a:gd name="T76" fmla="*/ 2147483646 w 2244"/>
              <a:gd name="T77" fmla="*/ 2147483646 h 8640"/>
              <a:gd name="T78" fmla="*/ 2147483646 w 2244"/>
              <a:gd name="T79" fmla="*/ 2147483646 h 8640"/>
              <a:gd name="T80" fmla="*/ 2147483646 w 2244"/>
              <a:gd name="T81" fmla="*/ 2147483646 h 8640"/>
              <a:gd name="T82" fmla="*/ 2147483646 w 2244"/>
              <a:gd name="T83" fmla="*/ 2147483646 h 8640"/>
              <a:gd name="T84" fmla="*/ 2147483646 w 2244"/>
              <a:gd name="T85" fmla="*/ 2147483646 h 8640"/>
              <a:gd name="T86" fmla="*/ 2147483646 w 2244"/>
              <a:gd name="T87" fmla="*/ 2147483646 h 8640"/>
              <a:gd name="T88" fmla="*/ 2147483646 w 2244"/>
              <a:gd name="T89" fmla="*/ 2147483646 h 8640"/>
              <a:gd name="T90" fmla="*/ 2147483646 w 2244"/>
              <a:gd name="T91" fmla="*/ 2147483646 h 8640"/>
              <a:gd name="T92" fmla="*/ 2147483646 w 2244"/>
              <a:gd name="T93" fmla="*/ 2147483646 h 8640"/>
              <a:gd name="T94" fmla="*/ 2147483646 w 2244"/>
              <a:gd name="T95" fmla="*/ 2147483646 h 8640"/>
              <a:gd name="T96" fmla="*/ 2147483646 w 2244"/>
              <a:gd name="T97" fmla="*/ 2147483646 h 8640"/>
              <a:gd name="T98" fmla="*/ 2147483646 w 2244"/>
              <a:gd name="T99" fmla="*/ 2147483646 h 8640"/>
              <a:gd name="T100" fmla="*/ 2147483646 w 2244"/>
              <a:gd name="T101" fmla="*/ 2147483646 h 8640"/>
              <a:gd name="T102" fmla="*/ 2147483646 w 2244"/>
              <a:gd name="T103" fmla="*/ 2147483646 h 8640"/>
              <a:gd name="T104" fmla="*/ 2147483646 w 2244"/>
              <a:gd name="T105" fmla="*/ 2147483646 h 8640"/>
              <a:gd name="T106" fmla="*/ 2147483646 w 2244"/>
              <a:gd name="T107" fmla="*/ 2147483646 h 8640"/>
              <a:gd name="T108" fmla="*/ 2147483646 w 2244"/>
              <a:gd name="T109" fmla="*/ 2147483646 h 8640"/>
              <a:gd name="T110" fmla="*/ 2147483646 w 2244"/>
              <a:gd name="T111" fmla="*/ 2147483646 h 8640"/>
              <a:gd name="T112" fmla="*/ 2147483646 w 2244"/>
              <a:gd name="T113" fmla="*/ 2147483646 h 8640"/>
              <a:gd name="T114" fmla="*/ 2147483646 w 2244"/>
              <a:gd name="T115" fmla="*/ 2147483646 h 8640"/>
              <a:gd name="T116" fmla="*/ 2147483646 w 2244"/>
              <a:gd name="T117" fmla="*/ 2147483646 h 8640"/>
              <a:gd name="T118" fmla="*/ 2147483646 w 2244"/>
              <a:gd name="T119" fmla="*/ 2147483646 h 8640"/>
              <a:gd name="T120" fmla="*/ 2147483646 w 2244"/>
              <a:gd name="T121" fmla="*/ 2147483646 h 8640"/>
              <a:gd name="T122" fmla="*/ 2147483646 w 2244"/>
              <a:gd name="T123" fmla="*/ 2147483646 h 8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244"/>
              <a:gd name="T187" fmla="*/ 0 h 8640"/>
              <a:gd name="T188" fmla="*/ 2244 w 2244"/>
              <a:gd name="T189" fmla="*/ 8640 h 86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244" h="8640">
                <a:moveTo>
                  <a:pt x="1988" y="297"/>
                </a:moveTo>
                <a:lnTo>
                  <a:pt x="1988" y="297"/>
                </a:lnTo>
                <a:lnTo>
                  <a:pt x="1953" y="260"/>
                </a:lnTo>
                <a:lnTo>
                  <a:pt x="1914" y="227"/>
                </a:lnTo>
                <a:lnTo>
                  <a:pt x="1875" y="196"/>
                </a:lnTo>
                <a:lnTo>
                  <a:pt x="1834" y="167"/>
                </a:lnTo>
                <a:lnTo>
                  <a:pt x="1791" y="140"/>
                </a:lnTo>
                <a:lnTo>
                  <a:pt x="1747" y="116"/>
                </a:lnTo>
                <a:lnTo>
                  <a:pt x="1702" y="95"/>
                </a:lnTo>
                <a:lnTo>
                  <a:pt x="1653" y="74"/>
                </a:lnTo>
                <a:lnTo>
                  <a:pt x="1603" y="56"/>
                </a:lnTo>
                <a:lnTo>
                  <a:pt x="1550" y="43"/>
                </a:lnTo>
                <a:lnTo>
                  <a:pt x="1498" y="29"/>
                </a:lnTo>
                <a:lnTo>
                  <a:pt x="1442" y="19"/>
                </a:lnTo>
                <a:lnTo>
                  <a:pt x="1385" y="10"/>
                </a:lnTo>
                <a:lnTo>
                  <a:pt x="1327" y="4"/>
                </a:lnTo>
                <a:lnTo>
                  <a:pt x="1267" y="2"/>
                </a:lnTo>
                <a:lnTo>
                  <a:pt x="1205" y="0"/>
                </a:lnTo>
                <a:lnTo>
                  <a:pt x="1140" y="2"/>
                </a:lnTo>
                <a:lnTo>
                  <a:pt x="1078" y="4"/>
                </a:lnTo>
                <a:lnTo>
                  <a:pt x="1020" y="10"/>
                </a:lnTo>
                <a:lnTo>
                  <a:pt x="964" y="19"/>
                </a:lnTo>
                <a:lnTo>
                  <a:pt x="907" y="29"/>
                </a:lnTo>
                <a:lnTo>
                  <a:pt x="855" y="43"/>
                </a:lnTo>
                <a:lnTo>
                  <a:pt x="804" y="58"/>
                </a:lnTo>
                <a:lnTo>
                  <a:pt x="756" y="76"/>
                </a:lnTo>
                <a:lnTo>
                  <a:pt x="709" y="95"/>
                </a:lnTo>
                <a:lnTo>
                  <a:pt x="664" y="118"/>
                </a:lnTo>
                <a:lnTo>
                  <a:pt x="624" y="142"/>
                </a:lnTo>
                <a:lnTo>
                  <a:pt x="583" y="169"/>
                </a:lnTo>
                <a:lnTo>
                  <a:pt x="546" y="198"/>
                </a:lnTo>
                <a:lnTo>
                  <a:pt x="511" y="229"/>
                </a:lnTo>
                <a:lnTo>
                  <a:pt x="476" y="264"/>
                </a:lnTo>
                <a:lnTo>
                  <a:pt x="445" y="299"/>
                </a:lnTo>
                <a:lnTo>
                  <a:pt x="424" y="328"/>
                </a:lnTo>
                <a:lnTo>
                  <a:pt x="404" y="357"/>
                </a:lnTo>
                <a:lnTo>
                  <a:pt x="387" y="386"/>
                </a:lnTo>
                <a:lnTo>
                  <a:pt x="369" y="417"/>
                </a:lnTo>
                <a:lnTo>
                  <a:pt x="354" y="446"/>
                </a:lnTo>
                <a:lnTo>
                  <a:pt x="340" y="478"/>
                </a:lnTo>
                <a:lnTo>
                  <a:pt x="328" y="507"/>
                </a:lnTo>
                <a:lnTo>
                  <a:pt x="319" y="538"/>
                </a:lnTo>
                <a:lnTo>
                  <a:pt x="309" y="569"/>
                </a:lnTo>
                <a:lnTo>
                  <a:pt x="301" y="598"/>
                </a:lnTo>
                <a:lnTo>
                  <a:pt x="289" y="658"/>
                </a:lnTo>
                <a:lnTo>
                  <a:pt x="280" y="714"/>
                </a:lnTo>
                <a:lnTo>
                  <a:pt x="276" y="771"/>
                </a:lnTo>
                <a:lnTo>
                  <a:pt x="573" y="771"/>
                </a:lnTo>
                <a:lnTo>
                  <a:pt x="577" y="736"/>
                </a:lnTo>
                <a:lnTo>
                  <a:pt x="583" y="699"/>
                </a:lnTo>
                <a:lnTo>
                  <a:pt x="591" y="662"/>
                </a:lnTo>
                <a:lnTo>
                  <a:pt x="602" y="625"/>
                </a:lnTo>
                <a:lnTo>
                  <a:pt x="616" y="588"/>
                </a:lnTo>
                <a:lnTo>
                  <a:pt x="633" y="553"/>
                </a:lnTo>
                <a:lnTo>
                  <a:pt x="655" y="518"/>
                </a:lnTo>
                <a:lnTo>
                  <a:pt x="678" y="485"/>
                </a:lnTo>
                <a:lnTo>
                  <a:pt x="697" y="462"/>
                </a:lnTo>
                <a:lnTo>
                  <a:pt x="719" y="441"/>
                </a:lnTo>
                <a:lnTo>
                  <a:pt x="742" y="421"/>
                </a:lnTo>
                <a:lnTo>
                  <a:pt x="767" y="402"/>
                </a:lnTo>
                <a:lnTo>
                  <a:pt x="795" y="386"/>
                </a:lnTo>
                <a:lnTo>
                  <a:pt x="824" y="371"/>
                </a:lnTo>
                <a:lnTo>
                  <a:pt x="855" y="357"/>
                </a:lnTo>
                <a:lnTo>
                  <a:pt x="886" y="344"/>
                </a:lnTo>
                <a:lnTo>
                  <a:pt x="919" y="334"/>
                </a:lnTo>
                <a:lnTo>
                  <a:pt x="956" y="324"/>
                </a:lnTo>
                <a:lnTo>
                  <a:pt x="993" y="314"/>
                </a:lnTo>
                <a:lnTo>
                  <a:pt x="1032" y="309"/>
                </a:lnTo>
                <a:lnTo>
                  <a:pt x="1072" y="303"/>
                </a:lnTo>
                <a:lnTo>
                  <a:pt x="1113" y="299"/>
                </a:lnTo>
                <a:lnTo>
                  <a:pt x="1158" y="297"/>
                </a:lnTo>
                <a:lnTo>
                  <a:pt x="1205" y="297"/>
                </a:lnTo>
                <a:lnTo>
                  <a:pt x="1249" y="297"/>
                </a:lnTo>
                <a:lnTo>
                  <a:pt x="1294" y="301"/>
                </a:lnTo>
                <a:lnTo>
                  <a:pt x="1339" y="305"/>
                </a:lnTo>
                <a:lnTo>
                  <a:pt x="1379" y="309"/>
                </a:lnTo>
                <a:lnTo>
                  <a:pt x="1420" y="316"/>
                </a:lnTo>
                <a:lnTo>
                  <a:pt x="1459" y="326"/>
                </a:lnTo>
                <a:lnTo>
                  <a:pt x="1496" y="336"/>
                </a:lnTo>
                <a:lnTo>
                  <a:pt x="1533" y="347"/>
                </a:lnTo>
                <a:lnTo>
                  <a:pt x="1568" y="361"/>
                </a:lnTo>
                <a:lnTo>
                  <a:pt x="1601" y="375"/>
                </a:lnTo>
                <a:lnTo>
                  <a:pt x="1632" y="392"/>
                </a:lnTo>
                <a:lnTo>
                  <a:pt x="1661" y="410"/>
                </a:lnTo>
                <a:lnTo>
                  <a:pt x="1690" y="429"/>
                </a:lnTo>
                <a:lnTo>
                  <a:pt x="1717" y="450"/>
                </a:lnTo>
                <a:lnTo>
                  <a:pt x="1743" y="474"/>
                </a:lnTo>
                <a:lnTo>
                  <a:pt x="1768" y="497"/>
                </a:lnTo>
                <a:lnTo>
                  <a:pt x="1785" y="516"/>
                </a:lnTo>
                <a:lnTo>
                  <a:pt x="1803" y="538"/>
                </a:lnTo>
                <a:lnTo>
                  <a:pt x="1817" y="559"/>
                </a:lnTo>
                <a:lnTo>
                  <a:pt x="1832" y="580"/>
                </a:lnTo>
                <a:lnTo>
                  <a:pt x="1857" y="623"/>
                </a:lnTo>
                <a:lnTo>
                  <a:pt x="1879" y="668"/>
                </a:lnTo>
                <a:lnTo>
                  <a:pt x="1896" y="712"/>
                </a:lnTo>
                <a:lnTo>
                  <a:pt x="1910" y="757"/>
                </a:lnTo>
                <a:lnTo>
                  <a:pt x="1921" y="800"/>
                </a:lnTo>
                <a:lnTo>
                  <a:pt x="1931" y="841"/>
                </a:lnTo>
                <a:lnTo>
                  <a:pt x="1937" y="879"/>
                </a:lnTo>
                <a:lnTo>
                  <a:pt x="1941" y="914"/>
                </a:lnTo>
                <a:lnTo>
                  <a:pt x="1947" y="973"/>
                </a:lnTo>
                <a:lnTo>
                  <a:pt x="1947" y="1011"/>
                </a:lnTo>
                <a:lnTo>
                  <a:pt x="1947" y="1027"/>
                </a:lnTo>
                <a:lnTo>
                  <a:pt x="1945" y="1033"/>
                </a:lnTo>
                <a:lnTo>
                  <a:pt x="1925" y="7425"/>
                </a:lnTo>
                <a:lnTo>
                  <a:pt x="1923" y="7473"/>
                </a:lnTo>
                <a:lnTo>
                  <a:pt x="1918" y="7522"/>
                </a:lnTo>
                <a:lnTo>
                  <a:pt x="1910" y="7584"/>
                </a:lnTo>
                <a:lnTo>
                  <a:pt x="1896" y="7654"/>
                </a:lnTo>
                <a:lnTo>
                  <a:pt x="1887" y="7693"/>
                </a:lnTo>
                <a:lnTo>
                  <a:pt x="1877" y="7732"/>
                </a:lnTo>
                <a:lnTo>
                  <a:pt x="1865" y="7772"/>
                </a:lnTo>
                <a:lnTo>
                  <a:pt x="1850" y="7813"/>
                </a:lnTo>
                <a:lnTo>
                  <a:pt x="1834" y="7856"/>
                </a:lnTo>
                <a:lnTo>
                  <a:pt x="1815" y="7898"/>
                </a:lnTo>
                <a:lnTo>
                  <a:pt x="1793" y="7939"/>
                </a:lnTo>
                <a:lnTo>
                  <a:pt x="1770" y="7982"/>
                </a:lnTo>
                <a:lnTo>
                  <a:pt x="1743" y="8023"/>
                </a:lnTo>
                <a:lnTo>
                  <a:pt x="1714" y="8062"/>
                </a:lnTo>
                <a:lnTo>
                  <a:pt x="1683" y="8100"/>
                </a:lnTo>
                <a:lnTo>
                  <a:pt x="1646" y="8137"/>
                </a:lnTo>
                <a:lnTo>
                  <a:pt x="1607" y="8172"/>
                </a:lnTo>
                <a:lnTo>
                  <a:pt x="1566" y="8205"/>
                </a:lnTo>
                <a:lnTo>
                  <a:pt x="1519" y="8234"/>
                </a:lnTo>
                <a:lnTo>
                  <a:pt x="1471" y="8261"/>
                </a:lnTo>
                <a:lnTo>
                  <a:pt x="1444" y="8275"/>
                </a:lnTo>
                <a:lnTo>
                  <a:pt x="1416" y="8285"/>
                </a:lnTo>
                <a:lnTo>
                  <a:pt x="1389" y="8296"/>
                </a:lnTo>
                <a:lnTo>
                  <a:pt x="1360" y="8306"/>
                </a:lnTo>
                <a:lnTo>
                  <a:pt x="1329" y="8314"/>
                </a:lnTo>
                <a:lnTo>
                  <a:pt x="1298" y="8322"/>
                </a:lnTo>
                <a:lnTo>
                  <a:pt x="1267" y="8327"/>
                </a:lnTo>
                <a:lnTo>
                  <a:pt x="1232" y="8333"/>
                </a:lnTo>
                <a:lnTo>
                  <a:pt x="1199" y="8337"/>
                </a:lnTo>
                <a:lnTo>
                  <a:pt x="1162" y="8341"/>
                </a:lnTo>
                <a:lnTo>
                  <a:pt x="1125" y="8343"/>
                </a:lnTo>
                <a:lnTo>
                  <a:pt x="1088" y="8343"/>
                </a:lnTo>
                <a:lnTo>
                  <a:pt x="1043" y="8343"/>
                </a:lnTo>
                <a:lnTo>
                  <a:pt x="1003" y="8341"/>
                </a:lnTo>
                <a:lnTo>
                  <a:pt x="962" y="8337"/>
                </a:lnTo>
                <a:lnTo>
                  <a:pt x="923" y="8331"/>
                </a:lnTo>
                <a:lnTo>
                  <a:pt x="884" y="8324"/>
                </a:lnTo>
                <a:lnTo>
                  <a:pt x="847" y="8316"/>
                </a:lnTo>
                <a:lnTo>
                  <a:pt x="812" y="8304"/>
                </a:lnTo>
                <a:lnTo>
                  <a:pt x="777" y="8293"/>
                </a:lnTo>
                <a:lnTo>
                  <a:pt x="744" y="8279"/>
                </a:lnTo>
                <a:lnTo>
                  <a:pt x="713" y="8263"/>
                </a:lnTo>
                <a:lnTo>
                  <a:pt x="682" y="8248"/>
                </a:lnTo>
                <a:lnTo>
                  <a:pt x="653" y="8230"/>
                </a:lnTo>
                <a:lnTo>
                  <a:pt x="624" y="8209"/>
                </a:lnTo>
                <a:lnTo>
                  <a:pt x="596" y="8188"/>
                </a:lnTo>
                <a:lnTo>
                  <a:pt x="571" y="8166"/>
                </a:lnTo>
                <a:lnTo>
                  <a:pt x="548" y="8141"/>
                </a:lnTo>
                <a:lnTo>
                  <a:pt x="527" y="8116"/>
                </a:lnTo>
                <a:lnTo>
                  <a:pt x="505" y="8091"/>
                </a:lnTo>
                <a:lnTo>
                  <a:pt x="486" y="8063"/>
                </a:lnTo>
                <a:lnTo>
                  <a:pt x="468" y="8036"/>
                </a:lnTo>
                <a:lnTo>
                  <a:pt x="453" y="8007"/>
                </a:lnTo>
                <a:lnTo>
                  <a:pt x="437" y="7978"/>
                </a:lnTo>
                <a:lnTo>
                  <a:pt x="424" y="7951"/>
                </a:lnTo>
                <a:lnTo>
                  <a:pt x="412" y="7922"/>
                </a:lnTo>
                <a:lnTo>
                  <a:pt x="391" y="7862"/>
                </a:lnTo>
                <a:lnTo>
                  <a:pt x="373" y="7803"/>
                </a:lnTo>
                <a:lnTo>
                  <a:pt x="359" y="7747"/>
                </a:lnTo>
                <a:lnTo>
                  <a:pt x="350" y="7691"/>
                </a:lnTo>
                <a:lnTo>
                  <a:pt x="342" y="7640"/>
                </a:lnTo>
                <a:lnTo>
                  <a:pt x="336" y="7592"/>
                </a:lnTo>
                <a:lnTo>
                  <a:pt x="334" y="7549"/>
                </a:lnTo>
                <a:lnTo>
                  <a:pt x="332" y="7510"/>
                </a:lnTo>
                <a:lnTo>
                  <a:pt x="332" y="7456"/>
                </a:lnTo>
                <a:lnTo>
                  <a:pt x="332" y="7436"/>
                </a:lnTo>
                <a:lnTo>
                  <a:pt x="334" y="7429"/>
                </a:lnTo>
                <a:lnTo>
                  <a:pt x="297" y="2186"/>
                </a:lnTo>
                <a:lnTo>
                  <a:pt x="295" y="2170"/>
                </a:lnTo>
                <a:lnTo>
                  <a:pt x="293" y="2157"/>
                </a:lnTo>
                <a:lnTo>
                  <a:pt x="289" y="2141"/>
                </a:lnTo>
                <a:lnTo>
                  <a:pt x="284" y="2127"/>
                </a:lnTo>
                <a:lnTo>
                  <a:pt x="278" y="2116"/>
                </a:lnTo>
                <a:lnTo>
                  <a:pt x="270" y="2104"/>
                </a:lnTo>
                <a:lnTo>
                  <a:pt x="262" y="2093"/>
                </a:lnTo>
                <a:lnTo>
                  <a:pt x="253" y="2081"/>
                </a:lnTo>
                <a:lnTo>
                  <a:pt x="241" y="2071"/>
                </a:lnTo>
                <a:lnTo>
                  <a:pt x="231" y="2063"/>
                </a:lnTo>
                <a:lnTo>
                  <a:pt x="218" y="2056"/>
                </a:lnTo>
                <a:lnTo>
                  <a:pt x="206" y="2050"/>
                </a:lnTo>
                <a:lnTo>
                  <a:pt x="192" y="2046"/>
                </a:lnTo>
                <a:lnTo>
                  <a:pt x="177" y="2042"/>
                </a:lnTo>
                <a:lnTo>
                  <a:pt x="163" y="2040"/>
                </a:lnTo>
                <a:lnTo>
                  <a:pt x="148" y="2038"/>
                </a:lnTo>
                <a:lnTo>
                  <a:pt x="146" y="2038"/>
                </a:lnTo>
                <a:lnTo>
                  <a:pt x="132" y="2040"/>
                </a:lnTo>
                <a:lnTo>
                  <a:pt x="117" y="2042"/>
                </a:lnTo>
                <a:lnTo>
                  <a:pt x="103" y="2046"/>
                </a:lnTo>
                <a:lnTo>
                  <a:pt x="89" y="2050"/>
                </a:lnTo>
                <a:lnTo>
                  <a:pt x="76" y="2058"/>
                </a:lnTo>
                <a:lnTo>
                  <a:pt x="64" y="2065"/>
                </a:lnTo>
                <a:lnTo>
                  <a:pt x="52" y="2073"/>
                </a:lnTo>
                <a:lnTo>
                  <a:pt x="43" y="2083"/>
                </a:lnTo>
                <a:lnTo>
                  <a:pt x="33" y="2093"/>
                </a:lnTo>
                <a:lnTo>
                  <a:pt x="23" y="2104"/>
                </a:lnTo>
                <a:lnTo>
                  <a:pt x="17" y="2118"/>
                </a:lnTo>
                <a:lnTo>
                  <a:pt x="10" y="2129"/>
                </a:lnTo>
                <a:lnTo>
                  <a:pt x="6" y="2143"/>
                </a:lnTo>
                <a:lnTo>
                  <a:pt x="2" y="2159"/>
                </a:lnTo>
                <a:lnTo>
                  <a:pt x="0" y="2172"/>
                </a:lnTo>
                <a:lnTo>
                  <a:pt x="0" y="2188"/>
                </a:lnTo>
                <a:lnTo>
                  <a:pt x="37" y="7419"/>
                </a:lnTo>
                <a:lnTo>
                  <a:pt x="35" y="7466"/>
                </a:lnTo>
                <a:lnTo>
                  <a:pt x="35" y="7501"/>
                </a:lnTo>
                <a:lnTo>
                  <a:pt x="35" y="7545"/>
                </a:lnTo>
                <a:lnTo>
                  <a:pt x="39" y="7596"/>
                </a:lnTo>
                <a:lnTo>
                  <a:pt x="43" y="7652"/>
                </a:lnTo>
                <a:lnTo>
                  <a:pt x="51" y="7714"/>
                </a:lnTo>
                <a:lnTo>
                  <a:pt x="62" y="7778"/>
                </a:lnTo>
                <a:lnTo>
                  <a:pt x="78" y="7848"/>
                </a:lnTo>
                <a:lnTo>
                  <a:pt x="97" y="7918"/>
                </a:lnTo>
                <a:lnTo>
                  <a:pt x="120" y="7990"/>
                </a:lnTo>
                <a:lnTo>
                  <a:pt x="134" y="8027"/>
                </a:lnTo>
                <a:lnTo>
                  <a:pt x="150" y="8063"/>
                </a:lnTo>
                <a:lnTo>
                  <a:pt x="165" y="8100"/>
                </a:lnTo>
                <a:lnTo>
                  <a:pt x="185" y="8135"/>
                </a:lnTo>
                <a:lnTo>
                  <a:pt x="204" y="8172"/>
                </a:lnTo>
                <a:lnTo>
                  <a:pt x="225" y="8207"/>
                </a:lnTo>
                <a:lnTo>
                  <a:pt x="249" y="8242"/>
                </a:lnTo>
                <a:lnTo>
                  <a:pt x="274" y="8275"/>
                </a:lnTo>
                <a:lnTo>
                  <a:pt x="299" y="8310"/>
                </a:lnTo>
                <a:lnTo>
                  <a:pt x="328" y="8341"/>
                </a:lnTo>
                <a:lnTo>
                  <a:pt x="363" y="8378"/>
                </a:lnTo>
                <a:lnTo>
                  <a:pt x="400" y="8411"/>
                </a:lnTo>
                <a:lnTo>
                  <a:pt x="439" y="8442"/>
                </a:lnTo>
                <a:lnTo>
                  <a:pt x="480" y="8471"/>
                </a:lnTo>
                <a:lnTo>
                  <a:pt x="521" y="8498"/>
                </a:lnTo>
                <a:lnTo>
                  <a:pt x="565" y="8524"/>
                </a:lnTo>
                <a:lnTo>
                  <a:pt x="610" y="8545"/>
                </a:lnTo>
                <a:lnTo>
                  <a:pt x="657" y="8566"/>
                </a:lnTo>
                <a:lnTo>
                  <a:pt x="705" y="8584"/>
                </a:lnTo>
                <a:lnTo>
                  <a:pt x="756" y="8597"/>
                </a:lnTo>
                <a:lnTo>
                  <a:pt x="806" y="8611"/>
                </a:lnTo>
                <a:lnTo>
                  <a:pt x="859" y="8623"/>
                </a:lnTo>
                <a:lnTo>
                  <a:pt x="915" y="8630"/>
                </a:lnTo>
                <a:lnTo>
                  <a:pt x="969" y="8636"/>
                </a:lnTo>
                <a:lnTo>
                  <a:pt x="1028" y="8640"/>
                </a:lnTo>
                <a:lnTo>
                  <a:pt x="1088" y="8640"/>
                </a:lnTo>
                <a:lnTo>
                  <a:pt x="1129" y="8640"/>
                </a:lnTo>
                <a:lnTo>
                  <a:pt x="1170" y="8638"/>
                </a:lnTo>
                <a:lnTo>
                  <a:pt x="1208" y="8636"/>
                </a:lnTo>
                <a:lnTo>
                  <a:pt x="1247" y="8632"/>
                </a:lnTo>
                <a:lnTo>
                  <a:pt x="1323" y="8621"/>
                </a:lnTo>
                <a:lnTo>
                  <a:pt x="1393" y="8605"/>
                </a:lnTo>
                <a:lnTo>
                  <a:pt x="1461" y="8588"/>
                </a:lnTo>
                <a:lnTo>
                  <a:pt x="1525" y="8564"/>
                </a:lnTo>
                <a:lnTo>
                  <a:pt x="1585" y="8539"/>
                </a:lnTo>
                <a:lnTo>
                  <a:pt x="1644" y="8510"/>
                </a:lnTo>
                <a:lnTo>
                  <a:pt x="1698" y="8477"/>
                </a:lnTo>
                <a:lnTo>
                  <a:pt x="1749" y="8444"/>
                </a:lnTo>
                <a:lnTo>
                  <a:pt x="1795" y="8405"/>
                </a:lnTo>
                <a:lnTo>
                  <a:pt x="1840" y="8366"/>
                </a:lnTo>
                <a:lnTo>
                  <a:pt x="1883" y="8326"/>
                </a:lnTo>
                <a:lnTo>
                  <a:pt x="1921" y="8281"/>
                </a:lnTo>
                <a:lnTo>
                  <a:pt x="1958" y="8236"/>
                </a:lnTo>
                <a:lnTo>
                  <a:pt x="1991" y="8190"/>
                </a:lnTo>
                <a:lnTo>
                  <a:pt x="2023" y="8143"/>
                </a:lnTo>
                <a:lnTo>
                  <a:pt x="2050" y="8095"/>
                </a:lnTo>
                <a:lnTo>
                  <a:pt x="2077" y="8044"/>
                </a:lnTo>
                <a:lnTo>
                  <a:pt x="2100" y="7994"/>
                </a:lnTo>
                <a:lnTo>
                  <a:pt x="2122" y="7943"/>
                </a:lnTo>
                <a:lnTo>
                  <a:pt x="2139" y="7893"/>
                </a:lnTo>
                <a:lnTo>
                  <a:pt x="2157" y="7842"/>
                </a:lnTo>
                <a:lnTo>
                  <a:pt x="2170" y="7792"/>
                </a:lnTo>
                <a:lnTo>
                  <a:pt x="2184" y="7741"/>
                </a:lnTo>
                <a:lnTo>
                  <a:pt x="2193" y="7693"/>
                </a:lnTo>
                <a:lnTo>
                  <a:pt x="2203" y="7644"/>
                </a:lnTo>
                <a:lnTo>
                  <a:pt x="2209" y="7598"/>
                </a:lnTo>
                <a:lnTo>
                  <a:pt x="2215" y="7551"/>
                </a:lnTo>
                <a:lnTo>
                  <a:pt x="2219" y="7508"/>
                </a:lnTo>
                <a:lnTo>
                  <a:pt x="2221" y="7466"/>
                </a:lnTo>
                <a:lnTo>
                  <a:pt x="2223" y="7425"/>
                </a:lnTo>
                <a:lnTo>
                  <a:pt x="2242" y="1042"/>
                </a:lnTo>
                <a:lnTo>
                  <a:pt x="2244" y="1006"/>
                </a:lnTo>
                <a:lnTo>
                  <a:pt x="2242" y="943"/>
                </a:lnTo>
                <a:lnTo>
                  <a:pt x="2240" y="903"/>
                </a:lnTo>
                <a:lnTo>
                  <a:pt x="2234" y="858"/>
                </a:lnTo>
                <a:lnTo>
                  <a:pt x="2227" y="809"/>
                </a:lnTo>
                <a:lnTo>
                  <a:pt x="2217" y="757"/>
                </a:lnTo>
                <a:lnTo>
                  <a:pt x="2203" y="703"/>
                </a:lnTo>
                <a:lnTo>
                  <a:pt x="2188" y="646"/>
                </a:lnTo>
                <a:lnTo>
                  <a:pt x="2166" y="586"/>
                </a:lnTo>
                <a:lnTo>
                  <a:pt x="2141" y="528"/>
                </a:lnTo>
                <a:lnTo>
                  <a:pt x="2127" y="499"/>
                </a:lnTo>
                <a:lnTo>
                  <a:pt x="2112" y="468"/>
                </a:lnTo>
                <a:lnTo>
                  <a:pt x="2094" y="439"/>
                </a:lnTo>
                <a:lnTo>
                  <a:pt x="2075" y="410"/>
                </a:lnTo>
                <a:lnTo>
                  <a:pt x="2056" y="380"/>
                </a:lnTo>
                <a:lnTo>
                  <a:pt x="2034" y="353"/>
                </a:lnTo>
                <a:lnTo>
                  <a:pt x="2011" y="324"/>
                </a:lnTo>
                <a:lnTo>
                  <a:pt x="1988" y="2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13"/>
          <p:cNvSpPr/>
          <p:nvPr>
            <p:custDataLst>
              <p:tags r:id="rId18"/>
            </p:custDataLst>
          </p:nvPr>
        </p:nvSpPr>
        <p:spPr>
          <a:xfrm>
            <a:off x="8005763" y="1747838"/>
            <a:ext cx="79375" cy="1619250"/>
          </a:xfrm>
          <a:custGeom>
            <a:avLst/>
            <a:gdLst>
              <a:gd name="connsiteX0" fmla="*/ 0 w 203200"/>
              <a:gd name="connsiteY0" fmla="*/ 0 h 2140585"/>
              <a:gd name="connsiteX1" fmla="*/ 2032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40585"/>
              <a:gd name="connsiteX1" fmla="*/ 174625 w 203200"/>
              <a:gd name="connsiteY1" fmla="*/ 3810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0 h 2140585"/>
              <a:gd name="connsiteX0" fmla="*/ 0 w 203200"/>
              <a:gd name="connsiteY0" fmla="*/ 0 h 2121535"/>
              <a:gd name="connsiteX1" fmla="*/ 174625 w 203200"/>
              <a:gd name="connsiteY1" fmla="*/ 19050 h 2121535"/>
              <a:gd name="connsiteX2" fmla="*/ 203200 w 203200"/>
              <a:gd name="connsiteY2" fmla="*/ 2121535 h 2121535"/>
              <a:gd name="connsiteX3" fmla="*/ 0 w 203200"/>
              <a:gd name="connsiteY3" fmla="*/ 2121535 h 2121535"/>
              <a:gd name="connsiteX4" fmla="*/ 0 w 203200"/>
              <a:gd name="connsiteY4" fmla="*/ 0 h 2121535"/>
              <a:gd name="connsiteX0" fmla="*/ 0 w 203200"/>
              <a:gd name="connsiteY0" fmla="*/ 19050 h 2140585"/>
              <a:gd name="connsiteX1" fmla="*/ 165100 w 203200"/>
              <a:gd name="connsiteY1" fmla="*/ 0 h 2140585"/>
              <a:gd name="connsiteX2" fmla="*/ 203200 w 203200"/>
              <a:gd name="connsiteY2" fmla="*/ 2140585 h 2140585"/>
              <a:gd name="connsiteX3" fmla="*/ 0 w 203200"/>
              <a:gd name="connsiteY3" fmla="*/ 2140585 h 2140585"/>
              <a:gd name="connsiteX4" fmla="*/ 0 w 203200"/>
              <a:gd name="connsiteY4" fmla="*/ 19050 h 2140585"/>
              <a:gd name="connsiteX0" fmla="*/ 0 w 215422"/>
              <a:gd name="connsiteY0" fmla="*/ 19050 h 2140585"/>
              <a:gd name="connsiteX1" fmla="*/ 165100 w 215422"/>
              <a:gd name="connsiteY1" fmla="*/ 0 h 2140585"/>
              <a:gd name="connsiteX2" fmla="*/ 203200 w 215422"/>
              <a:gd name="connsiteY2" fmla="*/ 2140585 h 2140585"/>
              <a:gd name="connsiteX3" fmla="*/ 0 w 215422"/>
              <a:gd name="connsiteY3" fmla="*/ 2140585 h 2140585"/>
              <a:gd name="connsiteX4" fmla="*/ 0 w 215422"/>
              <a:gd name="connsiteY4" fmla="*/ 19050 h 2140585"/>
              <a:gd name="connsiteX0" fmla="*/ 0 w 209002"/>
              <a:gd name="connsiteY0" fmla="*/ 19050 h 2145347"/>
              <a:gd name="connsiteX1" fmla="*/ 165100 w 209002"/>
              <a:gd name="connsiteY1" fmla="*/ 0 h 2145347"/>
              <a:gd name="connsiteX2" fmla="*/ 184150 w 209002"/>
              <a:gd name="connsiteY2" fmla="*/ 2145347 h 2145347"/>
              <a:gd name="connsiteX3" fmla="*/ 0 w 209002"/>
              <a:gd name="connsiteY3" fmla="*/ 2140585 h 2145347"/>
              <a:gd name="connsiteX4" fmla="*/ 0 w 209002"/>
              <a:gd name="connsiteY4" fmla="*/ 19050 h 2145347"/>
              <a:gd name="connsiteX0" fmla="*/ 0 w 231781"/>
              <a:gd name="connsiteY0" fmla="*/ 19050 h 2145347"/>
              <a:gd name="connsiteX1" fmla="*/ 165100 w 231781"/>
              <a:gd name="connsiteY1" fmla="*/ 0 h 2145347"/>
              <a:gd name="connsiteX2" fmla="*/ 184150 w 231781"/>
              <a:gd name="connsiteY2" fmla="*/ 2145347 h 2145347"/>
              <a:gd name="connsiteX3" fmla="*/ 0 w 231781"/>
              <a:gd name="connsiteY3" fmla="*/ 2140585 h 2145347"/>
              <a:gd name="connsiteX4" fmla="*/ 0 w 231781"/>
              <a:gd name="connsiteY4" fmla="*/ 19050 h 2145347"/>
              <a:gd name="connsiteX0" fmla="*/ 0 w 231781"/>
              <a:gd name="connsiteY0" fmla="*/ 19050 h 2145348"/>
              <a:gd name="connsiteX1" fmla="*/ 165100 w 231781"/>
              <a:gd name="connsiteY1" fmla="*/ 0 h 2145348"/>
              <a:gd name="connsiteX2" fmla="*/ 184150 w 231781"/>
              <a:gd name="connsiteY2" fmla="*/ 2145347 h 2145348"/>
              <a:gd name="connsiteX3" fmla="*/ 166688 w 231781"/>
              <a:gd name="connsiteY3" fmla="*/ 2145348 h 2145348"/>
              <a:gd name="connsiteX4" fmla="*/ 0 w 231781"/>
              <a:gd name="connsiteY4" fmla="*/ 19050 h 2145348"/>
              <a:gd name="connsiteX0" fmla="*/ 0 w 79381"/>
              <a:gd name="connsiteY0" fmla="*/ 19050 h 2145348"/>
              <a:gd name="connsiteX1" fmla="*/ 12700 w 79381"/>
              <a:gd name="connsiteY1" fmla="*/ 0 h 2145348"/>
              <a:gd name="connsiteX2" fmla="*/ 31750 w 79381"/>
              <a:gd name="connsiteY2" fmla="*/ 2145347 h 2145348"/>
              <a:gd name="connsiteX3" fmla="*/ 14288 w 79381"/>
              <a:gd name="connsiteY3" fmla="*/ 2145348 h 2145348"/>
              <a:gd name="connsiteX4" fmla="*/ 0 w 79381"/>
              <a:gd name="connsiteY4" fmla="*/ 19050 h 2145348"/>
              <a:gd name="connsiteX0" fmla="*/ 12592 w 91973"/>
              <a:gd name="connsiteY0" fmla="*/ 19050 h 2145348"/>
              <a:gd name="connsiteX1" fmla="*/ 25292 w 91973"/>
              <a:gd name="connsiteY1" fmla="*/ 0 h 2145348"/>
              <a:gd name="connsiteX2" fmla="*/ 44342 w 91973"/>
              <a:gd name="connsiteY2" fmla="*/ 2145347 h 2145348"/>
              <a:gd name="connsiteX3" fmla="*/ 26880 w 91973"/>
              <a:gd name="connsiteY3" fmla="*/ 2145348 h 2145348"/>
              <a:gd name="connsiteX4" fmla="*/ 12592 w 91973"/>
              <a:gd name="connsiteY4" fmla="*/ 19050 h 2145348"/>
              <a:gd name="connsiteX0" fmla="*/ 9813 w 89194"/>
              <a:gd name="connsiteY0" fmla="*/ 19050 h 2145347"/>
              <a:gd name="connsiteX1" fmla="*/ 22513 w 89194"/>
              <a:gd name="connsiteY1" fmla="*/ 0 h 2145347"/>
              <a:gd name="connsiteX2" fmla="*/ 41563 w 89194"/>
              <a:gd name="connsiteY2" fmla="*/ 2145347 h 2145347"/>
              <a:gd name="connsiteX3" fmla="*/ 43151 w 89194"/>
              <a:gd name="connsiteY3" fmla="*/ 2140585 h 2145347"/>
              <a:gd name="connsiteX4" fmla="*/ 9813 w 89194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20498 w 99879"/>
              <a:gd name="connsiteY0" fmla="*/ 19050 h 2145347"/>
              <a:gd name="connsiteX1" fmla="*/ 33198 w 99879"/>
              <a:gd name="connsiteY1" fmla="*/ 0 h 2145347"/>
              <a:gd name="connsiteX2" fmla="*/ 52248 w 99879"/>
              <a:gd name="connsiteY2" fmla="*/ 2145347 h 2145347"/>
              <a:gd name="connsiteX3" fmla="*/ 53836 w 99879"/>
              <a:gd name="connsiteY3" fmla="*/ 2140585 h 2145347"/>
              <a:gd name="connsiteX4" fmla="*/ 20498 w 99879"/>
              <a:gd name="connsiteY4" fmla="*/ 19050 h 2145347"/>
              <a:gd name="connsiteX0" fmla="*/ 0 w 79381"/>
              <a:gd name="connsiteY0" fmla="*/ 19050 h 2145347"/>
              <a:gd name="connsiteX1" fmla="*/ 12700 w 79381"/>
              <a:gd name="connsiteY1" fmla="*/ 0 h 2145347"/>
              <a:gd name="connsiteX2" fmla="*/ 31750 w 79381"/>
              <a:gd name="connsiteY2" fmla="*/ 2145347 h 2145347"/>
              <a:gd name="connsiteX3" fmla="*/ 0 w 79381"/>
              <a:gd name="connsiteY3" fmla="*/ 19050 h 2145347"/>
              <a:gd name="connsiteX0" fmla="*/ 0 w 72621"/>
              <a:gd name="connsiteY0" fmla="*/ 19050 h 2145347"/>
              <a:gd name="connsiteX1" fmla="*/ 12700 w 72621"/>
              <a:gd name="connsiteY1" fmla="*/ 0 h 2145347"/>
              <a:gd name="connsiteX2" fmla="*/ 17463 w 72621"/>
              <a:gd name="connsiteY2" fmla="*/ 2145347 h 2145347"/>
              <a:gd name="connsiteX3" fmla="*/ 0 w 72621"/>
              <a:gd name="connsiteY3" fmla="*/ 19050 h 2145347"/>
              <a:gd name="connsiteX0" fmla="*/ 16307 w 88928"/>
              <a:gd name="connsiteY0" fmla="*/ 19050 h 2145347"/>
              <a:gd name="connsiteX1" fmla="*/ 29007 w 88928"/>
              <a:gd name="connsiteY1" fmla="*/ 0 h 2145347"/>
              <a:gd name="connsiteX2" fmla="*/ 33770 w 88928"/>
              <a:gd name="connsiteY2" fmla="*/ 2145347 h 2145347"/>
              <a:gd name="connsiteX3" fmla="*/ 16307 w 88928"/>
              <a:gd name="connsiteY3" fmla="*/ 19050 h 2145347"/>
              <a:gd name="connsiteX0" fmla="*/ 4763 w 59921"/>
              <a:gd name="connsiteY0" fmla="*/ 2145347 h 2145347"/>
              <a:gd name="connsiteX1" fmla="*/ 0 w 59921"/>
              <a:gd name="connsiteY1" fmla="*/ 0 h 2145347"/>
              <a:gd name="connsiteX2" fmla="*/ 4763 w 59921"/>
              <a:gd name="connsiteY2" fmla="*/ 2145347 h 2145347"/>
              <a:gd name="connsiteX0" fmla="*/ 37594 w 92752"/>
              <a:gd name="connsiteY0" fmla="*/ 2145347 h 2145347"/>
              <a:gd name="connsiteX1" fmla="*/ 32831 w 92752"/>
              <a:gd name="connsiteY1" fmla="*/ 0 h 2145347"/>
              <a:gd name="connsiteX2" fmla="*/ 37594 w 92752"/>
              <a:gd name="connsiteY2" fmla="*/ 2145347 h 2145347"/>
              <a:gd name="connsiteX0" fmla="*/ 45121 w 100279"/>
              <a:gd name="connsiteY0" fmla="*/ 2145347 h 2145347"/>
              <a:gd name="connsiteX1" fmla="*/ 40358 w 100279"/>
              <a:gd name="connsiteY1" fmla="*/ 0 h 2145347"/>
              <a:gd name="connsiteX2" fmla="*/ 45121 w 100279"/>
              <a:gd name="connsiteY2" fmla="*/ 2145347 h 2145347"/>
              <a:gd name="connsiteX0" fmla="*/ 45121 w 112423"/>
              <a:gd name="connsiteY0" fmla="*/ 2145347 h 2145347"/>
              <a:gd name="connsiteX1" fmla="*/ 40358 w 112423"/>
              <a:gd name="connsiteY1" fmla="*/ 0 h 2145347"/>
              <a:gd name="connsiteX2" fmla="*/ 45121 w 112423"/>
              <a:gd name="connsiteY2" fmla="*/ 2145347 h 2145347"/>
              <a:gd name="connsiteX0" fmla="*/ 45121 w 104036"/>
              <a:gd name="connsiteY0" fmla="*/ 2145347 h 2145347"/>
              <a:gd name="connsiteX1" fmla="*/ 40358 w 104036"/>
              <a:gd name="connsiteY1" fmla="*/ 0 h 2145347"/>
              <a:gd name="connsiteX2" fmla="*/ 45121 w 104036"/>
              <a:gd name="connsiteY2" fmla="*/ 2145347 h 2145347"/>
              <a:gd name="connsiteX0" fmla="*/ 50160 w 103977"/>
              <a:gd name="connsiteY0" fmla="*/ 2148522 h 2148522"/>
              <a:gd name="connsiteX1" fmla="*/ 32697 w 103977"/>
              <a:gd name="connsiteY1" fmla="*/ 0 h 2148522"/>
              <a:gd name="connsiteX2" fmla="*/ 50160 w 103977"/>
              <a:gd name="connsiteY2" fmla="*/ 2148522 h 2148522"/>
              <a:gd name="connsiteX0" fmla="*/ 48816 w 103845"/>
              <a:gd name="connsiteY0" fmla="*/ 2148522 h 2148522"/>
              <a:gd name="connsiteX1" fmla="*/ 34528 w 103845"/>
              <a:gd name="connsiteY1" fmla="*/ 0 h 2148522"/>
              <a:gd name="connsiteX2" fmla="*/ 48816 w 103845"/>
              <a:gd name="connsiteY2" fmla="*/ 2148522 h 2148522"/>
              <a:gd name="connsiteX0" fmla="*/ 46298 w 103875"/>
              <a:gd name="connsiteY0" fmla="*/ 2135822 h 2135822"/>
              <a:gd name="connsiteX1" fmla="*/ 38360 w 103875"/>
              <a:gd name="connsiteY1" fmla="*/ 0 h 2135822"/>
              <a:gd name="connsiteX2" fmla="*/ 46298 w 103875"/>
              <a:gd name="connsiteY2" fmla="*/ 2135822 h 213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5" h="2135822">
                <a:moveTo>
                  <a:pt x="46298" y="2135822"/>
                </a:moveTo>
                <a:cubicBezTo>
                  <a:pt x="-36253" y="1434994"/>
                  <a:pt x="11373" y="719879"/>
                  <a:pt x="38360" y="0"/>
                </a:cubicBezTo>
                <a:cubicBezTo>
                  <a:pt x="108211" y="708766"/>
                  <a:pt x="138373" y="1441344"/>
                  <a:pt x="46298" y="21358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14"/>
          <p:cNvSpPr/>
          <p:nvPr>
            <p:custDataLst>
              <p:tags r:id="rId19"/>
            </p:custDataLst>
          </p:nvPr>
        </p:nvSpPr>
        <p:spPr>
          <a:xfrm>
            <a:off x="6427788" y="3314700"/>
            <a:ext cx="1092200" cy="53975"/>
          </a:xfrm>
          <a:custGeom>
            <a:avLst/>
            <a:gdLst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45719 h 45719"/>
              <a:gd name="connsiteX4" fmla="*/ 0 w 1362074"/>
              <a:gd name="connsiteY4" fmla="*/ 0 h 45719"/>
              <a:gd name="connsiteX0" fmla="*/ 0 w 1362074"/>
              <a:gd name="connsiteY0" fmla="*/ 0 h 45719"/>
              <a:gd name="connsiteX1" fmla="*/ 1362074 w 1362074"/>
              <a:gd name="connsiteY1" fmla="*/ 0 h 45719"/>
              <a:gd name="connsiteX2" fmla="*/ 1362074 w 1362074"/>
              <a:gd name="connsiteY2" fmla="*/ 45719 h 45719"/>
              <a:gd name="connsiteX3" fmla="*/ 0 w 1362074"/>
              <a:gd name="connsiteY3" fmla="*/ 0 h 45719"/>
              <a:gd name="connsiteX0" fmla="*/ 0 w 1359693"/>
              <a:gd name="connsiteY0" fmla="*/ 28575 h 45719"/>
              <a:gd name="connsiteX1" fmla="*/ 1359693 w 1359693"/>
              <a:gd name="connsiteY1" fmla="*/ 0 h 45719"/>
              <a:gd name="connsiteX2" fmla="*/ 1359693 w 1359693"/>
              <a:gd name="connsiteY2" fmla="*/ 45719 h 45719"/>
              <a:gd name="connsiteX3" fmla="*/ 0 w 1359693"/>
              <a:gd name="connsiteY3" fmla="*/ 28575 h 45719"/>
              <a:gd name="connsiteX0" fmla="*/ 0 w 1359693"/>
              <a:gd name="connsiteY0" fmla="*/ 0 h 17144"/>
              <a:gd name="connsiteX1" fmla="*/ 1359693 w 1359693"/>
              <a:gd name="connsiteY1" fmla="*/ 2381 h 17144"/>
              <a:gd name="connsiteX2" fmla="*/ 1359693 w 1359693"/>
              <a:gd name="connsiteY2" fmla="*/ 17144 h 17144"/>
              <a:gd name="connsiteX3" fmla="*/ 0 w 1359693"/>
              <a:gd name="connsiteY3" fmla="*/ 0 h 17144"/>
              <a:gd name="connsiteX0" fmla="*/ 0 w 1359693"/>
              <a:gd name="connsiteY0" fmla="*/ 0 h 5238"/>
              <a:gd name="connsiteX1" fmla="*/ 1359693 w 1359693"/>
              <a:gd name="connsiteY1" fmla="*/ 2381 h 5238"/>
              <a:gd name="connsiteX2" fmla="*/ 1359693 w 1359693"/>
              <a:gd name="connsiteY2" fmla="*/ 5238 h 5238"/>
              <a:gd name="connsiteX3" fmla="*/ 0 w 1359693"/>
              <a:gd name="connsiteY3" fmla="*/ 0 h 5238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49269 h 59269"/>
              <a:gd name="connsiteX1" fmla="*/ 10000 w 10000"/>
              <a:gd name="connsiteY1" fmla="*/ 53815 h 59269"/>
              <a:gd name="connsiteX2" fmla="*/ 10000 w 10000"/>
              <a:gd name="connsiteY2" fmla="*/ 59269 h 59269"/>
              <a:gd name="connsiteX3" fmla="*/ 0 w 10000"/>
              <a:gd name="connsiteY3" fmla="*/ 49269 h 59269"/>
              <a:gd name="connsiteX0" fmla="*/ 0 w 10000"/>
              <a:gd name="connsiteY0" fmla="*/ 69678 h 79678"/>
              <a:gd name="connsiteX1" fmla="*/ 10000 w 10000"/>
              <a:gd name="connsiteY1" fmla="*/ 74224 h 79678"/>
              <a:gd name="connsiteX2" fmla="*/ 10000 w 10000"/>
              <a:gd name="connsiteY2" fmla="*/ 79678 h 79678"/>
              <a:gd name="connsiteX3" fmla="*/ 0 w 10000"/>
              <a:gd name="connsiteY3" fmla="*/ 69678 h 79678"/>
              <a:gd name="connsiteX0" fmla="*/ 0 w 10023"/>
              <a:gd name="connsiteY0" fmla="*/ 97030 h 101576"/>
              <a:gd name="connsiteX1" fmla="*/ 10000 w 10023"/>
              <a:gd name="connsiteY1" fmla="*/ 101576 h 101576"/>
              <a:gd name="connsiteX2" fmla="*/ 10023 w 10023"/>
              <a:gd name="connsiteY2" fmla="*/ 52476 h 101576"/>
              <a:gd name="connsiteX3" fmla="*/ 0 w 10023"/>
              <a:gd name="connsiteY3" fmla="*/ 97030 h 101576"/>
              <a:gd name="connsiteX0" fmla="*/ 0 w 10163"/>
              <a:gd name="connsiteY0" fmla="*/ 80446 h 115299"/>
              <a:gd name="connsiteX1" fmla="*/ 10140 w 10163"/>
              <a:gd name="connsiteY1" fmla="*/ 115299 h 115299"/>
              <a:gd name="connsiteX2" fmla="*/ 10163 w 10163"/>
              <a:gd name="connsiteY2" fmla="*/ 66199 h 115299"/>
              <a:gd name="connsiteX3" fmla="*/ 0 w 10163"/>
              <a:gd name="connsiteY3" fmla="*/ 80446 h 115299"/>
              <a:gd name="connsiteX0" fmla="*/ 0 w 10163"/>
              <a:gd name="connsiteY0" fmla="*/ 80446 h 80446"/>
              <a:gd name="connsiteX1" fmla="*/ 10163 w 10163"/>
              <a:gd name="connsiteY1" fmla="*/ 66199 h 80446"/>
              <a:gd name="connsiteX2" fmla="*/ 0 w 10163"/>
              <a:gd name="connsiteY2" fmla="*/ 80446 h 80446"/>
              <a:gd name="connsiteX0" fmla="*/ 0 w 10303"/>
              <a:gd name="connsiteY0" fmla="*/ 89973 h 89973"/>
              <a:gd name="connsiteX1" fmla="*/ 10303 w 10303"/>
              <a:gd name="connsiteY1" fmla="*/ 57542 h 89973"/>
              <a:gd name="connsiteX2" fmla="*/ 0 w 10303"/>
              <a:gd name="connsiteY2" fmla="*/ 89973 h 89973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78331"/>
              <a:gd name="connsiteX1" fmla="*/ 10443 w 10443"/>
              <a:gd name="connsiteY1" fmla="*/ 68482 h 78331"/>
              <a:gd name="connsiteX2" fmla="*/ 0 w 10443"/>
              <a:gd name="connsiteY2" fmla="*/ 78331 h 78331"/>
              <a:gd name="connsiteX0" fmla="*/ 0 w 10443"/>
              <a:gd name="connsiteY0" fmla="*/ 78331 h 80293"/>
              <a:gd name="connsiteX1" fmla="*/ 10443 w 10443"/>
              <a:gd name="connsiteY1" fmla="*/ 68482 h 80293"/>
              <a:gd name="connsiteX2" fmla="*/ 0 w 10443"/>
              <a:gd name="connsiteY2" fmla="*/ 78331 h 80293"/>
              <a:gd name="connsiteX0" fmla="*/ 0 w 10583"/>
              <a:gd name="connsiteY0" fmla="*/ 85079 h 85080"/>
              <a:gd name="connsiteX1" fmla="*/ 10583 w 10583"/>
              <a:gd name="connsiteY1" fmla="*/ 61681 h 85080"/>
              <a:gd name="connsiteX2" fmla="*/ 0 w 10583"/>
              <a:gd name="connsiteY2" fmla="*/ 85079 h 85080"/>
              <a:gd name="connsiteX0" fmla="*/ 0 w 10583"/>
              <a:gd name="connsiteY0" fmla="*/ 85080 h 90366"/>
              <a:gd name="connsiteX1" fmla="*/ 10583 w 10583"/>
              <a:gd name="connsiteY1" fmla="*/ 61682 h 90366"/>
              <a:gd name="connsiteX2" fmla="*/ 0 w 10583"/>
              <a:gd name="connsiteY2" fmla="*/ 85080 h 90366"/>
              <a:gd name="connsiteX0" fmla="*/ 0 w 10583"/>
              <a:gd name="connsiteY0" fmla="*/ 78331 h 92023"/>
              <a:gd name="connsiteX1" fmla="*/ 10583 w 10583"/>
              <a:gd name="connsiteY1" fmla="*/ 68482 h 92023"/>
              <a:gd name="connsiteX2" fmla="*/ 0 w 10583"/>
              <a:gd name="connsiteY2" fmla="*/ 78331 h 92023"/>
              <a:gd name="connsiteX0" fmla="*/ 0 w 10583"/>
              <a:gd name="connsiteY0" fmla="*/ 78331 h 103911"/>
              <a:gd name="connsiteX1" fmla="*/ 10583 w 10583"/>
              <a:gd name="connsiteY1" fmla="*/ 68482 h 103911"/>
              <a:gd name="connsiteX2" fmla="*/ 0 w 10583"/>
              <a:gd name="connsiteY2" fmla="*/ 78331 h 1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" h="103911">
                <a:moveTo>
                  <a:pt x="0" y="78331"/>
                </a:moveTo>
                <a:cubicBezTo>
                  <a:pt x="3411" y="111180"/>
                  <a:pt x="7079" y="116928"/>
                  <a:pt x="10583" y="68482"/>
                </a:cubicBezTo>
                <a:cubicBezTo>
                  <a:pt x="7495" y="-12135"/>
                  <a:pt x="3526" y="-36535"/>
                  <a:pt x="0" y="78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3"/>
          <p:cNvSpPr/>
          <p:nvPr>
            <p:custDataLst>
              <p:tags r:id="rId20"/>
            </p:custDataLst>
          </p:nvPr>
        </p:nvSpPr>
        <p:spPr>
          <a:xfrm>
            <a:off x="6243638" y="1749425"/>
            <a:ext cx="1801812" cy="1627188"/>
          </a:xfrm>
          <a:custGeom>
            <a:avLst/>
            <a:gdLst>
              <a:gd name="connsiteX0" fmla="*/ 0 w 2201863"/>
              <a:gd name="connsiteY0" fmla="*/ 0 h 2101974"/>
              <a:gd name="connsiteX1" fmla="*/ 2201863 w 2201863"/>
              <a:gd name="connsiteY1" fmla="*/ 0 h 2101974"/>
              <a:gd name="connsiteX2" fmla="*/ 2201863 w 2201863"/>
              <a:gd name="connsiteY2" fmla="*/ 2101974 h 2101974"/>
              <a:gd name="connsiteX3" fmla="*/ 0 w 2201863"/>
              <a:gd name="connsiteY3" fmla="*/ 2101974 h 2101974"/>
              <a:gd name="connsiteX4" fmla="*/ 0 w 2201863"/>
              <a:gd name="connsiteY4" fmla="*/ 0 h 2101974"/>
              <a:gd name="connsiteX0" fmla="*/ 0 w 2201863"/>
              <a:gd name="connsiteY0" fmla="*/ 0 h 2149599"/>
              <a:gd name="connsiteX1" fmla="*/ 2201863 w 2201863"/>
              <a:gd name="connsiteY1" fmla="*/ 0 h 2149599"/>
              <a:gd name="connsiteX2" fmla="*/ 2201863 w 2201863"/>
              <a:gd name="connsiteY2" fmla="*/ 2101974 h 2149599"/>
              <a:gd name="connsiteX3" fmla="*/ 0 w 2201863"/>
              <a:gd name="connsiteY3" fmla="*/ 2149599 h 2149599"/>
              <a:gd name="connsiteX4" fmla="*/ 0 w 2201863"/>
              <a:gd name="connsiteY4" fmla="*/ 0 h 2149599"/>
              <a:gd name="connsiteX0" fmla="*/ 57150 w 2259013"/>
              <a:gd name="connsiteY0" fmla="*/ 0 h 2149599"/>
              <a:gd name="connsiteX1" fmla="*/ 2259013 w 2259013"/>
              <a:gd name="connsiteY1" fmla="*/ 0 h 2149599"/>
              <a:gd name="connsiteX2" fmla="*/ 2259013 w 2259013"/>
              <a:gd name="connsiteY2" fmla="*/ 2101974 h 2149599"/>
              <a:gd name="connsiteX3" fmla="*/ 57150 w 2259013"/>
              <a:gd name="connsiteY3" fmla="*/ 2149599 h 2149599"/>
              <a:gd name="connsiteX4" fmla="*/ 57150 w 2259013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  <a:gd name="connsiteX0" fmla="*/ 57150 w 2273301"/>
              <a:gd name="connsiteY0" fmla="*/ 0 h 2149599"/>
              <a:gd name="connsiteX1" fmla="*/ 2259013 w 2273301"/>
              <a:gd name="connsiteY1" fmla="*/ 0 h 2149599"/>
              <a:gd name="connsiteX2" fmla="*/ 2273301 w 2273301"/>
              <a:gd name="connsiteY2" fmla="*/ 2135311 h 2149599"/>
              <a:gd name="connsiteX3" fmla="*/ 57150 w 2273301"/>
              <a:gd name="connsiteY3" fmla="*/ 2149599 h 2149599"/>
              <a:gd name="connsiteX4" fmla="*/ 57150 w 2273301"/>
              <a:gd name="connsiteY4" fmla="*/ 0 h 21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301" h="2149599">
                <a:moveTo>
                  <a:pt x="57150" y="0"/>
                </a:moveTo>
                <a:lnTo>
                  <a:pt x="2259013" y="0"/>
                </a:lnTo>
                <a:cubicBezTo>
                  <a:pt x="2263776" y="711770"/>
                  <a:pt x="2187575" y="1475929"/>
                  <a:pt x="2273301" y="2135311"/>
                </a:cubicBezTo>
                <a:cubicBezTo>
                  <a:pt x="1510771" y="2116261"/>
                  <a:pt x="767292" y="2087686"/>
                  <a:pt x="57150" y="2149599"/>
                </a:cubicBezTo>
                <a:cubicBezTo>
                  <a:pt x="-71438" y="1461641"/>
                  <a:pt x="57150" y="716533"/>
                  <a:pt x="57150" y="0"/>
                </a:cubicBezTo>
                <a:close/>
              </a:path>
            </a:pathLst>
          </a:custGeom>
          <a:gradFill>
            <a:gsLst>
              <a:gs pos="0">
                <a:srgbClr val="EDF356"/>
              </a:gs>
              <a:gs pos="49634">
                <a:srgbClr val="F5FA89"/>
              </a:gs>
              <a:gs pos="83000">
                <a:srgbClr val="FBFEBE"/>
              </a:gs>
              <a:gs pos="100000">
                <a:srgbClr val="DEEE0C"/>
              </a:gs>
            </a:gsLst>
            <a:lin ang="81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0000" rIns="360000" bIns="9000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学习资源的运用研究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1" name="MH_Other_15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-67358">
            <a:off x="7656513" y="1681163"/>
            <a:ext cx="214312" cy="739775"/>
          </a:xfrm>
          <a:custGeom>
            <a:avLst/>
            <a:gdLst>
              <a:gd name="T0" fmla="*/ 2147483646 w 2244"/>
              <a:gd name="T1" fmla="*/ 2147483646 h 8640"/>
              <a:gd name="T2" fmla="*/ 2147483646 w 2244"/>
              <a:gd name="T3" fmla="*/ 2147483646 h 8640"/>
              <a:gd name="T4" fmla="*/ 2147483646 w 2244"/>
              <a:gd name="T5" fmla="*/ 2147483646 h 8640"/>
              <a:gd name="T6" fmla="*/ 2147483646 w 2244"/>
              <a:gd name="T7" fmla="*/ 2147483646 h 8640"/>
              <a:gd name="T8" fmla="*/ 2147483646 w 2244"/>
              <a:gd name="T9" fmla="*/ 2147483646 h 8640"/>
              <a:gd name="T10" fmla="*/ 2147483646 w 2244"/>
              <a:gd name="T11" fmla="*/ 2147483646 h 8640"/>
              <a:gd name="T12" fmla="*/ 2147483646 w 2244"/>
              <a:gd name="T13" fmla="*/ 2147483646 h 8640"/>
              <a:gd name="T14" fmla="*/ 2147483646 w 2244"/>
              <a:gd name="T15" fmla="*/ 2147483646 h 8640"/>
              <a:gd name="T16" fmla="*/ 2147483646 w 2244"/>
              <a:gd name="T17" fmla="*/ 2147483646 h 8640"/>
              <a:gd name="T18" fmla="*/ 2147483646 w 2244"/>
              <a:gd name="T19" fmla="*/ 2147483646 h 8640"/>
              <a:gd name="T20" fmla="*/ 2147483646 w 2244"/>
              <a:gd name="T21" fmla="*/ 2147483646 h 8640"/>
              <a:gd name="T22" fmla="*/ 2147483646 w 2244"/>
              <a:gd name="T23" fmla="*/ 2147483646 h 8640"/>
              <a:gd name="T24" fmla="*/ 2147483646 w 2244"/>
              <a:gd name="T25" fmla="*/ 2147483646 h 8640"/>
              <a:gd name="T26" fmla="*/ 2147483646 w 2244"/>
              <a:gd name="T27" fmla="*/ 2147483646 h 8640"/>
              <a:gd name="T28" fmla="*/ 2147483646 w 2244"/>
              <a:gd name="T29" fmla="*/ 2147483646 h 8640"/>
              <a:gd name="T30" fmla="*/ 2147483646 w 2244"/>
              <a:gd name="T31" fmla="*/ 2147483646 h 8640"/>
              <a:gd name="T32" fmla="*/ 2147483646 w 2244"/>
              <a:gd name="T33" fmla="*/ 2147483646 h 8640"/>
              <a:gd name="T34" fmla="*/ 2147483646 w 2244"/>
              <a:gd name="T35" fmla="*/ 2147483646 h 8640"/>
              <a:gd name="T36" fmla="*/ 2147483646 w 2244"/>
              <a:gd name="T37" fmla="*/ 2147483646 h 8640"/>
              <a:gd name="T38" fmla="*/ 2147483646 w 2244"/>
              <a:gd name="T39" fmla="*/ 2147483646 h 8640"/>
              <a:gd name="T40" fmla="*/ 2147483646 w 2244"/>
              <a:gd name="T41" fmla="*/ 2147483646 h 8640"/>
              <a:gd name="T42" fmla="*/ 2147483646 w 2244"/>
              <a:gd name="T43" fmla="*/ 2147483646 h 8640"/>
              <a:gd name="T44" fmla="*/ 2147483646 w 2244"/>
              <a:gd name="T45" fmla="*/ 2147483646 h 8640"/>
              <a:gd name="T46" fmla="*/ 2147483646 w 2244"/>
              <a:gd name="T47" fmla="*/ 2147483646 h 8640"/>
              <a:gd name="T48" fmla="*/ 2147483646 w 2244"/>
              <a:gd name="T49" fmla="*/ 2147483646 h 8640"/>
              <a:gd name="T50" fmla="*/ 2147483646 w 2244"/>
              <a:gd name="T51" fmla="*/ 2147483646 h 8640"/>
              <a:gd name="T52" fmla="*/ 2147483646 w 2244"/>
              <a:gd name="T53" fmla="*/ 2147483646 h 8640"/>
              <a:gd name="T54" fmla="*/ 2147483646 w 2244"/>
              <a:gd name="T55" fmla="*/ 2147483646 h 8640"/>
              <a:gd name="T56" fmla="*/ 2147483646 w 2244"/>
              <a:gd name="T57" fmla="*/ 2147483646 h 8640"/>
              <a:gd name="T58" fmla="*/ 2147483646 w 2244"/>
              <a:gd name="T59" fmla="*/ 2147483646 h 8640"/>
              <a:gd name="T60" fmla="*/ 2147483646 w 2244"/>
              <a:gd name="T61" fmla="*/ 2147483646 h 8640"/>
              <a:gd name="T62" fmla="*/ 2147483646 w 2244"/>
              <a:gd name="T63" fmla="*/ 2147483646 h 8640"/>
              <a:gd name="T64" fmla="*/ 2147483646 w 2244"/>
              <a:gd name="T65" fmla="*/ 2147483646 h 8640"/>
              <a:gd name="T66" fmla="*/ 2147483646 w 2244"/>
              <a:gd name="T67" fmla="*/ 2147483646 h 8640"/>
              <a:gd name="T68" fmla="*/ 2147483646 w 2244"/>
              <a:gd name="T69" fmla="*/ 2147483646 h 8640"/>
              <a:gd name="T70" fmla="*/ 2147483646 w 2244"/>
              <a:gd name="T71" fmla="*/ 2147483646 h 8640"/>
              <a:gd name="T72" fmla="*/ 2147483646 w 2244"/>
              <a:gd name="T73" fmla="*/ 2147483646 h 8640"/>
              <a:gd name="T74" fmla="*/ 2147483646 w 2244"/>
              <a:gd name="T75" fmla="*/ 2147483646 h 8640"/>
              <a:gd name="T76" fmla="*/ 2147483646 w 2244"/>
              <a:gd name="T77" fmla="*/ 2147483646 h 8640"/>
              <a:gd name="T78" fmla="*/ 2147483646 w 2244"/>
              <a:gd name="T79" fmla="*/ 2147483646 h 8640"/>
              <a:gd name="T80" fmla="*/ 2147483646 w 2244"/>
              <a:gd name="T81" fmla="*/ 2147483646 h 8640"/>
              <a:gd name="T82" fmla="*/ 2147483646 w 2244"/>
              <a:gd name="T83" fmla="*/ 2147483646 h 8640"/>
              <a:gd name="T84" fmla="*/ 2147483646 w 2244"/>
              <a:gd name="T85" fmla="*/ 2147483646 h 8640"/>
              <a:gd name="T86" fmla="*/ 2147483646 w 2244"/>
              <a:gd name="T87" fmla="*/ 2147483646 h 8640"/>
              <a:gd name="T88" fmla="*/ 2147483646 w 2244"/>
              <a:gd name="T89" fmla="*/ 2147483646 h 8640"/>
              <a:gd name="T90" fmla="*/ 2147483646 w 2244"/>
              <a:gd name="T91" fmla="*/ 2147483646 h 8640"/>
              <a:gd name="T92" fmla="*/ 2147483646 w 2244"/>
              <a:gd name="T93" fmla="*/ 2147483646 h 8640"/>
              <a:gd name="T94" fmla="*/ 2147483646 w 2244"/>
              <a:gd name="T95" fmla="*/ 2147483646 h 8640"/>
              <a:gd name="T96" fmla="*/ 2147483646 w 2244"/>
              <a:gd name="T97" fmla="*/ 2147483646 h 8640"/>
              <a:gd name="T98" fmla="*/ 2147483646 w 2244"/>
              <a:gd name="T99" fmla="*/ 2147483646 h 8640"/>
              <a:gd name="T100" fmla="*/ 2147483646 w 2244"/>
              <a:gd name="T101" fmla="*/ 2147483646 h 8640"/>
              <a:gd name="T102" fmla="*/ 2147483646 w 2244"/>
              <a:gd name="T103" fmla="*/ 2147483646 h 8640"/>
              <a:gd name="T104" fmla="*/ 2147483646 w 2244"/>
              <a:gd name="T105" fmla="*/ 2147483646 h 8640"/>
              <a:gd name="T106" fmla="*/ 2147483646 w 2244"/>
              <a:gd name="T107" fmla="*/ 2147483646 h 8640"/>
              <a:gd name="T108" fmla="*/ 2147483646 w 2244"/>
              <a:gd name="T109" fmla="*/ 2147483646 h 8640"/>
              <a:gd name="T110" fmla="*/ 2147483646 w 2244"/>
              <a:gd name="T111" fmla="*/ 2147483646 h 8640"/>
              <a:gd name="T112" fmla="*/ 2147483646 w 2244"/>
              <a:gd name="T113" fmla="*/ 2147483646 h 8640"/>
              <a:gd name="T114" fmla="*/ 2147483646 w 2244"/>
              <a:gd name="T115" fmla="*/ 2147483646 h 8640"/>
              <a:gd name="T116" fmla="*/ 2147483646 w 2244"/>
              <a:gd name="T117" fmla="*/ 2147483646 h 8640"/>
              <a:gd name="T118" fmla="*/ 2147483646 w 2244"/>
              <a:gd name="T119" fmla="*/ 2147483646 h 8640"/>
              <a:gd name="T120" fmla="*/ 2147483646 w 2244"/>
              <a:gd name="T121" fmla="*/ 2147483646 h 8640"/>
              <a:gd name="T122" fmla="*/ 2147483646 w 2244"/>
              <a:gd name="T123" fmla="*/ 2147483646 h 8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244"/>
              <a:gd name="T187" fmla="*/ 0 h 8640"/>
              <a:gd name="T188" fmla="*/ 2244 w 2244"/>
              <a:gd name="T189" fmla="*/ 8640 h 86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244" h="8640">
                <a:moveTo>
                  <a:pt x="1988" y="297"/>
                </a:moveTo>
                <a:lnTo>
                  <a:pt x="1988" y="297"/>
                </a:lnTo>
                <a:lnTo>
                  <a:pt x="1953" y="260"/>
                </a:lnTo>
                <a:lnTo>
                  <a:pt x="1914" y="227"/>
                </a:lnTo>
                <a:lnTo>
                  <a:pt x="1875" y="196"/>
                </a:lnTo>
                <a:lnTo>
                  <a:pt x="1834" y="167"/>
                </a:lnTo>
                <a:lnTo>
                  <a:pt x="1791" y="140"/>
                </a:lnTo>
                <a:lnTo>
                  <a:pt x="1747" y="116"/>
                </a:lnTo>
                <a:lnTo>
                  <a:pt x="1702" y="95"/>
                </a:lnTo>
                <a:lnTo>
                  <a:pt x="1653" y="74"/>
                </a:lnTo>
                <a:lnTo>
                  <a:pt x="1603" y="56"/>
                </a:lnTo>
                <a:lnTo>
                  <a:pt x="1550" y="43"/>
                </a:lnTo>
                <a:lnTo>
                  <a:pt x="1498" y="29"/>
                </a:lnTo>
                <a:lnTo>
                  <a:pt x="1442" y="19"/>
                </a:lnTo>
                <a:lnTo>
                  <a:pt x="1385" y="10"/>
                </a:lnTo>
                <a:lnTo>
                  <a:pt x="1327" y="4"/>
                </a:lnTo>
                <a:lnTo>
                  <a:pt x="1267" y="2"/>
                </a:lnTo>
                <a:lnTo>
                  <a:pt x="1205" y="0"/>
                </a:lnTo>
                <a:lnTo>
                  <a:pt x="1140" y="2"/>
                </a:lnTo>
                <a:lnTo>
                  <a:pt x="1078" y="4"/>
                </a:lnTo>
                <a:lnTo>
                  <a:pt x="1020" y="10"/>
                </a:lnTo>
                <a:lnTo>
                  <a:pt x="964" y="19"/>
                </a:lnTo>
                <a:lnTo>
                  <a:pt x="907" y="29"/>
                </a:lnTo>
                <a:lnTo>
                  <a:pt x="855" y="43"/>
                </a:lnTo>
                <a:lnTo>
                  <a:pt x="804" y="58"/>
                </a:lnTo>
                <a:lnTo>
                  <a:pt x="756" y="76"/>
                </a:lnTo>
                <a:lnTo>
                  <a:pt x="709" y="95"/>
                </a:lnTo>
                <a:lnTo>
                  <a:pt x="664" y="118"/>
                </a:lnTo>
                <a:lnTo>
                  <a:pt x="624" y="142"/>
                </a:lnTo>
                <a:lnTo>
                  <a:pt x="583" y="169"/>
                </a:lnTo>
                <a:lnTo>
                  <a:pt x="546" y="198"/>
                </a:lnTo>
                <a:lnTo>
                  <a:pt x="511" y="229"/>
                </a:lnTo>
                <a:lnTo>
                  <a:pt x="476" y="264"/>
                </a:lnTo>
                <a:lnTo>
                  <a:pt x="445" y="299"/>
                </a:lnTo>
                <a:lnTo>
                  <a:pt x="424" y="328"/>
                </a:lnTo>
                <a:lnTo>
                  <a:pt x="404" y="357"/>
                </a:lnTo>
                <a:lnTo>
                  <a:pt x="387" y="386"/>
                </a:lnTo>
                <a:lnTo>
                  <a:pt x="369" y="417"/>
                </a:lnTo>
                <a:lnTo>
                  <a:pt x="354" y="446"/>
                </a:lnTo>
                <a:lnTo>
                  <a:pt x="340" y="478"/>
                </a:lnTo>
                <a:lnTo>
                  <a:pt x="328" y="507"/>
                </a:lnTo>
                <a:lnTo>
                  <a:pt x="319" y="538"/>
                </a:lnTo>
                <a:lnTo>
                  <a:pt x="309" y="569"/>
                </a:lnTo>
                <a:lnTo>
                  <a:pt x="301" y="598"/>
                </a:lnTo>
                <a:lnTo>
                  <a:pt x="289" y="658"/>
                </a:lnTo>
                <a:lnTo>
                  <a:pt x="280" y="714"/>
                </a:lnTo>
                <a:lnTo>
                  <a:pt x="276" y="771"/>
                </a:lnTo>
                <a:lnTo>
                  <a:pt x="573" y="771"/>
                </a:lnTo>
                <a:lnTo>
                  <a:pt x="577" y="736"/>
                </a:lnTo>
                <a:lnTo>
                  <a:pt x="583" y="699"/>
                </a:lnTo>
                <a:lnTo>
                  <a:pt x="591" y="662"/>
                </a:lnTo>
                <a:lnTo>
                  <a:pt x="602" y="625"/>
                </a:lnTo>
                <a:lnTo>
                  <a:pt x="616" y="588"/>
                </a:lnTo>
                <a:lnTo>
                  <a:pt x="633" y="553"/>
                </a:lnTo>
                <a:lnTo>
                  <a:pt x="655" y="518"/>
                </a:lnTo>
                <a:lnTo>
                  <a:pt x="678" y="485"/>
                </a:lnTo>
                <a:lnTo>
                  <a:pt x="697" y="462"/>
                </a:lnTo>
                <a:lnTo>
                  <a:pt x="719" y="441"/>
                </a:lnTo>
                <a:lnTo>
                  <a:pt x="742" y="421"/>
                </a:lnTo>
                <a:lnTo>
                  <a:pt x="767" y="402"/>
                </a:lnTo>
                <a:lnTo>
                  <a:pt x="795" y="386"/>
                </a:lnTo>
                <a:lnTo>
                  <a:pt x="824" y="371"/>
                </a:lnTo>
                <a:lnTo>
                  <a:pt x="855" y="357"/>
                </a:lnTo>
                <a:lnTo>
                  <a:pt x="886" y="344"/>
                </a:lnTo>
                <a:lnTo>
                  <a:pt x="919" y="334"/>
                </a:lnTo>
                <a:lnTo>
                  <a:pt x="956" y="324"/>
                </a:lnTo>
                <a:lnTo>
                  <a:pt x="993" y="314"/>
                </a:lnTo>
                <a:lnTo>
                  <a:pt x="1032" y="309"/>
                </a:lnTo>
                <a:lnTo>
                  <a:pt x="1072" y="303"/>
                </a:lnTo>
                <a:lnTo>
                  <a:pt x="1113" y="299"/>
                </a:lnTo>
                <a:lnTo>
                  <a:pt x="1158" y="297"/>
                </a:lnTo>
                <a:lnTo>
                  <a:pt x="1205" y="297"/>
                </a:lnTo>
                <a:lnTo>
                  <a:pt x="1249" y="297"/>
                </a:lnTo>
                <a:lnTo>
                  <a:pt x="1294" y="301"/>
                </a:lnTo>
                <a:lnTo>
                  <a:pt x="1339" y="305"/>
                </a:lnTo>
                <a:lnTo>
                  <a:pt x="1379" y="309"/>
                </a:lnTo>
                <a:lnTo>
                  <a:pt x="1420" y="316"/>
                </a:lnTo>
                <a:lnTo>
                  <a:pt x="1459" y="326"/>
                </a:lnTo>
                <a:lnTo>
                  <a:pt x="1496" y="336"/>
                </a:lnTo>
                <a:lnTo>
                  <a:pt x="1533" y="347"/>
                </a:lnTo>
                <a:lnTo>
                  <a:pt x="1568" y="361"/>
                </a:lnTo>
                <a:lnTo>
                  <a:pt x="1601" y="375"/>
                </a:lnTo>
                <a:lnTo>
                  <a:pt x="1632" y="392"/>
                </a:lnTo>
                <a:lnTo>
                  <a:pt x="1661" y="410"/>
                </a:lnTo>
                <a:lnTo>
                  <a:pt x="1690" y="429"/>
                </a:lnTo>
                <a:lnTo>
                  <a:pt x="1717" y="450"/>
                </a:lnTo>
                <a:lnTo>
                  <a:pt x="1743" y="474"/>
                </a:lnTo>
                <a:lnTo>
                  <a:pt x="1768" y="497"/>
                </a:lnTo>
                <a:lnTo>
                  <a:pt x="1785" y="516"/>
                </a:lnTo>
                <a:lnTo>
                  <a:pt x="1803" y="538"/>
                </a:lnTo>
                <a:lnTo>
                  <a:pt x="1817" y="559"/>
                </a:lnTo>
                <a:lnTo>
                  <a:pt x="1832" y="580"/>
                </a:lnTo>
                <a:lnTo>
                  <a:pt x="1857" y="623"/>
                </a:lnTo>
                <a:lnTo>
                  <a:pt x="1879" y="668"/>
                </a:lnTo>
                <a:lnTo>
                  <a:pt x="1896" y="712"/>
                </a:lnTo>
                <a:lnTo>
                  <a:pt x="1910" y="757"/>
                </a:lnTo>
                <a:lnTo>
                  <a:pt x="1921" y="800"/>
                </a:lnTo>
                <a:lnTo>
                  <a:pt x="1931" y="841"/>
                </a:lnTo>
                <a:lnTo>
                  <a:pt x="1937" y="879"/>
                </a:lnTo>
                <a:lnTo>
                  <a:pt x="1941" y="914"/>
                </a:lnTo>
                <a:lnTo>
                  <a:pt x="1947" y="973"/>
                </a:lnTo>
                <a:lnTo>
                  <a:pt x="1947" y="1011"/>
                </a:lnTo>
                <a:lnTo>
                  <a:pt x="1947" y="1027"/>
                </a:lnTo>
                <a:lnTo>
                  <a:pt x="1945" y="1033"/>
                </a:lnTo>
                <a:lnTo>
                  <a:pt x="1925" y="7425"/>
                </a:lnTo>
                <a:lnTo>
                  <a:pt x="1923" y="7473"/>
                </a:lnTo>
                <a:lnTo>
                  <a:pt x="1918" y="7522"/>
                </a:lnTo>
                <a:lnTo>
                  <a:pt x="1910" y="7584"/>
                </a:lnTo>
                <a:lnTo>
                  <a:pt x="1896" y="7654"/>
                </a:lnTo>
                <a:lnTo>
                  <a:pt x="1887" y="7693"/>
                </a:lnTo>
                <a:lnTo>
                  <a:pt x="1877" y="7732"/>
                </a:lnTo>
                <a:lnTo>
                  <a:pt x="1865" y="7772"/>
                </a:lnTo>
                <a:lnTo>
                  <a:pt x="1850" y="7813"/>
                </a:lnTo>
                <a:lnTo>
                  <a:pt x="1834" y="7856"/>
                </a:lnTo>
                <a:lnTo>
                  <a:pt x="1815" y="7898"/>
                </a:lnTo>
                <a:lnTo>
                  <a:pt x="1793" y="7939"/>
                </a:lnTo>
                <a:lnTo>
                  <a:pt x="1770" y="7982"/>
                </a:lnTo>
                <a:lnTo>
                  <a:pt x="1743" y="8023"/>
                </a:lnTo>
                <a:lnTo>
                  <a:pt x="1714" y="8062"/>
                </a:lnTo>
                <a:lnTo>
                  <a:pt x="1683" y="8100"/>
                </a:lnTo>
                <a:lnTo>
                  <a:pt x="1646" y="8137"/>
                </a:lnTo>
                <a:lnTo>
                  <a:pt x="1607" y="8172"/>
                </a:lnTo>
                <a:lnTo>
                  <a:pt x="1566" y="8205"/>
                </a:lnTo>
                <a:lnTo>
                  <a:pt x="1519" y="8234"/>
                </a:lnTo>
                <a:lnTo>
                  <a:pt x="1471" y="8261"/>
                </a:lnTo>
                <a:lnTo>
                  <a:pt x="1444" y="8275"/>
                </a:lnTo>
                <a:lnTo>
                  <a:pt x="1416" y="8285"/>
                </a:lnTo>
                <a:lnTo>
                  <a:pt x="1389" y="8296"/>
                </a:lnTo>
                <a:lnTo>
                  <a:pt x="1360" y="8306"/>
                </a:lnTo>
                <a:lnTo>
                  <a:pt x="1329" y="8314"/>
                </a:lnTo>
                <a:lnTo>
                  <a:pt x="1298" y="8322"/>
                </a:lnTo>
                <a:lnTo>
                  <a:pt x="1267" y="8327"/>
                </a:lnTo>
                <a:lnTo>
                  <a:pt x="1232" y="8333"/>
                </a:lnTo>
                <a:lnTo>
                  <a:pt x="1199" y="8337"/>
                </a:lnTo>
                <a:lnTo>
                  <a:pt x="1162" y="8341"/>
                </a:lnTo>
                <a:lnTo>
                  <a:pt x="1125" y="8343"/>
                </a:lnTo>
                <a:lnTo>
                  <a:pt x="1088" y="8343"/>
                </a:lnTo>
                <a:lnTo>
                  <a:pt x="1043" y="8343"/>
                </a:lnTo>
                <a:lnTo>
                  <a:pt x="1003" y="8341"/>
                </a:lnTo>
                <a:lnTo>
                  <a:pt x="962" y="8337"/>
                </a:lnTo>
                <a:lnTo>
                  <a:pt x="923" y="8331"/>
                </a:lnTo>
                <a:lnTo>
                  <a:pt x="884" y="8324"/>
                </a:lnTo>
                <a:lnTo>
                  <a:pt x="847" y="8316"/>
                </a:lnTo>
                <a:lnTo>
                  <a:pt x="812" y="8304"/>
                </a:lnTo>
                <a:lnTo>
                  <a:pt x="777" y="8293"/>
                </a:lnTo>
                <a:lnTo>
                  <a:pt x="744" y="8279"/>
                </a:lnTo>
                <a:lnTo>
                  <a:pt x="713" y="8263"/>
                </a:lnTo>
                <a:lnTo>
                  <a:pt x="682" y="8248"/>
                </a:lnTo>
                <a:lnTo>
                  <a:pt x="653" y="8230"/>
                </a:lnTo>
                <a:lnTo>
                  <a:pt x="624" y="8209"/>
                </a:lnTo>
                <a:lnTo>
                  <a:pt x="596" y="8188"/>
                </a:lnTo>
                <a:lnTo>
                  <a:pt x="571" y="8166"/>
                </a:lnTo>
                <a:lnTo>
                  <a:pt x="548" y="8141"/>
                </a:lnTo>
                <a:lnTo>
                  <a:pt x="527" y="8116"/>
                </a:lnTo>
                <a:lnTo>
                  <a:pt x="505" y="8091"/>
                </a:lnTo>
                <a:lnTo>
                  <a:pt x="486" y="8063"/>
                </a:lnTo>
                <a:lnTo>
                  <a:pt x="468" y="8036"/>
                </a:lnTo>
                <a:lnTo>
                  <a:pt x="453" y="8007"/>
                </a:lnTo>
                <a:lnTo>
                  <a:pt x="437" y="7978"/>
                </a:lnTo>
                <a:lnTo>
                  <a:pt x="424" y="7951"/>
                </a:lnTo>
                <a:lnTo>
                  <a:pt x="412" y="7922"/>
                </a:lnTo>
                <a:lnTo>
                  <a:pt x="391" y="7862"/>
                </a:lnTo>
                <a:lnTo>
                  <a:pt x="373" y="7803"/>
                </a:lnTo>
                <a:lnTo>
                  <a:pt x="359" y="7747"/>
                </a:lnTo>
                <a:lnTo>
                  <a:pt x="350" y="7691"/>
                </a:lnTo>
                <a:lnTo>
                  <a:pt x="342" y="7640"/>
                </a:lnTo>
                <a:lnTo>
                  <a:pt x="336" y="7592"/>
                </a:lnTo>
                <a:lnTo>
                  <a:pt x="334" y="7549"/>
                </a:lnTo>
                <a:lnTo>
                  <a:pt x="332" y="7510"/>
                </a:lnTo>
                <a:lnTo>
                  <a:pt x="332" y="7456"/>
                </a:lnTo>
                <a:lnTo>
                  <a:pt x="332" y="7436"/>
                </a:lnTo>
                <a:lnTo>
                  <a:pt x="334" y="7429"/>
                </a:lnTo>
                <a:lnTo>
                  <a:pt x="297" y="2186"/>
                </a:lnTo>
                <a:lnTo>
                  <a:pt x="295" y="2170"/>
                </a:lnTo>
                <a:lnTo>
                  <a:pt x="293" y="2157"/>
                </a:lnTo>
                <a:lnTo>
                  <a:pt x="289" y="2141"/>
                </a:lnTo>
                <a:lnTo>
                  <a:pt x="284" y="2127"/>
                </a:lnTo>
                <a:lnTo>
                  <a:pt x="278" y="2116"/>
                </a:lnTo>
                <a:lnTo>
                  <a:pt x="270" y="2104"/>
                </a:lnTo>
                <a:lnTo>
                  <a:pt x="262" y="2093"/>
                </a:lnTo>
                <a:lnTo>
                  <a:pt x="253" y="2081"/>
                </a:lnTo>
                <a:lnTo>
                  <a:pt x="241" y="2071"/>
                </a:lnTo>
                <a:lnTo>
                  <a:pt x="231" y="2063"/>
                </a:lnTo>
                <a:lnTo>
                  <a:pt x="218" y="2056"/>
                </a:lnTo>
                <a:lnTo>
                  <a:pt x="206" y="2050"/>
                </a:lnTo>
                <a:lnTo>
                  <a:pt x="192" y="2046"/>
                </a:lnTo>
                <a:lnTo>
                  <a:pt x="177" y="2042"/>
                </a:lnTo>
                <a:lnTo>
                  <a:pt x="163" y="2040"/>
                </a:lnTo>
                <a:lnTo>
                  <a:pt x="148" y="2038"/>
                </a:lnTo>
                <a:lnTo>
                  <a:pt x="146" y="2038"/>
                </a:lnTo>
                <a:lnTo>
                  <a:pt x="132" y="2040"/>
                </a:lnTo>
                <a:lnTo>
                  <a:pt x="117" y="2042"/>
                </a:lnTo>
                <a:lnTo>
                  <a:pt x="103" y="2046"/>
                </a:lnTo>
                <a:lnTo>
                  <a:pt x="89" y="2050"/>
                </a:lnTo>
                <a:lnTo>
                  <a:pt x="76" y="2058"/>
                </a:lnTo>
                <a:lnTo>
                  <a:pt x="64" y="2065"/>
                </a:lnTo>
                <a:lnTo>
                  <a:pt x="52" y="2073"/>
                </a:lnTo>
                <a:lnTo>
                  <a:pt x="43" y="2083"/>
                </a:lnTo>
                <a:lnTo>
                  <a:pt x="33" y="2093"/>
                </a:lnTo>
                <a:lnTo>
                  <a:pt x="23" y="2104"/>
                </a:lnTo>
                <a:lnTo>
                  <a:pt x="17" y="2118"/>
                </a:lnTo>
                <a:lnTo>
                  <a:pt x="10" y="2129"/>
                </a:lnTo>
                <a:lnTo>
                  <a:pt x="6" y="2143"/>
                </a:lnTo>
                <a:lnTo>
                  <a:pt x="2" y="2159"/>
                </a:lnTo>
                <a:lnTo>
                  <a:pt x="0" y="2172"/>
                </a:lnTo>
                <a:lnTo>
                  <a:pt x="0" y="2188"/>
                </a:lnTo>
                <a:lnTo>
                  <a:pt x="37" y="7419"/>
                </a:lnTo>
                <a:lnTo>
                  <a:pt x="35" y="7466"/>
                </a:lnTo>
                <a:lnTo>
                  <a:pt x="35" y="7501"/>
                </a:lnTo>
                <a:lnTo>
                  <a:pt x="35" y="7545"/>
                </a:lnTo>
                <a:lnTo>
                  <a:pt x="39" y="7596"/>
                </a:lnTo>
                <a:lnTo>
                  <a:pt x="43" y="7652"/>
                </a:lnTo>
                <a:lnTo>
                  <a:pt x="51" y="7714"/>
                </a:lnTo>
                <a:lnTo>
                  <a:pt x="62" y="7778"/>
                </a:lnTo>
                <a:lnTo>
                  <a:pt x="78" y="7848"/>
                </a:lnTo>
                <a:lnTo>
                  <a:pt x="97" y="7918"/>
                </a:lnTo>
                <a:lnTo>
                  <a:pt x="120" y="7990"/>
                </a:lnTo>
                <a:lnTo>
                  <a:pt x="134" y="8027"/>
                </a:lnTo>
                <a:lnTo>
                  <a:pt x="150" y="8063"/>
                </a:lnTo>
                <a:lnTo>
                  <a:pt x="165" y="8100"/>
                </a:lnTo>
                <a:lnTo>
                  <a:pt x="185" y="8135"/>
                </a:lnTo>
                <a:lnTo>
                  <a:pt x="204" y="8172"/>
                </a:lnTo>
                <a:lnTo>
                  <a:pt x="225" y="8207"/>
                </a:lnTo>
                <a:lnTo>
                  <a:pt x="249" y="8242"/>
                </a:lnTo>
                <a:lnTo>
                  <a:pt x="274" y="8275"/>
                </a:lnTo>
                <a:lnTo>
                  <a:pt x="299" y="8310"/>
                </a:lnTo>
                <a:lnTo>
                  <a:pt x="328" y="8341"/>
                </a:lnTo>
                <a:lnTo>
                  <a:pt x="363" y="8378"/>
                </a:lnTo>
                <a:lnTo>
                  <a:pt x="400" y="8411"/>
                </a:lnTo>
                <a:lnTo>
                  <a:pt x="439" y="8442"/>
                </a:lnTo>
                <a:lnTo>
                  <a:pt x="480" y="8471"/>
                </a:lnTo>
                <a:lnTo>
                  <a:pt x="521" y="8498"/>
                </a:lnTo>
                <a:lnTo>
                  <a:pt x="565" y="8524"/>
                </a:lnTo>
                <a:lnTo>
                  <a:pt x="610" y="8545"/>
                </a:lnTo>
                <a:lnTo>
                  <a:pt x="657" y="8566"/>
                </a:lnTo>
                <a:lnTo>
                  <a:pt x="705" y="8584"/>
                </a:lnTo>
                <a:lnTo>
                  <a:pt x="756" y="8597"/>
                </a:lnTo>
                <a:lnTo>
                  <a:pt x="806" y="8611"/>
                </a:lnTo>
                <a:lnTo>
                  <a:pt x="859" y="8623"/>
                </a:lnTo>
                <a:lnTo>
                  <a:pt x="915" y="8630"/>
                </a:lnTo>
                <a:lnTo>
                  <a:pt x="969" y="8636"/>
                </a:lnTo>
                <a:lnTo>
                  <a:pt x="1028" y="8640"/>
                </a:lnTo>
                <a:lnTo>
                  <a:pt x="1088" y="8640"/>
                </a:lnTo>
                <a:lnTo>
                  <a:pt x="1129" y="8640"/>
                </a:lnTo>
                <a:lnTo>
                  <a:pt x="1170" y="8638"/>
                </a:lnTo>
                <a:lnTo>
                  <a:pt x="1208" y="8636"/>
                </a:lnTo>
                <a:lnTo>
                  <a:pt x="1247" y="8632"/>
                </a:lnTo>
                <a:lnTo>
                  <a:pt x="1323" y="8621"/>
                </a:lnTo>
                <a:lnTo>
                  <a:pt x="1393" y="8605"/>
                </a:lnTo>
                <a:lnTo>
                  <a:pt x="1461" y="8588"/>
                </a:lnTo>
                <a:lnTo>
                  <a:pt x="1525" y="8564"/>
                </a:lnTo>
                <a:lnTo>
                  <a:pt x="1585" y="8539"/>
                </a:lnTo>
                <a:lnTo>
                  <a:pt x="1644" y="8510"/>
                </a:lnTo>
                <a:lnTo>
                  <a:pt x="1698" y="8477"/>
                </a:lnTo>
                <a:lnTo>
                  <a:pt x="1749" y="8444"/>
                </a:lnTo>
                <a:lnTo>
                  <a:pt x="1795" y="8405"/>
                </a:lnTo>
                <a:lnTo>
                  <a:pt x="1840" y="8366"/>
                </a:lnTo>
                <a:lnTo>
                  <a:pt x="1883" y="8326"/>
                </a:lnTo>
                <a:lnTo>
                  <a:pt x="1921" y="8281"/>
                </a:lnTo>
                <a:lnTo>
                  <a:pt x="1958" y="8236"/>
                </a:lnTo>
                <a:lnTo>
                  <a:pt x="1991" y="8190"/>
                </a:lnTo>
                <a:lnTo>
                  <a:pt x="2023" y="8143"/>
                </a:lnTo>
                <a:lnTo>
                  <a:pt x="2050" y="8095"/>
                </a:lnTo>
                <a:lnTo>
                  <a:pt x="2077" y="8044"/>
                </a:lnTo>
                <a:lnTo>
                  <a:pt x="2100" y="7994"/>
                </a:lnTo>
                <a:lnTo>
                  <a:pt x="2122" y="7943"/>
                </a:lnTo>
                <a:lnTo>
                  <a:pt x="2139" y="7893"/>
                </a:lnTo>
                <a:lnTo>
                  <a:pt x="2157" y="7842"/>
                </a:lnTo>
                <a:lnTo>
                  <a:pt x="2170" y="7792"/>
                </a:lnTo>
                <a:lnTo>
                  <a:pt x="2184" y="7741"/>
                </a:lnTo>
                <a:lnTo>
                  <a:pt x="2193" y="7693"/>
                </a:lnTo>
                <a:lnTo>
                  <a:pt x="2203" y="7644"/>
                </a:lnTo>
                <a:lnTo>
                  <a:pt x="2209" y="7598"/>
                </a:lnTo>
                <a:lnTo>
                  <a:pt x="2215" y="7551"/>
                </a:lnTo>
                <a:lnTo>
                  <a:pt x="2219" y="7508"/>
                </a:lnTo>
                <a:lnTo>
                  <a:pt x="2221" y="7466"/>
                </a:lnTo>
                <a:lnTo>
                  <a:pt x="2223" y="7425"/>
                </a:lnTo>
                <a:lnTo>
                  <a:pt x="2242" y="1042"/>
                </a:lnTo>
                <a:lnTo>
                  <a:pt x="2244" y="1006"/>
                </a:lnTo>
                <a:lnTo>
                  <a:pt x="2242" y="943"/>
                </a:lnTo>
                <a:lnTo>
                  <a:pt x="2240" y="903"/>
                </a:lnTo>
                <a:lnTo>
                  <a:pt x="2234" y="858"/>
                </a:lnTo>
                <a:lnTo>
                  <a:pt x="2227" y="809"/>
                </a:lnTo>
                <a:lnTo>
                  <a:pt x="2217" y="757"/>
                </a:lnTo>
                <a:lnTo>
                  <a:pt x="2203" y="703"/>
                </a:lnTo>
                <a:lnTo>
                  <a:pt x="2188" y="646"/>
                </a:lnTo>
                <a:lnTo>
                  <a:pt x="2166" y="586"/>
                </a:lnTo>
                <a:lnTo>
                  <a:pt x="2141" y="528"/>
                </a:lnTo>
                <a:lnTo>
                  <a:pt x="2127" y="499"/>
                </a:lnTo>
                <a:lnTo>
                  <a:pt x="2112" y="468"/>
                </a:lnTo>
                <a:lnTo>
                  <a:pt x="2094" y="439"/>
                </a:lnTo>
                <a:lnTo>
                  <a:pt x="2075" y="410"/>
                </a:lnTo>
                <a:lnTo>
                  <a:pt x="2056" y="380"/>
                </a:lnTo>
                <a:lnTo>
                  <a:pt x="2034" y="353"/>
                </a:lnTo>
                <a:lnTo>
                  <a:pt x="2011" y="324"/>
                </a:lnTo>
                <a:lnTo>
                  <a:pt x="1988" y="2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2" name="MH_PageTitle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8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 txBox="1"/>
          <p:nvPr>
            <p:custDataLst>
              <p:tags r:id="rId2"/>
            </p:custDataLst>
          </p:nvPr>
        </p:nvSpPr>
        <p:spPr>
          <a:xfrm>
            <a:off x="3670300" y="1114722"/>
            <a:ext cx="3187700" cy="71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b="1" kern="0" dirty="0" err="1" smtClean="0">
                <a:solidFill>
                  <a:srgbClr val="D2472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uestions</a:t>
            </a:r>
            <a:endParaRPr lang="zh-CN" altLang="en-US" sz="4050" b="1" kern="0" dirty="0">
              <a:solidFill>
                <a:srgbClr val="D2472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3"/>
            </p:custDataLst>
          </p:nvPr>
        </p:nvSpPr>
        <p:spPr>
          <a:xfrm>
            <a:off x="2768600" y="1816397"/>
            <a:ext cx="6375400" cy="585788"/>
          </a:xfrm>
          <a:custGeom>
            <a:avLst/>
            <a:gdLst>
              <a:gd name="connsiteX0" fmla="*/ 6246187 w 6246187"/>
              <a:gd name="connsiteY0" fmla="*/ 0 h 586402"/>
              <a:gd name="connsiteX1" fmla="*/ 6246187 w 6246187"/>
              <a:gd name="connsiteY1" fmla="*/ 586402 h 586402"/>
              <a:gd name="connsiteX2" fmla="*/ 0 w 6246187"/>
              <a:gd name="connsiteY2" fmla="*/ 586402 h 586402"/>
              <a:gd name="connsiteX3" fmla="*/ 190411 w 6246187"/>
              <a:gd name="connsiteY3" fmla="*/ 8885 h 58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6187" h="586402">
                <a:moveTo>
                  <a:pt x="6246187" y="0"/>
                </a:moveTo>
                <a:lnTo>
                  <a:pt x="6246187" y="586402"/>
                </a:lnTo>
                <a:lnTo>
                  <a:pt x="0" y="586402"/>
                </a:lnTo>
                <a:lnTo>
                  <a:pt x="190411" y="8885"/>
                </a:lnTo>
                <a:close/>
              </a:path>
            </a:pathLst>
          </a:cu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80000" rIns="72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MH_Other_2"/>
          <p:cNvSpPr txBox="1"/>
          <p:nvPr>
            <p:custDataLst>
              <p:tags r:id="rId4"/>
            </p:custDataLst>
          </p:nvPr>
        </p:nvSpPr>
        <p:spPr>
          <a:xfrm>
            <a:off x="2179638" y="340022"/>
            <a:ext cx="1579562" cy="2851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925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华文隶书" pitchFamily="2" charset="-122"/>
              </a:rPr>
              <a:t>q</a:t>
            </a:r>
            <a:endParaRPr lang="zh-CN" altLang="en-US" sz="5400" kern="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  <a:ea typeface="华文隶书" pitchFamily="2" charset="-122"/>
            </a:endParaRPr>
          </a:p>
        </p:txBody>
      </p:sp>
      <p:sp>
        <p:nvSpPr>
          <p:cNvPr id="8" name="MH_Text_1"/>
          <p:cNvSpPr/>
          <p:nvPr>
            <p:custDataLst>
              <p:tags r:id="rId5"/>
            </p:custDataLst>
          </p:nvPr>
        </p:nvSpPr>
        <p:spPr bwMode="auto">
          <a:xfrm>
            <a:off x="890339" y="3047404"/>
            <a:ext cx="7858125" cy="2109788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思维方式、方法论、专业技术哪个最有用？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大学里学的东西是否要将来能直接运用才叫有用？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教育技术研究方法有用吗？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教育技术研究方法只在教育技术研究领域才有用吗？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5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0800000" flipV="1">
            <a:off x="1093788" y="4748213"/>
            <a:ext cx="1773237" cy="374650"/>
          </a:xfrm>
          <a:prstGeom prst="ellipse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>
            <a:off x="976313" y="2817813"/>
            <a:ext cx="2047875" cy="2047875"/>
          </a:xfrm>
          <a:prstGeom prst="ellipse">
            <a:avLst/>
          </a:prstGeom>
          <a:solidFill>
            <a:srgbClr val="F8D027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>
            <a:off x="1192213" y="2605088"/>
            <a:ext cx="644525" cy="642937"/>
          </a:xfrm>
          <a:prstGeom prst="ellipse">
            <a:avLst/>
          </a:prstGeom>
          <a:solidFill>
            <a:srgbClr val="92D050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Berlin Sans FB" panose="020E0602020502020306" pitchFamily="34" charset="0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FFFFFF"/>
              </a:solidFill>
              <a:latin typeface="Berlin Sans FB" panose="020E0602020502020306" pitchFamily="34" charset="0"/>
              <a:ea typeface="微软雅黑" pitchFamily="34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5"/>
            </p:custDataLst>
          </p:nvPr>
        </p:nvSpPr>
        <p:spPr>
          <a:xfrm>
            <a:off x="1192689" y="3034391"/>
            <a:ext cx="1615359" cy="1615359"/>
          </a:xfrm>
          <a:prstGeom prst="ellipse">
            <a:avLst/>
          </a:prstGeom>
          <a:solidFill>
            <a:srgbClr val="FFFFFF"/>
          </a:solidFill>
          <a:ln w="254000">
            <a:noFill/>
          </a:ln>
          <a:effectLst>
            <a:innerShdw blurRad="63500" dist="25400" dir="18900000">
              <a:prstClr val="black">
                <a:alpha val="15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揭示和发现科学事实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MH_Other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0800000" flipV="1">
            <a:off x="3662363" y="4748213"/>
            <a:ext cx="1774825" cy="374650"/>
          </a:xfrm>
          <a:prstGeom prst="ellipse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17" name="MH_Other_5"/>
          <p:cNvSpPr/>
          <p:nvPr>
            <p:custDataLst>
              <p:tags r:id="rId7"/>
            </p:custDataLst>
          </p:nvPr>
        </p:nvSpPr>
        <p:spPr>
          <a:xfrm>
            <a:off x="3544888" y="2817813"/>
            <a:ext cx="2047875" cy="2047875"/>
          </a:xfrm>
          <a:prstGeom prst="ellipse">
            <a:avLst/>
          </a:prstGeom>
          <a:solidFill>
            <a:srgbClr val="F8D027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MH_Other_6"/>
          <p:cNvSpPr/>
          <p:nvPr>
            <p:custDataLst>
              <p:tags r:id="rId8"/>
            </p:custDataLst>
          </p:nvPr>
        </p:nvSpPr>
        <p:spPr>
          <a:xfrm>
            <a:off x="3762375" y="2605088"/>
            <a:ext cx="642938" cy="642937"/>
          </a:xfrm>
          <a:prstGeom prst="ellipse">
            <a:avLst/>
          </a:prstGeom>
          <a:solidFill>
            <a:srgbClr val="92D050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Berlin Sans FB" panose="020E0602020502020306" pitchFamily="34" charset="0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FFFFFF"/>
              </a:solidFill>
              <a:latin typeface="Berlin Sans FB" panose="020E0602020502020306" pitchFamily="34" charset="0"/>
              <a:ea typeface="微软雅黑" pitchFamily="34" charset="-122"/>
            </a:endParaRPr>
          </a:p>
        </p:txBody>
      </p:sp>
      <p:sp>
        <p:nvSpPr>
          <p:cNvPr id="19" name="MH_SubTitle_2"/>
          <p:cNvSpPr/>
          <p:nvPr>
            <p:custDataLst>
              <p:tags r:id="rId9"/>
            </p:custDataLst>
          </p:nvPr>
        </p:nvSpPr>
        <p:spPr>
          <a:xfrm>
            <a:off x="3761718" y="3034391"/>
            <a:ext cx="1615359" cy="1615359"/>
          </a:xfrm>
          <a:prstGeom prst="ellipse">
            <a:avLst/>
          </a:prstGeom>
          <a:solidFill>
            <a:srgbClr val="FFFFFF"/>
          </a:solidFill>
          <a:ln w="254000">
            <a:noFill/>
          </a:ln>
          <a:effectLst>
            <a:innerShdw blurRad="63500" dist="25400" dir="18900000">
              <a:prstClr val="black">
                <a:alpha val="15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探求科学规律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MH_Other_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0800000" flipV="1">
            <a:off x="6230938" y="4748213"/>
            <a:ext cx="1774825" cy="374650"/>
          </a:xfrm>
          <a:prstGeom prst="ellipse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21" name="MH_Other_8"/>
          <p:cNvSpPr/>
          <p:nvPr>
            <p:custDataLst>
              <p:tags r:id="rId11"/>
            </p:custDataLst>
          </p:nvPr>
        </p:nvSpPr>
        <p:spPr>
          <a:xfrm>
            <a:off x="6115050" y="2817813"/>
            <a:ext cx="2047875" cy="2047875"/>
          </a:xfrm>
          <a:prstGeom prst="ellipse">
            <a:avLst/>
          </a:prstGeom>
          <a:solidFill>
            <a:srgbClr val="F8D027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Other_9"/>
          <p:cNvSpPr/>
          <p:nvPr>
            <p:custDataLst>
              <p:tags r:id="rId12"/>
            </p:custDataLst>
          </p:nvPr>
        </p:nvSpPr>
        <p:spPr>
          <a:xfrm>
            <a:off x="6330950" y="2605088"/>
            <a:ext cx="644525" cy="642937"/>
          </a:xfrm>
          <a:prstGeom prst="ellipse">
            <a:avLst/>
          </a:prstGeom>
          <a:solidFill>
            <a:srgbClr val="92D050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Berlin Sans FB" panose="020E0602020502020306" pitchFamily="34" charset="0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FFFF"/>
              </a:solidFill>
              <a:latin typeface="Berlin Sans FB" panose="020E0602020502020306" pitchFamily="34" charset="0"/>
              <a:ea typeface="微软雅黑" pitchFamily="34" charset="-122"/>
            </a:endParaRPr>
          </a:p>
        </p:txBody>
      </p:sp>
      <p:sp>
        <p:nvSpPr>
          <p:cNvPr id="23" name="MH_SubTitle_3"/>
          <p:cNvSpPr/>
          <p:nvPr>
            <p:custDataLst>
              <p:tags r:id="rId13"/>
            </p:custDataLst>
          </p:nvPr>
        </p:nvSpPr>
        <p:spPr>
          <a:xfrm>
            <a:off x="6330747" y="3034391"/>
            <a:ext cx="1615359" cy="1615359"/>
          </a:xfrm>
          <a:prstGeom prst="ellipse">
            <a:avLst/>
          </a:prstGeom>
          <a:solidFill>
            <a:srgbClr val="FFFFFF"/>
          </a:solidFill>
          <a:ln w="254000">
            <a:noFill/>
          </a:ln>
          <a:effectLst>
            <a:innerShdw blurRad="63500" dist="25400" dir="18900000">
              <a:prstClr val="black">
                <a:alpha val="15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建立和发展科学理论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MH_PageTitle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614613" y="2070100"/>
            <a:ext cx="3967162" cy="3778250"/>
          </a:xfrm>
          <a:custGeom>
            <a:avLst/>
            <a:gdLst>
              <a:gd name="connsiteX0" fmla="*/ 3084612 w 5288045"/>
              <a:gd name="connsiteY0" fmla="*/ 2171133 h 5037048"/>
              <a:gd name="connsiteX1" fmla="*/ 3068519 w 5288045"/>
              <a:gd name="connsiteY1" fmla="*/ 2178885 h 5037048"/>
              <a:gd name="connsiteX2" fmla="*/ 2627115 w 5288045"/>
              <a:gd name="connsiteY2" fmla="*/ 2268000 h 5037048"/>
              <a:gd name="connsiteX3" fmla="*/ 2289898 w 5288045"/>
              <a:gd name="connsiteY3" fmla="*/ 2217018 h 5037048"/>
              <a:gd name="connsiteX4" fmla="*/ 2209451 w 5288045"/>
              <a:gd name="connsiteY4" fmla="*/ 2187574 h 5037048"/>
              <a:gd name="connsiteX5" fmla="*/ 2217018 w 5288045"/>
              <a:gd name="connsiteY5" fmla="*/ 2208247 h 5037048"/>
              <a:gd name="connsiteX6" fmla="*/ 2268000 w 5288045"/>
              <a:gd name="connsiteY6" fmla="*/ 2545464 h 5037048"/>
              <a:gd name="connsiteX7" fmla="*/ 2244961 w 5288045"/>
              <a:gd name="connsiteY7" fmla="*/ 2774005 h 5037048"/>
              <a:gd name="connsiteX8" fmla="*/ 2223083 w 5288045"/>
              <a:gd name="connsiteY8" fmla="*/ 2844485 h 5037048"/>
              <a:gd name="connsiteX9" fmla="*/ 2289898 w 5288045"/>
              <a:gd name="connsiteY9" fmla="*/ 2820031 h 5037048"/>
              <a:gd name="connsiteX10" fmla="*/ 2627115 w 5288045"/>
              <a:gd name="connsiteY10" fmla="*/ 2769048 h 5037048"/>
              <a:gd name="connsiteX11" fmla="*/ 3068519 w 5288045"/>
              <a:gd name="connsiteY11" fmla="*/ 2858163 h 5037048"/>
              <a:gd name="connsiteX12" fmla="*/ 3069330 w 5288045"/>
              <a:gd name="connsiteY12" fmla="*/ 2858554 h 5037048"/>
              <a:gd name="connsiteX13" fmla="*/ 3043084 w 5288045"/>
              <a:gd name="connsiteY13" fmla="*/ 2774005 h 5037048"/>
              <a:gd name="connsiteX14" fmla="*/ 3020045 w 5288045"/>
              <a:gd name="connsiteY14" fmla="*/ 2545464 h 5037048"/>
              <a:gd name="connsiteX15" fmla="*/ 3071028 w 5288045"/>
              <a:gd name="connsiteY15" fmla="*/ 2208247 h 5037048"/>
              <a:gd name="connsiteX16" fmla="*/ 2627115 w 5288045"/>
              <a:gd name="connsiteY16" fmla="*/ 0 h 5037048"/>
              <a:gd name="connsiteX17" fmla="*/ 3761115 w 5288045"/>
              <a:gd name="connsiteY17" fmla="*/ 1134000 h 5037048"/>
              <a:gd name="connsiteX18" fmla="*/ 3710133 w 5288045"/>
              <a:gd name="connsiteY18" fmla="*/ 1471217 h 5037048"/>
              <a:gd name="connsiteX19" fmla="*/ 3696549 w 5288045"/>
              <a:gd name="connsiteY19" fmla="*/ 1508332 h 5037048"/>
              <a:gd name="connsiteX20" fmla="*/ 3712641 w 5288045"/>
              <a:gd name="connsiteY20" fmla="*/ 1500580 h 5037048"/>
              <a:gd name="connsiteX21" fmla="*/ 4154045 w 5288045"/>
              <a:gd name="connsiteY21" fmla="*/ 1411464 h 5037048"/>
              <a:gd name="connsiteX22" fmla="*/ 5288045 w 5288045"/>
              <a:gd name="connsiteY22" fmla="*/ 2545464 h 5037048"/>
              <a:gd name="connsiteX23" fmla="*/ 4154045 w 5288045"/>
              <a:gd name="connsiteY23" fmla="*/ 3679464 h 5037048"/>
              <a:gd name="connsiteX24" fmla="*/ 3712641 w 5288045"/>
              <a:gd name="connsiteY24" fmla="*/ 3590349 h 5037048"/>
              <a:gd name="connsiteX25" fmla="*/ 3711831 w 5288045"/>
              <a:gd name="connsiteY25" fmla="*/ 3589959 h 5037048"/>
              <a:gd name="connsiteX26" fmla="*/ 3738076 w 5288045"/>
              <a:gd name="connsiteY26" fmla="*/ 3674508 h 5037048"/>
              <a:gd name="connsiteX27" fmla="*/ 3761115 w 5288045"/>
              <a:gd name="connsiteY27" fmla="*/ 3903048 h 5037048"/>
              <a:gd name="connsiteX28" fmla="*/ 2627115 w 5288045"/>
              <a:gd name="connsiteY28" fmla="*/ 5037048 h 5037048"/>
              <a:gd name="connsiteX29" fmla="*/ 1493115 w 5288045"/>
              <a:gd name="connsiteY29" fmla="*/ 3903048 h 5037048"/>
              <a:gd name="connsiteX30" fmla="*/ 1516154 w 5288045"/>
              <a:gd name="connsiteY30" fmla="*/ 3674508 h 5037048"/>
              <a:gd name="connsiteX31" fmla="*/ 1538033 w 5288045"/>
              <a:gd name="connsiteY31" fmla="*/ 3604027 h 5037048"/>
              <a:gd name="connsiteX32" fmla="*/ 1471217 w 5288045"/>
              <a:gd name="connsiteY32" fmla="*/ 3628482 h 5037048"/>
              <a:gd name="connsiteX33" fmla="*/ 1134000 w 5288045"/>
              <a:gd name="connsiteY33" fmla="*/ 3679464 h 5037048"/>
              <a:gd name="connsiteX34" fmla="*/ 0 w 5288045"/>
              <a:gd name="connsiteY34" fmla="*/ 2545464 h 5037048"/>
              <a:gd name="connsiteX35" fmla="*/ 1134000 w 5288045"/>
              <a:gd name="connsiteY35" fmla="*/ 1411464 h 5037048"/>
              <a:gd name="connsiteX36" fmla="*/ 1471217 w 5288045"/>
              <a:gd name="connsiteY36" fmla="*/ 1462447 h 5037048"/>
              <a:gd name="connsiteX37" fmla="*/ 1551664 w 5288045"/>
              <a:gd name="connsiteY37" fmla="*/ 1491891 h 5037048"/>
              <a:gd name="connsiteX38" fmla="*/ 1544098 w 5288045"/>
              <a:gd name="connsiteY38" fmla="*/ 1471217 h 5037048"/>
              <a:gd name="connsiteX39" fmla="*/ 1493115 w 5288045"/>
              <a:gd name="connsiteY39" fmla="*/ 1134000 h 5037048"/>
              <a:gd name="connsiteX40" fmla="*/ 2627115 w 5288045"/>
              <a:gd name="connsiteY40" fmla="*/ 0 h 503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88045" h="5037048">
                <a:moveTo>
                  <a:pt x="3084612" y="2171133"/>
                </a:moveTo>
                <a:lnTo>
                  <a:pt x="3068519" y="2178885"/>
                </a:lnTo>
                <a:cubicBezTo>
                  <a:pt x="2932849" y="2236268"/>
                  <a:pt x="2783688" y="2268000"/>
                  <a:pt x="2627115" y="2268000"/>
                </a:cubicBezTo>
                <a:cubicBezTo>
                  <a:pt x="2509686" y="2268000"/>
                  <a:pt x="2396425" y="2250151"/>
                  <a:pt x="2289898" y="2217018"/>
                </a:cubicBezTo>
                <a:lnTo>
                  <a:pt x="2209451" y="2187574"/>
                </a:lnTo>
                <a:lnTo>
                  <a:pt x="2217018" y="2208247"/>
                </a:lnTo>
                <a:cubicBezTo>
                  <a:pt x="2250151" y="2314774"/>
                  <a:pt x="2268000" y="2428035"/>
                  <a:pt x="2268000" y="2545464"/>
                </a:cubicBezTo>
                <a:cubicBezTo>
                  <a:pt x="2268000" y="2623751"/>
                  <a:pt x="2260067" y="2700184"/>
                  <a:pt x="2244961" y="2774005"/>
                </a:cubicBezTo>
                <a:lnTo>
                  <a:pt x="2223083" y="2844485"/>
                </a:lnTo>
                <a:lnTo>
                  <a:pt x="2289898" y="2820031"/>
                </a:lnTo>
                <a:cubicBezTo>
                  <a:pt x="2396425" y="2786897"/>
                  <a:pt x="2509686" y="2769048"/>
                  <a:pt x="2627115" y="2769048"/>
                </a:cubicBezTo>
                <a:cubicBezTo>
                  <a:pt x="2783688" y="2769048"/>
                  <a:pt x="2932849" y="2800780"/>
                  <a:pt x="3068519" y="2858163"/>
                </a:cubicBezTo>
                <a:lnTo>
                  <a:pt x="3069330" y="2858554"/>
                </a:lnTo>
                <a:lnTo>
                  <a:pt x="3043084" y="2774005"/>
                </a:lnTo>
                <a:cubicBezTo>
                  <a:pt x="3027978" y="2700184"/>
                  <a:pt x="3020045" y="2623751"/>
                  <a:pt x="3020045" y="2545464"/>
                </a:cubicBezTo>
                <a:cubicBezTo>
                  <a:pt x="3020045" y="2428035"/>
                  <a:pt x="3037894" y="2314774"/>
                  <a:pt x="3071028" y="2208247"/>
                </a:cubicBezTo>
                <a:close/>
                <a:moveTo>
                  <a:pt x="2627115" y="0"/>
                </a:moveTo>
                <a:cubicBezTo>
                  <a:pt x="3253406" y="0"/>
                  <a:pt x="3761115" y="507709"/>
                  <a:pt x="3761115" y="1134000"/>
                </a:cubicBezTo>
                <a:cubicBezTo>
                  <a:pt x="3761115" y="1251430"/>
                  <a:pt x="3743266" y="1364690"/>
                  <a:pt x="3710133" y="1471217"/>
                </a:cubicBezTo>
                <a:lnTo>
                  <a:pt x="3696549" y="1508332"/>
                </a:lnTo>
                <a:lnTo>
                  <a:pt x="3712641" y="1500580"/>
                </a:lnTo>
                <a:cubicBezTo>
                  <a:pt x="3848311" y="1443196"/>
                  <a:pt x="3997473" y="1411464"/>
                  <a:pt x="4154045" y="1411464"/>
                </a:cubicBezTo>
                <a:cubicBezTo>
                  <a:pt x="4780336" y="1411464"/>
                  <a:pt x="5288045" y="1919173"/>
                  <a:pt x="5288045" y="2545464"/>
                </a:cubicBezTo>
                <a:cubicBezTo>
                  <a:pt x="5288045" y="3171755"/>
                  <a:pt x="4780336" y="3679464"/>
                  <a:pt x="4154045" y="3679464"/>
                </a:cubicBezTo>
                <a:cubicBezTo>
                  <a:pt x="3997473" y="3679464"/>
                  <a:pt x="3848311" y="3647732"/>
                  <a:pt x="3712641" y="3590349"/>
                </a:cubicBezTo>
                <a:lnTo>
                  <a:pt x="3711831" y="3589959"/>
                </a:lnTo>
                <a:lnTo>
                  <a:pt x="3738076" y="3674508"/>
                </a:lnTo>
                <a:cubicBezTo>
                  <a:pt x="3753182" y="3748328"/>
                  <a:pt x="3761115" y="3824762"/>
                  <a:pt x="3761115" y="3903048"/>
                </a:cubicBezTo>
                <a:cubicBezTo>
                  <a:pt x="3761115" y="4529339"/>
                  <a:pt x="3253406" y="5037048"/>
                  <a:pt x="2627115" y="5037048"/>
                </a:cubicBezTo>
                <a:cubicBezTo>
                  <a:pt x="2000824" y="5037048"/>
                  <a:pt x="1493115" y="4529339"/>
                  <a:pt x="1493115" y="3903048"/>
                </a:cubicBezTo>
                <a:cubicBezTo>
                  <a:pt x="1493115" y="3824762"/>
                  <a:pt x="1501048" y="3748328"/>
                  <a:pt x="1516154" y="3674508"/>
                </a:cubicBezTo>
                <a:lnTo>
                  <a:pt x="1538033" y="3604027"/>
                </a:lnTo>
                <a:lnTo>
                  <a:pt x="1471217" y="3628482"/>
                </a:lnTo>
                <a:cubicBezTo>
                  <a:pt x="1364691" y="3661615"/>
                  <a:pt x="1251430" y="3679464"/>
                  <a:pt x="1134000" y="3679464"/>
                </a:cubicBezTo>
                <a:cubicBezTo>
                  <a:pt x="507709" y="3679464"/>
                  <a:pt x="0" y="3171755"/>
                  <a:pt x="0" y="2545464"/>
                </a:cubicBezTo>
                <a:cubicBezTo>
                  <a:pt x="0" y="1919173"/>
                  <a:pt x="507709" y="1411464"/>
                  <a:pt x="1134000" y="1411464"/>
                </a:cubicBezTo>
                <a:cubicBezTo>
                  <a:pt x="1251430" y="1411464"/>
                  <a:pt x="1364691" y="1429313"/>
                  <a:pt x="1471217" y="1462447"/>
                </a:cubicBezTo>
                <a:lnTo>
                  <a:pt x="1551664" y="1491891"/>
                </a:lnTo>
                <a:lnTo>
                  <a:pt x="1544098" y="1471217"/>
                </a:lnTo>
                <a:cubicBezTo>
                  <a:pt x="1510964" y="1364690"/>
                  <a:pt x="1493115" y="1251430"/>
                  <a:pt x="1493115" y="1134000"/>
                </a:cubicBezTo>
                <a:cubicBezTo>
                  <a:pt x="1493115" y="507709"/>
                  <a:pt x="2000824" y="0"/>
                  <a:pt x="2627115" y="0"/>
                </a:cubicBezTo>
                <a:close/>
              </a:path>
            </a:pathLst>
          </a:custGeom>
          <a:noFill/>
          <a:ln w="19050" cap="flat" cmpd="sng" algn="ctr">
            <a:solidFill>
              <a:srgbClr val="EB870F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005263" y="2265363"/>
            <a:ext cx="1160462" cy="1160462"/>
          </a:xfrm>
          <a:prstGeom prst="ellipse">
            <a:avLst/>
          </a:prstGeom>
          <a:noFill/>
          <a:ln w="19050" cap="flat" cmpd="sng" algn="ctr">
            <a:solidFill>
              <a:srgbClr val="EB870F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0" name="MH_Other_3"/>
          <p:cNvSpPr/>
          <p:nvPr>
            <p:custDataLst>
              <p:tags r:id="rId4"/>
            </p:custDataLst>
          </p:nvPr>
        </p:nvSpPr>
        <p:spPr>
          <a:xfrm>
            <a:off x="4059238" y="2319338"/>
            <a:ext cx="1052512" cy="1050925"/>
          </a:xfrm>
          <a:prstGeom prst="ellipse">
            <a:avLst/>
          </a:prstGeom>
          <a:gradFill>
            <a:gsLst>
              <a:gs pos="0">
                <a:srgbClr val="FF2D2D"/>
              </a:gs>
              <a:gs pos="69000">
                <a:srgbClr val="C30000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1" name="MH_Other_4"/>
          <p:cNvSpPr/>
          <p:nvPr>
            <p:custDataLst>
              <p:tags r:id="rId5"/>
            </p:custDataLst>
          </p:nvPr>
        </p:nvSpPr>
        <p:spPr>
          <a:xfrm flipV="1">
            <a:off x="4059238" y="2319564"/>
            <a:ext cx="1052512" cy="660400"/>
          </a:xfrm>
          <a:custGeom>
            <a:avLst/>
            <a:gdLst>
              <a:gd name="connsiteX0" fmla="*/ 26261 w 1402080"/>
              <a:gd name="connsiteY0" fmla="*/ 0 h 881040"/>
              <a:gd name="connsiteX1" fmla="*/ 55091 w 1402080"/>
              <a:gd name="connsiteY1" fmla="*/ 92877 h 881040"/>
              <a:gd name="connsiteX2" fmla="*/ 701040 w 1402080"/>
              <a:gd name="connsiteY2" fmla="*/ 521040 h 881040"/>
              <a:gd name="connsiteX3" fmla="*/ 1346989 w 1402080"/>
              <a:gd name="connsiteY3" fmla="*/ 92877 h 881040"/>
              <a:gd name="connsiteX4" fmla="*/ 1375819 w 1402080"/>
              <a:gd name="connsiteY4" fmla="*/ 0 h 881040"/>
              <a:gd name="connsiteX5" fmla="*/ 1387837 w 1402080"/>
              <a:gd name="connsiteY5" fmla="*/ 38716 h 881040"/>
              <a:gd name="connsiteX6" fmla="*/ 1402080 w 1402080"/>
              <a:gd name="connsiteY6" fmla="*/ 180000 h 881040"/>
              <a:gd name="connsiteX7" fmla="*/ 701040 w 1402080"/>
              <a:gd name="connsiteY7" fmla="*/ 881040 h 881040"/>
              <a:gd name="connsiteX8" fmla="*/ 0 w 1402080"/>
              <a:gd name="connsiteY8" fmla="*/ 180000 h 881040"/>
              <a:gd name="connsiteX9" fmla="*/ 14243 w 1402080"/>
              <a:gd name="connsiteY9" fmla="*/ 38716 h 88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080" h="881040">
                <a:moveTo>
                  <a:pt x="26261" y="0"/>
                </a:moveTo>
                <a:lnTo>
                  <a:pt x="55091" y="92877"/>
                </a:lnTo>
                <a:cubicBezTo>
                  <a:pt x="161515" y="344491"/>
                  <a:pt x="410660" y="521040"/>
                  <a:pt x="701040" y="521040"/>
                </a:cubicBezTo>
                <a:cubicBezTo>
                  <a:pt x="991421" y="521040"/>
                  <a:pt x="1240565" y="344491"/>
                  <a:pt x="1346989" y="92877"/>
                </a:cubicBezTo>
                <a:lnTo>
                  <a:pt x="1375819" y="0"/>
                </a:lnTo>
                <a:lnTo>
                  <a:pt x="1387837" y="38716"/>
                </a:lnTo>
                <a:cubicBezTo>
                  <a:pt x="1397176" y="84352"/>
                  <a:pt x="1402080" y="131603"/>
                  <a:pt x="1402080" y="180000"/>
                </a:cubicBezTo>
                <a:cubicBezTo>
                  <a:pt x="1402080" y="567174"/>
                  <a:pt x="1088214" y="881040"/>
                  <a:pt x="701040" y="881040"/>
                </a:cubicBezTo>
                <a:cubicBezTo>
                  <a:pt x="313866" y="881040"/>
                  <a:pt x="0" y="567174"/>
                  <a:pt x="0" y="180000"/>
                </a:cubicBezTo>
                <a:cubicBezTo>
                  <a:pt x="0" y="131603"/>
                  <a:pt x="4904" y="84352"/>
                  <a:pt x="14243" y="3871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MH_Other_5"/>
          <p:cNvSpPr txBox="1"/>
          <p:nvPr>
            <p:custDataLst>
              <p:tags r:id="rId6"/>
            </p:custDataLst>
          </p:nvPr>
        </p:nvSpPr>
        <p:spPr>
          <a:xfrm>
            <a:off x="4197520" y="2499213"/>
            <a:ext cx="704039" cy="715581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2100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3" name="MH_Other_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49850" y="3398838"/>
            <a:ext cx="1160463" cy="1160462"/>
          </a:xfrm>
          <a:prstGeom prst="ellipse">
            <a:avLst/>
          </a:prstGeom>
          <a:noFill/>
          <a:ln w="19050" cap="flat" cmpd="sng" algn="ctr">
            <a:solidFill>
              <a:srgbClr val="EB870F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4" name="MH_Other_7"/>
          <p:cNvSpPr/>
          <p:nvPr>
            <p:custDataLst>
              <p:tags r:id="rId8"/>
            </p:custDataLst>
          </p:nvPr>
        </p:nvSpPr>
        <p:spPr>
          <a:xfrm>
            <a:off x="5205413" y="3452813"/>
            <a:ext cx="1050925" cy="1052512"/>
          </a:xfrm>
          <a:prstGeom prst="ellipse">
            <a:avLst/>
          </a:prstGeom>
          <a:gradFill>
            <a:gsLst>
              <a:gs pos="0">
                <a:srgbClr val="FFCD00"/>
              </a:gs>
              <a:gs pos="69000">
                <a:srgbClr val="EB870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5" name="MH_Other_8"/>
          <p:cNvSpPr/>
          <p:nvPr>
            <p:custDataLst>
              <p:tags r:id="rId9"/>
            </p:custDataLst>
          </p:nvPr>
        </p:nvSpPr>
        <p:spPr>
          <a:xfrm flipV="1">
            <a:off x="5203825" y="3453039"/>
            <a:ext cx="1052513" cy="660400"/>
          </a:xfrm>
          <a:custGeom>
            <a:avLst/>
            <a:gdLst>
              <a:gd name="connsiteX0" fmla="*/ 26261 w 1402080"/>
              <a:gd name="connsiteY0" fmla="*/ 0 h 881040"/>
              <a:gd name="connsiteX1" fmla="*/ 55091 w 1402080"/>
              <a:gd name="connsiteY1" fmla="*/ 92877 h 881040"/>
              <a:gd name="connsiteX2" fmla="*/ 701040 w 1402080"/>
              <a:gd name="connsiteY2" fmla="*/ 521040 h 881040"/>
              <a:gd name="connsiteX3" fmla="*/ 1346989 w 1402080"/>
              <a:gd name="connsiteY3" fmla="*/ 92877 h 881040"/>
              <a:gd name="connsiteX4" fmla="*/ 1375819 w 1402080"/>
              <a:gd name="connsiteY4" fmla="*/ 0 h 881040"/>
              <a:gd name="connsiteX5" fmla="*/ 1387837 w 1402080"/>
              <a:gd name="connsiteY5" fmla="*/ 38716 h 881040"/>
              <a:gd name="connsiteX6" fmla="*/ 1402080 w 1402080"/>
              <a:gd name="connsiteY6" fmla="*/ 180000 h 881040"/>
              <a:gd name="connsiteX7" fmla="*/ 701040 w 1402080"/>
              <a:gd name="connsiteY7" fmla="*/ 881040 h 881040"/>
              <a:gd name="connsiteX8" fmla="*/ 0 w 1402080"/>
              <a:gd name="connsiteY8" fmla="*/ 180000 h 881040"/>
              <a:gd name="connsiteX9" fmla="*/ 14243 w 1402080"/>
              <a:gd name="connsiteY9" fmla="*/ 38716 h 88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080" h="881040">
                <a:moveTo>
                  <a:pt x="26261" y="0"/>
                </a:moveTo>
                <a:lnTo>
                  <a:pt x="55091" y="92877"/>
                </a:lnTo>
                <a:cubicBezTo>
                  <a:pt x="161515" y="344491"/>
                  <a:pt x="410660" y="521040"/>
                  <a:pt x="701040" y="521040"/>
                </a:cubicBezTo>
                <a:cubicBezTo>
                  <a:pt x="991421" y="521040"/>
                  <a:pt x="1240565" y="344491"/>
                  <a:pt x="1346989" y="92877"/>
                </a:cubicBezTo>
                <a:lnTo>
                  <a:pt x="1375819" y="0"/>
                </a:lnTo>
                <a:lnTo>
                  <a:pt x="1387837" y="38716"/>
                </a:lnTo>
                <a:cubicBezTo>
                  <a:pt x="1397176" y="84352"/>
                  <a:pt x="1402080" y="131603"/>
                  <a:pt x="1402080" y="180000"/>
                </a:cubicBezTo>
                <a:cubicBezTo>
                  <a:pt x="1402080" y="567174"/>
                  <a:pt x="1088214" y="881040"/>
                  <a:pt x="701040" y="881040"/>
                </a:cubicBezTo>
                <a:cubicBezTo>
                  <a:pt x="313866" y="881040"/>
                  <a:pt x="0" y="567174"/>
                  <a:pt x="0" y="180000"/>
                </a:cubicBezTo>
                <a:cubicBezTo>
                  <a:pt x="0" y="131603"/>
                  <a:pt x="4904" y="84352"/>
                  <a:pt x="14243" y="3871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6" name="MH_Other_9"/>
          <p:cNvSpPr txBox="1"/>
          <p:nvPr>
            <p:custDataLst>
              <p:tags r:id="rId10"/>
            </p:custDataLst>
          </p:nvPr>
        </p:nvSpPr>
        <p:spPr>
          <a:xfrm>
            <a:off x="5294026" y="3633260"/>
            <a:ext cx="704039" cy="715581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ea typeface="时尚中黑简体" panose="01010104010101010101" pitchFamily="2" charset="-122"/>
              </a:rPr>
              <a:t>04</a:t>
            </a:r>
            <a:endParaRPr lang="zh-CN" altLang="en-US" sz="4050" dirty="0">
              <a:solidFill>
                <a:prstClr val="white"/>
              </a:solidFill>
              <a:ea typeface="时尚中黑简体" panose="01010104010101010101" pitchFamily="2" charset="-122"/>
            </a:endParaRPr>
          </a:p>
        </p:txBody>
      </p:sp>
      <p:sp>
        <p:nvSpPr>
          <p:cNvPr id="57" name="MH_Other_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884488" y="3398838"/>
            <a:ext cx="1162050" cy="1160462"/>
          </a:xfrm>
          <a:prstGeom prst="ellipse">
            <a:avLst/>
          </a:prstGeom>
          <a:noFill/>
          <a:ln w="19050" cap="flat" cmpd="sng" algn="ctr">
            <a:solidFill>
              <a:srgbClr val="EB870F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MH_Other_11"/>
          <p:cNvSpPr/>
          <p:nvPr>
            <p:custDataLst>
              <p:tags r:id="rId12"/>
            </p:custDataLst>
          </p:nvPr>
        </p:nvSpPr>
        <p:spPr>
          <a:xfrm>
            <a:off x="2940050" y="3452813"/>
            <a:ext cx="1050925" cy="1052512"/>
          </a:xfrm>
          <a:prstGeom prst="ellipse">
            <a:avLst/>
          </a:prstGeom>
          <a:gradFill>
            <a:gsLst>
              <a:gs pos="0">
                <a:srgbClr val="70E600"/>
              </a:gs>
              <a:gs pos="69000">
                <a:srgbClr val="27D100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MH_Other_12"/>
          <p:cNvSpPr/>
          <p:nvPr>
            <p:custDataLst>
              <p:tags r:id="rId13"/>
            </p:custDataLst>
          </p:nvPr>
        </p:nvSpPr>
        <p:spPr>
          <a:xfrm flipV="1">
            <a:off x="2943225" y="3454627"/>
            <a:ext cx="1050925" cy="660400"/>
          </a:xfrm>
          <a:custGeom>
            <a:avLst/>
            <a:gdLst>
              <a:gd name="connsiteX0" fmla="*/ 26261 w 1402080"/>
              <a:gd name="connsiteY0" fmla="*/ 0 h 881040"/>
              <a:gd name="connsiteX1" fmla="*/ 55091 w 1402080"/>
              <a:gd name="connsiteY1" fmla="*/ 92877 h 881040"/>
              <a:gd name="connsiteX2" fmla="*/ 701040 w 1402080"/>
              <a:gd name="connsiteY2" fmla="*/ 521040 h 881040"/>
              <a:gd name="connsiteX3" fmla="*/ 1346989 w 1402080"/>
              <a:gd name="connsiteY3" fmla="*/ 92877 h 881040"/>
              <a:gd name="connsiteX4" fmla="*/ 1375819 w 1402080"/>
              <a:gd name="connsiteY4" fmla="*/ 0 h 881040"/>
              <a:gd name="connsiteX5" fmla="*/ 1387837 w 1402080"/>
              <a:gd name="connsiteY5" fmla="*/ 38716 h 881040"/>
              <a:gd name="connsiteX6" fmla="*/ 1402080 w 1402080"/>
              <a:gd name="connsiteY6" fmla="*/ 180000 h 881040"/>
              <a:gd name="connsiteX7" fmla="*/ 701040 w 1402080"/>
              <a:gd name="connsiteY7" fmla="*/ 881040 h 881040"/>
              <a:gd name="connsiteX8" fmla="*/ 0 w 1402080"/>
              <a:gd name="connsiteY8" fmla="*/ 180000 h 881040"/>
              <a:gd name="connsiteX9" fmla="*/ 14243 w 1402080"/>
              <a:gd name="connsiteY9" fmla="*/ 38716 h 88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080" h="881040">
                <a:moveTo>
                  <a:pt x="26261" y="0"/>
                </a:moveTo>
                <a:lnTo>
                  <a:pt x="55091" y="92877"/>
                </a:lnTo>
                <a:cubicBezTo>
                  <a:pt x="161515" y="344491"/>
                  <a:pt x="410660" y="521040"/>
                  <a:pt x="701040" y="521040"/>
                </a:cubicBezTo>
                <a:cubicBezTo>
                  <a:pt x="991421" y="521040"/>
                  <a:pt x="1240565" y="344491"/>
                  <a:pt x="1346989" y="92877"/>
                </a:cubicBezTo>
                <a:lnTo>
                  <a:pt x="1375819" y="0"/>
                </a:lnTo>
                <a:lnTo>
                  <a:pt x="1387837" y="38716"/>
                </a:lnTo>
                <a:cubicBezTo>
                  <a:pt x="1397176" y="84352"/>
                  <a:pt x="1402080" y="131603"/>
                  <a:pt x="1402080" y="180000"/>
                </a:cubicBezTo>
                <a:cubicBezTo>
                  <a:pt x="1402080" y="567174"/>
                  <a:pt x="1088214" y="881040"/>
                  <a:pt x="701040" y="881040"/>
                </a:cubicBezTo>
                <a:cubicBezTo>
                  <a:pt x="313866" y="881040"/>
                  <a:pt x="0" y="567174"/>
                  <a:pt x="0" y="180000"/>
                </a:cubicBezTo>
                <a:cubicBezTo>
                  <a:pt x="0" y="131603"/>
                  <a:pt x="4904" y="84352"/>
                  <a:pt x="14243" y="3871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MH_Other_13"/>
          <p:cNvSpPr txBox="1"/>
          <p:nvPr>
            <p:custDataLst>
              <p:tags r:id="rId14"/>
            </p:custDataLst>
          </p:nvPr>
        </p:nvSpPr>
        <p:spPr>
          <a:xfrm>
            <a:off x="3035004" y="3633260"/>
            <a:ext cx="704039" cy="715581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endParaRPr lang="zh-CN" altLang="en-US" sz="2100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1" name="MH_Other_14"/>
          <p:cNvSpPr/>
          <p:nvPr>
            <p:custDataLst>
              <p:tags r:id="rId15"/>
            </p:custDataLst>
          </p:nvPr>
        </p:nvSpPr>
        <p:spPr>
          <a:xfrm flipV="1">
            <a:off x="2944813" y="3454627"/>
            <a:ext cx="1003300" cy="452437"/>
          </a:xfrm>
          <a:custGeom>
            <a:avLst/>
            <a:gdLst>
              <a:gd name="connsiteX0" fmla="*/ 691248 w 1337472"/>
              <a:gd name="connsiteY0" fmla="*/ 603903 h 603903"/>
              <a:gd name="connsiteX1" fmla="*/ 1337197 w 1337472"/>
              <a:gd name="connsiteY1" fmla="*/ 175740 h 603903"/>
              <a:gd name="connsiteX2" fmla="*/ 1337472 w 1337472"/>
              <a:gd name="connsiteY2" fmla="*/ 174853 h 603903"/>
              <a:gd name="connsiteX3" fmla="*/ 1298229 w 1337472"/>
              <a:gd name="connsiteY3" fmla="*/ 222416 h 603903"/>
              <a:gd name="connsiteX4" fmla="*/ 726370 w 1337472"/>
              <a:gd name="connsiteY4" fmla="*/ 459288 h 603903"/>
              <a:gd name="connsiteX5" fmla="*/ 55759 w 1337472"/>
              <a:gd name="connsiteY5" fmla="*/ 102727 h 603903"/>
              <a:gd name="connsiteX6" fmla="*/ 0 w 1337472"/>
              <a:gd name="connsiteY6" fmla="*/ 0 h 603903"/>
              <a:gd name="connsiteX7" fmla="*/ 4451 w 1337472"/>
              <a:gd name="connsiteY7" fmla="*/ 44147 h 603903"/>
              <a:gd name="connsiteX8" fmla="*/ 691248 w 1337472"/>
              <a:gd name="connsiteY8" fmla="*/ 603903 h 6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472" h="603903">
                <a:moveTo>
                  <a:pt x="691248" y="603903"/>
                </a:moveTo>
                <a:cubicBezTo>
                  <a:pt x="981629" y="603903"/>
                  <a:pt x="1230773" y="427353"/>
                  <a:pt x="1337197" y="175740"/>
                </a:cubicBezTo>
                <a:lnTo>
                  <a:pt x="1337472" y="174853"/>
                </a:lnTo>
                <a:lnTo>
                  <a:pt x="1298229" y="222416"/>
                </a:lnTo>
                <a:cubicBezTo>
                  <a:pt x="1151877" y="368768"/>
                  <a:pt x="949695" y="459288"/>
                  <a:pt x="726370" y="459288"/>
                </a:cubicBezTo>
                <a:cubicBezTo>
                  <a:pt x="447215" y="459288"/>
                  <a:pt x="201093" y="317850"/>
                  <a:pt x="55759" y="102727"/>
                </a:cubicBezTo>
                <a:lnTo>
                  <a:pt x="0" y="0"/>
                </a:lnTo>
                <a:lnTo>
                  <a:pt x="4451" y="44147"/>
                </a:lnTo>
                <a:cubicBezTo>
                  <a:pt x="69820" y="363599"/>
                  <a:pt x="352471" y="603903"/>
                  <a:pt x="691248" y="603903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MH_Other_15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005263" y="4421188"/>
            <a:ext cx="1160462" cy="1162050"/>
          </a:xfrm>
          <a:prstGeom prst="ellipse">
            <a:avLst/>
          </a:prstGeom>
          <a:noFill/>
          <a:ln w="19050" cap="flat" cmpd="sng" algn="ctr">
            <a:solidFill>
              <a:srgbClr val="EB870F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3" name="MH_Other_16"/>
          <p:cNvSpPr/>
          <p:nvPr>
            <p:custDataLst>
              <p:tags r:id="rId17"/>
            </p:custDataLst>
          </p:nvPr>
        </p:nvSpPr>
        <p:spPr>
          <a:xfrm>
            <a:off x="4059238" y="4476750"/>
            <a:ext cx="1052512" cy="1050925"/>
          </a:xfrm>
          <a:prstGeom prst="ellipse">
            <a:avLst/>
          </a:prstGeom>
          <a:gradFill>
            <a:gsLst>
              <a:gs pos="0">
                <a:srgbClr val="55D2FF"/>
              </a:gs>
              <a:gs pos="69000">
                <a:srgbClr val="0073C3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4" name="MH_Other_17"/>
          <p:cNvSpPr/>
          <p:nvPr>
            <p:custDataLst>
              <p:tags r:id="rId18"/>
            </p:custDataLst>
          </p:nvPr>
        </p:nvSpPr>
        <p:spPr>
          <a:xfrm flipV="1">
            <a:off x="4060825" y="4476977"/>
            <a:ext cx="1050925" cy="660400"/>
          </a:xfrm>
          <a:custGeom>
            <a:avLst/>
            <a:gdLst>
              <a:gd name="connsiteX0" fmla="*/ 26261 w 1402080"/>
              <a:gd name="connsiteY0" fmla="*/ 0 h 881040"/>
              <a:gd name="connsiteX1" fmla="*/ 55091 w 1402080"/>
              <a:gd name="connsiteY1" fmla="*/ 92877 h 881040"/>
              <a:gd name="connsiteX2" fmla="*/ 701040 w 1402080"/>
              <a:gd name="connsiteY2" fmla="*/ 521040 h 881040"/>
              <a:gd name="connsiteX3" fmla="*/ 1346989 w 1402080"/>
              <a:gd name="connsiteY3" fmla="*/ 92877 h 881040"/>
              <a:gd name="connsiteX4" fmla="*/ 1375819 w 1402080"/>
              <a:gd name="connsiteY4" fmla="*/ 0 h 881040"/>
              <a:gd name="connsiteX5" fmla="*/ 1387837 w 1402080"/>
              <a:gd name="connsiteY5" fmla="*/ 38716 h 881040"/>
              <a:gd name="connsiteX6" fmla="*/ 1402080 w 1402080"/>
              <a:gd name="connsiteY6" fmla="*/ 180000 h 881040"/>
              <a:gd name="connsiteX7" fmla="*/ 701040 w 1402080"/>
              <a:gd name="connsiteY7" fmla="*/ 881040 h 881040"/>
              <a:gd name="connsiteX8" fmla="*/ 0 w 1402080"/>
              <a:gd name="connsiteY8" fmla="*/ 180000 h 881040"/>
              <a:gd name="connsiteX9" fmla="*/ 14243 w 1402080"/>
              <a:gd name="connsiteY9" fmla="*/ 38716 h 88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080" h="881040">
                <a:moveTo>
                  <a:pt x="26261" y="0"/>
                </a:moveTo>
                <a:lnTo>
                  <a:pt x="55091" y="92877"/>
                </a:lnTo>
                <a:cubicBezTo>
                  <a:pt x="161515" y="344491"/>
                  <a:pt x="410660" y="521040"/>
                  <a:pt x="701040" y="521040"/>
                </a:cubicBezTo>
                <a:cubicBezTo>
                  <a:pt x="991421" y="521040"/>
                  <a:pt x="1240565" y="344491"/>
                  <a:pt x="1346989" y="92877"/>
                </a:cubicBezTo>
                <a:lnTo>
                  <a:pt x="1375819" y="0"/>
                </a:lnTo>
                <a:lnTo>
                  <a:pt x="1387837" y="38716"/>
                </a:lnTo>
                <a:cubicBezTo>
                  <a:pt x="1397176" y="84352"/>
                  <a:pt x="1402080" y="131603"/>
                  <a:pt x="1402080" y="180000"/>
                </a:cubicBezTo>
                <a:cubicBezTo>
                  <a:pt x="1402080" y="567174"/>
                  <a:pt x="1088214" y="881040"/>
                  <a:pt x="701040" y="881040"/>
                </a:cubicBezTo>
                <a:cubicBezTo>
                  <a:pt x="313866" y="881040"/>
                  <a:pt x="0" y="567174"/>
                  <a:pt x="0" y="180000"/>
                </a:cubicBezTo>
                <a:cubicBezTo>
                  <a:pt x="0" y="131603"/>
                  <a:pt x="4904" y="84352"/>
                  <a:pt x="14243" y="3871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MH_Other_18"/>
          <p:cNvSpPr txBox="1"/>
          <p:nvPr>
            <p:custDataLst>
              <p:tags r:id="rId19"/>
            </p:custDataLst>
          </p:nvPr>
        </p:nvSpPr>
        <p:spPr>
          <a:xfrm>
            <a:off x="4151834" y="4656424"/>
            <a:ext cx="704039" cy="715581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ea typeface="时尚中黑简体" panose="01010104010101010101" pitchFamily="2" charset="-122"/>
              </a:rPr>
              <a:t>03</a:t>
            </a:r>
            <a:endParaRPr lang="zh-CN" altLang="en-US" sz="4050" dirty="0">
              <a:solidFill>
                <a:prstClr val="white"/>
              </a:solidFill>
              <a:ea typeface="时尚中黑简体" panose="01010104010101010101" pitchFamily="2" charset="-122"/>
            </a:endParaRPr>
          </a:p>
        </p:txBody>
      </p:sp>
      <p:sp>
        <p:nvSpPr>
          <p:cNvPr id="66" name="MH_SubTitle_2"/>
          <p:cNvSpPr txBox="1"/>
          <p:nvPr>
            <p:custDataLst>
              <p:tags r:id="rId20"/>
            </p:custDataLst>
          </p:nvPr>
        </p:nvSpPr>
        <p:spPr>
          <a:xfrm>
            <a:off x="323528" y="2070100"/>
            <a:ext cx="2575247" cy="1230313"/>
          </a:xfrm>
          <a:prstGeom prst="rect">
            <a:avLst/>
          </a:prstGeom>
          <a:noFill/>
          <a:effectLst>
            <a:outerShdw blurRad="330200" dist="165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促进教育技术学科的形成和发展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67" name="MH_SubTitle_3"/>
          <p:cNvSpPr txBox="1"/>
          <p:nvPr>
            <p:custDataLst>
              <p:tags r:id="rId21"/>
            </p:custDataLst>
          </p:nvPr>
        </p:nvSpPr>
        <p:spPr>
          <a:xfrm>
            <a:off x="827807" y="4930775"/>
            <a:ext cx="2232025" cy="1063625"/>
          </a:xfrm>
          <a:prstGeom prst="rect">
            <a:avLst/>
          </a:prstGeom>
          <a:noFill/>
          <a:effectLst>
            <a:outerShdw blurRad="330200" dist="165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defPPr>
              <a:defRPr lang="zh-CN"/>
            </a:defPPr>
            <a:lvl1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</a:rPr>
              <a:t>规范</a:t>
            </a:r>
            <a:r>
              <a:rPr lang="zh-CN" altLang="en-US" sz="24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教育</a:t>
            </a:r>
            <a:endParaRPr lang="en-US" altLang="zh-CN" sz="24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技术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</a:rPr>
              <a:t>学研究</a:t>
            </a:r>
            <a:endParaRPr lang="zh-CN" altLang="en-US" sz="2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8" name="MH_SubTitle_4"/>
          <p:cNvSpPr txBox="1"/>
          <p:nvPr>
            <p:custDataLst>
              <p:tags r:id="rId22"/>
            </p:custDataLst>
          </p:nvPr>
        </p:nvSpPr>
        <p:spPr>
          <a:xfrm>
            <a:off x="6338888" y="4930775"/>
            <a:ext cx="2162175" cy="1063625"/>
          </a:xfrm>
          <a:prstGeom prst="rect">
            <a:avLst/>
          </a:prstGeom>
          <a:noFill/>
          <a:effectLst>
            <a:outerShdw blurRad="330200" dist="165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丰富</a:t>
            </a:r>
            <a:r>
              <a:rPr lang="zh-CN" altLang="en-US" sz="2400" dirty="0" smtClean="0">
                <a:solidFill>
                  <a:schemeClr val="tx1"/>
                </a:solidFill>
              </a:rPr>
              <a:t>教育技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术</a:t>
            </a:r>
            <a:r>
              <a:rPr lang="zh-CN" altLang="en-US" sz="2400" dirty="0">
                <a:solidFill>
                  <a:schemeClr val="tx1"/>
                </a:solidFill>
              </a:rPr>
              <a:t>学科内容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69" name="MH_SubTitle_1"/>
          <p:cNvSpPr txBox="1"/>
          <p:nvPr>
            <p:custDataLst>
              <p:tags r:id="rId23"/>
            </p:custDataLst>
          </p:nvPr>
        </p:nvSpPr>
        <p:spPr>
          <a:xfrm>
            <a:off x="6338888" y="2236788"/>
            <a:ext cx="2162175" cy="1063625"/>
          </a:xfrm>
          <a:prstGeom prst="rect">
            <a:avLst/>
          </a:prstGeom>
          <a:noFill/>
          <a:effectLst>
            <a:outerShdw blurRad="330200" dist="165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推广应用教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育</a:t>
            </a:r>
            <a:r>
              <a:rPr lang="zh-CN" altLang="en-US" sz="2400" dirty="0">
                <a:solidFill>
                  <a:schemeClr val="tx1"/>
                </a:solidFill>
              </a:rPr>
              <a:t>技术成果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MH_Other_19"/>
          <p:cNvSpPr/>
          <p:nvPr>
            <p:custDataLst>
              <p:tags r:id="rId24"/>
            </p:custDataLst>
          </p:nvPr>
        </p:nvSpPr>
        <p:spPr>
          <a:xfrm rot="2700000">
            <a:off x="3118644" y="2264569"/>
            <a:ext cx="409575" cy="411163"/>
          </a:xfrm>
          <a:prstGeom prst="rect">
            <a:avLst/>
          </a:prstGeom>
          <a:gradFill>
            <a:gsLst>
              <a:gs pos="0">
                <a:srgbClr val="70E600"/>
              </a:gs>
              <a:gs pos="69000">
                <a:srgbClr val="27D10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MH_Other_1"/>
          <p:cNvSpPr>
            <a:spLocks noChangeAspect="1" noEditPoints="1"/>
          </p:cNvSpPr>
          <p:nvPr>
            <p:custDataLst>
              <p:tags r:id="rId25"/>
            </p:custDataLst>
          </p:nvPr>
        </p:nvSpPr>
        <p:spPr bwMode="auto">
          <a:xfrm>
            <a:off x="3244850" y="2374900"/>
            <a:ext cx="158750" cy="188913"/>
          </a:xfrm>
          <a:custGeom>
            <a:avLst/>
            <a:gdLst>
              <a:gd name="T0" fmla="*/ 2147483646 w 59"/>
              <a:gd name="T1" fmla="*/ 2147483646 h 70"/>
              <a:gd name="T2" fmla="*/ 2147483646 w 59"/>
              <a:gd name="T3" fmla="*/ 2147483646 h 70"/>
              <a:gd name="T4" fmla="*/ 2147483646 w 59"/>
              <a:gd name="T5" fmla="*/ 2147483646 h 70"/>
              <a:gd name="T6" fmla="*/ 2147483646 w 59"/>
              <a:gd name="T7" fmla="*/ 2147483646 h 70"/>
              <a:gd name="T8" fmla="*/ 2147483646 w 59"/>
              <a:gd name="T9" fmla="*/ 2147483646 h 70"/>
              <a:gd name="T10" fmla="*/ 2147483646 w 59"/>
              <a:gd name="T11" fmla="*/ 2147483646 h 70"/>
              <a:gd name="T12" fmla="*/ 2147483646 w 59"/>
              <a:gd name="T13" fmla="*/ 2147483646 h 70"/>
              <a:gd name="T14" fmla="*/ 2147483646 w 59"/>
              <a:gd name="T15" fmla="*/ 2147483646 h 70"/>
              <a:gd name="T16" fmla="*/ 2147483646 w 59"/>
              <a:gd name="T17" fmla="*/ 2147483646 h 70"/>
              <a:gd name="T18" fmla="*/ 2147483646 w 59"/>
              <a:gd name="T19" fmla="*/ 2147483646 h 70"/>
              <a:gd name="T20" fmla="*/ 2147483646 w 59"/>
              <a:gd name="T21" fmla="*/ 2147483646 h 70"/>
              <a:gd name="T22" fmla="*/ 2147483646 w 59"/>
              <a:gd name="T23" fmla="*/ 2147483646 h 70"/>
              <a:gd name="T24" fmla="*/ 2147483646 w 59"/>
              <a:gd name="T25" fmla="*/ 2147483646 h 70"/>
              <a:gd name="T26" fmla="*/ 2147483646 w 59"/>
              <a:gd name="T27" fmla="*/ 2147483646 h 70"/>
              <a:gd name="T28" fmla="*/ 2147483646 w 59"/>
              <a:gd name="T29" fmla="*/ 2147483646 h 70"/>
              <a:gd name="T30" fmla="*/ 2147483646 w 59"/>
              <a:gd name="T31" fmla="*/ 2147483646 h 70"/>
              <a:gd name="T32" fmla="*/ 2147483646 w 59"/>
              <a:gd name="T33" fmla="*/ 2147483646 h 70"/>
              <a:gd name="T34" fmla="*/ 0 w 59"/>
              <a:gd name="T35" fmla="*/ 2147483646 h 70"/>
              <a:gd name="T36" fmla="*/ 2147483646 w 59"/>
              <a:gd name="T37" fmla="*/ 2147483646 h 70"/>
              <a:gd name="T38" fmla="*/ 2147483646 w 59"/>
              <a:gd name="T39" fmla="*/ 2147483646 h 70"/>
              <a:gd name="T40" fmla="*/ 2147483646 w 59"/>
              <a:gd name="T41" fmla="*/ 2147483646 h 70"/>
              <a:gd name="T42" fmla="*/ 2147483646 w 59"/>
              <a:gd name="T43" fmla="*/ 2147483646 h 70"/>
              <a:gd name="T44" fmla="*/ 2147483646 w 59"/>
              <a:gd name="T45" fmla="*/ 2147483646 h 70"/>
              <a:gd name="T46" fmla="*/ 2147483646 w 59"/>
              <a:gd name="T47" fmla="*/ 2147483646 h 70"/>
              <a:gd name="T48" fmla="*/ 2147483646 w 59"/>
              <a:gd name="T49" fmla="*/ 2147483646 h 70"/>
              <a:gd name="T50" fmla="*/ 2147483646 w 59"/>
              <a:gd name="T51" fmla="*/ 2147483646 h 70"/>
              <a:gd name="T52" fmla="*/ 2147483646 w 59"/>
              <a:gd name="T53" fmla="*/ 2147483646 h 70"/>
              <a:gd name="T54" fmla="*/ 2147483646 w 59"/>
              <a:gd name="T55" fmla="*/ 2147483646 h 70"/>
              <a:gd name="T56" fmla="*/ 2147483646 w 59"/>
              <a:gd name="T57" fmla="*/ 2147483646 h 70"/>
              <a:gd name="T58" fmla="*/ 2147483646 w 59"/>
              <a:gd name="T59" fmla="*/ 2147483646 h 70"/>
              <a:gd name="T60" fmla="*/ 2147483646 w 59"/>
              <a:gd name="T61" fmla="*/ 2147483646 h 70"/>
              <a:gd name="T62" fmla="*/ 2147483646 w 59"/>
              <a:gd name="T63" fmla="*/ 2147483646 h 70"/>
              <a:gd name="T64" fmla="*/ 2147483646 w 59"/>
              <a:gd name="T65" fmla="*/ 2147483646 h 70"/>
              <a:gd name="T66" fmla="*/ 2147483646 w 59"/>
              <a:gd name="T67" fmla="*/ 2147483646 h 70"/>
              <a:gd name="T68" fmla="*/ 2147483646 w 59"/>
              <a:gd name="T69" fmla="*/ 2147483646 h 70"/>
              <a:gd name="T70" fmla="*/ 2147483646 w 59"/>
              <a:gd name="T71" fmla="*/ 2147483646 h 70"/>
              <a:gd name="T72" fmla="*/ 2147483646 w 59"/>
              <a:gd name="T73" fmla="*/ 2147483646 h 70"/>
              <a:gd name="T74" fmla="*/ 2147483646 w 59"/>
              <a:gd name="T75" fmla="*/ 2147483646 h 70"/>
              <a:gd name="T76" fmla="*/ 2147483646 w 59"/>
              <a:gd name="T77" fmla="*/ 2147483646 h 70"/>
              <a:gd name="T78" fmla="*/ 2147483646 w 59"/>
              <a:gd name="T79" fmla="*/ 2147483646 h 70"/>
              <a:gd name="T80" fmla="*/ 2147483646 w 59"/>
              <a:gd name="T81" fmla="*/ 2147483646 h 70"/>
              <a:gd name="T82" fmla="*/ 2147483646 w 59"/>
              <a:gd name="T83" fmla="*/ 2147483646 h 70"/>
              <a:gd name="T84" fmla="*/ 2147483646 w 59"/>
              <a:gd name="T85" fmla="*/ 2147483646 h 70"/>
              <a:gd name="T86" fmla="*/ 2147483646 w 59"/>
              <a:gd name="T87" fmla="*/ 2147483646 h 70"/>
              <a:gd name="T88" fmla="*/ 2147483646 w 59"/>
              <a:gd name="T89" fmla="*/ 2147483646 h 70"/>
              <a:gd name="T90" fmla="*/ 2147483646 w 59"/>
              <a:gd name="T91" fmla="*/ 2147483646 h 70"/>
              <a:gd name="T92" fmla="*/ 2147483646 w 59"/>
              <a:gd name="T93" fmla="*/ 2147483646 h 70"/>
              <a:gd name="T94" fmla="*/ 2147483646 w 59"/>
              <a:gd name="T95" fmla="*/ 2147483646 h 70"/>
              <a:gd name="T96" fmla="*/ 2147483646 w 59"/>
              <a:gd name="T97" fmla="*/ 2147483646 h 70"/>
              <a:gd name="T98" fmla="*/ 2147483646 w 59"/>
              <a:gd name="T99" fmla="*/ 2147483646 h 70"/>
              <a:gd name="T100" fmla="*/ 2147483646 w 59"/>
              <a:gd name="T101" fmla="*/ 2147483646 h 70"/>
              <a:gd name="T102" fmla="*/ 2147483646 w 59"/>
              <a:gd name="T103" fmla="*/ 2147483646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MH_Other_2"/>
          <p:cNvSpPr/>
          <p:nvPr>
            <p:custDataLst>
              <p:tags r:id="rId26"/>
            </p:custDataLst>
          </p:nvPr>
        </p:nvSpPr>
        <p:spPr bwMode="auto">
          <a:xfrm rot="2700000">
            <a:off x="3194845" y="2229643"/>
            <a:ext cx="258763" cy="257175"/>
          </a:xfrm>
          <a:custGeom>
            <a:avLst/>
            <a:gdLst>
              <a:gd name="connsiteX0" fmla="*/ 0 w 343791"/>
              <a:gd name="connsiteY0" fmla="*/ 0 h 343791"/>
              <a:gd name="connsiteX1" fmla="*/ 343791 w 343791"/>
              <a:gd name="connsiteY1" fmla="*/ 0 h 343791"/>
              <a:gd name="connsiteX2" fmla="*/ 0 w 343791"/>
              <a:gd name="connsiteY2" fmla="*/ 343791 h 34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91" h="343791">
                <a:moveTo>
                  <a:pt x="0" y="0"/>
                </a:moveTo>
                <a:lnTo>
                  <a:pt x="343791" y="0"/>
                </a:lnTo>
                <a:lnTo>
                  <a:pt x="0" y="343791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69000">
                <a:srgbClr val="71E600">
                  <a:alpha val="0"/>
                </a:srgb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MH_Other_3"/>
          <p:cNvSpPr>
            <a:spLocks noChangeAspect="1"/>
          </p:cNvSpPr>
          <p:nvPr>
            <p:custDataLst>
              <p:tags r:id="rId27"/>
            </p:custDataLst>
          </p:nvPr>
        </p:nvSpPr>
        <p:spPr bwMode="auto">
          <a:xfrm rot="2700000">
            <a:off x="3135313" y="2281238"/>
            <a:ext cx="377825" cy="377825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MH_Other_4"/>
          <p:cNvSpPr/>
          <p:nvPr>
            <p:custDataLst>
              <p:tags r:id="rId28"/>
            </p:custDataLst>
          </p:nvPr>
        </p:nvSpPr>
        <p:spPr>
          <a:xfrm rot="2700000">
            <a:off x="5668540" y="2264962"/>
            <a:ext cx="410517" cy="410516"/>
          </a:xfrm>
          <a:prstGeom prst="rect">
            <a:avLst/>
          </a:prstGeom>
          <a:gradFill>
            <a:gsLst>
              <a:gs pos="0">
                <a:srgbClr val="FF2D2D"/>
              </a:gs>
              <a:gs pos="69000">
                <a:srgbClr val="C3000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7" name="MH_Other_5"/>
          <p:cNvSpPr/>
          <p:nvPr>
            <p:custDataLst>
              <p:tags r:id="rId29"/>
            </p:custDataLst>
          </p:nvPr>
        </p:nvSpPr>
        <p:spPr>
          <a:xfrm rot="2700000">
            <a:off x="5750300" y="2229787"/>
            <a:ext cx="246333" cy="246332"/>
          </a:xfrm>
          <a:custGeom>
            <a:avLst/>
            <a:gdLst>
              <a:gd name="connsiteX0" fmla="*/ 0 w 328443"/>
              <a:gd name="connsiteY0" fmla="*/ 0 h 328443"/>
              <a:gd name="connsiteX1" fmla="*/ 328443 w 328443"/>
              <a:gd name="connsiteY1" fmla="*/ 0 h 328443"/>
              <a:gd name="connsiteX2" fmla="*/ 0 w 328443"/>
              <a:gd name="connsiteY2" fmla="*/ 328443 h 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43" h="328443">
                <a:moveTo>
                  <a:pt x="0" y="0"/>
                </a:moveTo>
                <a:lnTo>
                  <a:pt x="328443" y="0"/>
                </a:lnTo>
                <a:lnTo>
                  <a:pt x="0" y="328443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69000">
                <a:srgbClr val="C30000">
                  <a:alpha val="0"/>
                </a:srgb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MH_Other_6"/>
          <p:cNvSpPr>
            <a:spLocks noChangeAspect="1"/>
          </p:cNvSpPr>
          <p:nvPr>
            <p:custDataLst>
              <p:tags r:id="rId30"/>
            </p:custDataLst>
          </p:nvPr>
        </p:nvSpPr>
        <p:spPr>
          <a:xfrm rot="2700000">
            <a:off x="5684797" y="2281219"/>
            <a:ext cx="378000" cy="378000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MH_Other_7"/>
          <p:cNvSpPr>
            <a:spLocks noChangeAspect="1" noEditPoints="1"/>
          </p:cNvSpPr>
          <p:nvPr>
            <p:custDataLst>
              <p:tags r:id="rId31"/>
            </p:custDataLst>
          </p:nvPr>
        </p:nvSpPr>
        <p:spPr bwMode="auto">
          <a:xfrm>
            <a:off x="5787514" y="2375719"/>
            <a:ext cx="172567" cy="189000"/>
          </a:xfrm>
          <a:custGeom>
            <a:avLst/>
            <a:gdLst>
              <a:gd name="T0" fmla="*/ 36 w 71"/>
              <a:gd name="T1" fmla="*/ 26 h 78"/>
              <a:gd name="T2" fmla="*/ 43 w 71"/>
              <a:gd name="T3" fmla="*/ 53 h 78"/>
              <a:gd name="T4" fmla="*/ 36 w 71"/>
              <a:gd name="T5" fmla="*/ 71 h 78"/>
              <a:gd name="T6" fmla="*/ 45 w 71"/>
              <a:gd name="T7" fmla="*/ 70 h 78"/>
              <a:gd name="T8" fmla="*/ 50 w 71"/>
              <a:gd name="T9" fmla="*/ 73 h 78"/>
              <a:gd name="T10" fmla="*/ 41 w 71"/>
              <a:gd name="T11" fmla="*/ 78 h 78"/>
              <a:gd name="T12" fmla="*/ 32 w 71"/>
              <a:gd name="T13" fmla="*/ 74 h 78"/>
              <a:gd name="T14" fmla="*/ 31 w 71"/>
              <a:gd name="T15" fmla="*/ 72 h 78"/>
              <a:gd name="T16" fmla="*/ 22 w 71"/>
              <a:gd name="T17" fmla="*/ 53 h 78"/>
              <a:gd name="T18" fmla="*/ 31 w 71"/>
              <a:gd name="T19" fmla="*/ 26 h 78"/>
              <a:gd name="T20" fmla="*/ 36 w 71"/>
              <a:gd name="T21" fmla="*/ 22 h 78"/>
              <a:gd name="T22" fmla="*/ 43 w 71"/>
              <a:gd name="T23" fmla="*/ 13 h 78"/>
              <a:gd name="T24" fmla="*/ 36 w 71"/>
              <a:gd name="T25" fmla="*/ 15 h 78"/>
              <a:gd name="T26" fmla="*/ 43 w 71"/>
              <a:gd name="T27" fmla="*/ 2 h 78"/>
              <a:gd name="T28" fmla="*/ 45 w 71"/>
              <a:gd name="T29" fmla="*/ 8 h 78"/>
              <a:gd name="T30" fmla="*/ 43 w 71"/>
              <a:gd name="T31" fmla="*/ 2 h 78"/>
              <a:gd name="T32" fmla="*/ 60 w 71"/>
              <a:gd name="T33" fmla="*/ 28 h 78"/>
              <a:gd name="T34" fmla="*/ 66 w 71"/>
              <a:gd name="T35" fmla="*/ 26 h 78"/>
              <a:gd name="T36" fmla="*/ 66 w 71"/>
              <a:gd name="T37" fmla="*/ 15 h 78"/>
              <a:gd name="T38" fmla="*/ 69 w 71"/>
              <a:gd name="T39" fmla="*/ 21 h 78"/>
              <a:gd name="T40" fmla="*/ 66 w 71"/>
              <a:gd name="T41" fmla="*/ 15 h 78"/>
              <a:gd name="T42" fmla="*/ 48 w 71"/>
              <a:gd name="T43" fmla="*/ 23 h 78"/>
              <a:gd name="T44" fmla="*/ 55 w 71"/>
              <a:gd name="T45" fmla="*/ 21 h 78"/>
              <a:gd name="T46" fmla="*/ 58 w 71"/>
              <a:gd name="T47" fmla="*/ 1 h 78"/>
              <a:gd name="T48" fmla="*/ 61 w 71"/>
              <a:gd name="T49" fmla="*/ 7 h 78"/>
              <a:gd name="T50" fmla="*/ 58 w 71"/>
              <a:gd name="T51" fmla="*/ 1 h 78"/>
              <a:gd name="T52" fmla="*/ 59 w 71"/>
              <a:gd name="T53" fmla="*/ 12 h 78"/>
              <a:gd name="T54" fmla="*/ 52 w 71"/>
              <a:gd name="T55" fmla="*/ 14 h 78"/>
              <a:gd name="T56" fmla="*/ 2 w 71"/>
              <a:gd name="T57" fmla="*/ 27 h 78"/>
              <a:gd name="T58" fmla="*/ 4 w 71"/>
              <a:gd name="T59" fmla="*/ 34 h 78"/>
              <a:gd name="T60" fmla="*/ 2 w 71"/>
              <a:gd name="T61" fmla="*/ 27 h 78"/>
              <a:gd name="T62" fmla="*/ 12 w 71"/>
              <a:gd name="T63" fmla="*/ 5 h 78"/>
              <a:gd name="T64" fmla="*/ 18 w 71"/>
              <a:gd name="T65" fmla="*/ 5 h 78"/>
              <a:gd name="T66" fmla="*/ 10 w 71"/>
              <a:gd name="T67" fmla="*/ 9 h 78"/>
              <a:gd name="T68" fmla="*/ 13 w 71"/>
              <a:gd name="T69" fmla="*/ 16 h 78"/>
              <a:gd name="T70" fmla="*/ 10 w 71"/>
              <a:gd name="T71" fmla="*/ 9 h 78"/>
              <a:gd name="T72" fmla="*/ 4 w 71"/>
              <a:gd name="T73" fmla="*/ 23 h 78"/>
              <a:gd name="T74" fmla="*/ 10 w 71"/>
              <a:gd name="T75" fmla="*/ 20 h 78"/>
              <a:gd name="T76" fmla="*/ 20 w 71"/>
              <a:gd name="T77" fmla="*/ 18 h 78"/>
              <a:gd name="T78" fmla="*/ 22 w 71"/>
              <a:gd name="T79" fmla="*/ 25 h 78"/>
              <a:gd name="T80" fmla="*/ 20 w 71"/>
              <a:gd name="T81" fmla="*/ 18 h 78"/>
              <a:gd name="T82" fmla="*/ 33 w 71"/>
              <a:gd name="T83" fmla="*/ 2 h 78"/>
              <a:gd name="T84" fmla="*/ 26 w 71"/>
              <a:gd name="T85" fmla="*/ 5 h 78"/>
              <a:gd name="T86" fmla="*/ 24 w 71"/>
              <a:gd name="T87" fmla="*/ 9 h 78"/>
              <a:gd name="T88" fmla="*/ 27 w 71"/>
              <a:gd name="T89" fmla="*/ 16 h 78"/>
              <a:gd name="T90" fmla="*/ 24 w 71"/>
              <a:gd name="T91" fmla="*/ 9 h 78"/>
              <a:gd name="T92" fmla="*/ 16 w 71"/>
              <a:gd name="T93" fmla="*/ 46 h 78"/>
              <a:gd name="T94" fmla="*/ 9 w 71"/>
              <a:gd name="T95" fmla="*/ 4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78">
                <a:moveTo>
                  <a:pt x="36" y="22"/>
                </a:moveTo>
                <a:cubicBezTo>
                  <a:pt x="36" y="26"/>
                  <a:pt x="36" y="26"/>
                  <a:pt x="36" y="26"/>
                </a:cubicBezTo>
                <a:cubicBezTo>
                  <a:pt x="52" y="27"/>
                  <a:pt x="64" y="38"/>
                  <a:pt x="66" y="53"/>
                </a:cubicBezTo>
                <a:cubicBezTo>
                  <a:pt x="57" y="49"/>
                  <a:pt x="50" y="50"/>
                  <a:pt x="43" y="53"/>
                </a:cubicBezTo>
                <a:cubicBezTo>
                  <a:pt x="41" y="51"/>
                  <a:pt x="39" y="50"/>
                  <a:pt x="36" y="50"/>
                </a:cubicBezTo>
                <a:cubicBezTo>
                  <a:pt x="36" y="71"/>
                  <a:pt x="36" y="71"/>
                  <a:pt x="36" y="71"/>
                </a:cubicBezTo>
                <a:cubicBezTo>
                  <a:pt x="38" y="72"/>
                  <a:pt x="39" y="72"/>
                  <a:pt x="41" y="72"/>
                </a:cubicBezTo>
                <a:cubicBezTo>
                  <a:pt x="43" y="72"/>
                  <a:pt x="44" y="71"/>
                  <a:pt x="45" y="70"/>
                </a:cubicBezTo>
                <a:cubicBezTo>
                  <a:pt x="46" y="70"/>
                  <a:pt x="46" y="70"/>
                  <a:pt x="46" y="69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50" y="74"/>
                  <a:pt x="49" y="74"/>
                </a:cubicBezTo>
                <a:cubicBezTo>
                  <a:pt x="47" y="76"/>
                  <a:pt x="44" y="77"/>
                  <a:pt x="41" y="78"/>
                </a:cubicBezTo>
                <a:cubicBezTo>
                  <a:pt x="38" y="78"/>
                  <a:pt x="35" y="77"/>
                  <a:pt x="33" y="75"/>
                </a:cubicBezTo>
                <a:cubicBezTo>
                  <a:pt x="32" y="74"/>
                  <a:pt x="32" y="74"/>
                  <a:pt x="32" y="74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49"/>
                  <a:pt x="31" y="49"/>
                  <a:pt x="31" y="49"/>
                </a:cubicBezTo>
                <a:cubicBezTo>
                  <a:pt x="28" y="50"/>
                  <a:pt x="25" y="51"/>
                  <a:pt x="22" y="53"/>
                </a:cubicBezTo>
                <a:cubicBezTo>
                  <a:pt x="15" y="49"/>
                  <a:pt x="8" y="49"/>
                  <a:pt x="2" y="53"/>
                </a:cubicBezTo>
                <a:cubicBezTo>
                  <a:pt x="3" y="38"/>
                  <a:pt x="16" y="27"/>
                  <a:pt x="31" y="26"/>
                </a:cubicBezTo>
                <a:cubicBezTo>
                  <a:pt x="31" y="22"/>
                  <a:pt x="31" y="22"/>
                  <a:pt x="31" y="22"/>
                </a:cubicBezTo>
                <a:cubicBezTo>
                  <a:pt x="36" y="22"/>
                  <a:pt x="36" y="22"/>
                  <a:pt x="36" y="22"/>
                </a:cubicBezTo>
                <a:close/>
                <a:moveTo>
                  <a:pt x="38" y="11"/>
                </a:moveTo>
                <a:cubicBezTo>
                  <a:pt x="43" y="13"/>
                  <a:pt x="43" y="13"/>
                  <a:pt x="43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1"/>
                  <a:pt x="38" y="11"/>
                  <a:pt x="38" y="11"/>
                </a:cubicBezTo>
                <a:close/>
                <a:moveTo>
                  <a:pt x="43" y="2"/>
                </a:moveTo>
                <a:cubicBezTo>
                  <a:pt x="47" y="4"/>
                  <a:pt x="47" y="4"/>
                  <a:pt x="47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41" y="6"/>
                  <a:pt x="41" y="6"/>
                </a:cubicBezTo>
                <a:cubicBezTo>
                  <a:pt x="43" y="2"/>
                  <a:pt x="43" y="2"/>
                  <a:pt x="43" y="2"/>
                </a:cubicBezTo>
                <a:close/>
                <a:moveTo>
                  <a:pt x="62" y="24"/>
                </a:moveTo>
                <a:cubicBezTo>
                  <a:pt x="60" y="28"/>
                  <a:pt x="60" y="28"/>
                  <a:pt x="60" y="28"/>
                </a:cubicBezTo>
                <a:cubicBezTo>
                  <a:pt x="64" y="30"/>
                  <a:pt x="64" y="30"/>
                  <a:pt x="64" y="30"/>
                </a:cubicBezTo>
                <a:cubicBezTo>
                  <a:pt x="66" y="26"/>
                  <a:pt x="66" y="26"/>
                  <a:pt x="66" y="26"/>
                </a:cubicBezTo>
                <a:cubicBezTo>
                  <a:pt x="62" y="24"/>
                  <a:pt x="62" y="24"/>
                  <a:pt x="62" y="24"/>
                </a:cubicBezTo>
                <a:close/>
                <a:moveTo>
                  <a:pt x="66" y="15"/>
                </a:moveTo>
                <a:cubicBezTo>
                  <a:pt x="71" y="17"/>
                  <a:pt x="71" y="17"/>
                  <a:pt x="71" y="17"/>
                </a:cubicBezTo>
                <a:cubicBezTo>
                  <a:pt x="69" y="21"/>
                  <a:pt x="69" y="21"/>
                  <a:pt x="69" y="21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5"/>
                  <a:pt x="66" y="15"/>
                  <a:pt x="66" y="15"/>
                </a:cubicBezTo>
                <a:close/>
                <a:moveTo>
                  <a:pt x="50" y="18"/>
                </a:moveTo>
                <a:cubicBezTo>
                  <a:pt x="48" y="23"/>
                  <a:pt x="48" y="23"/>
                  <a:pt x="48" y="23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1"/>
                  <a:pt x="55" y="21"/>
                  <a:pt x="55" y="21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8" y="1"/>
                </a:moveTo>
                <a:cubicBezTo>
                  <a:pt x="57" y="5"/>
                  <a:pt x="57" y="5"/>
                  <a:pt x="57" y="5"/>
                </a:cubicBezTo>
                <a:cubicBezTo>
                  <a:pt x="61" y="7"/>
                  <a:pt x="61" y="7"/>
                  <a:pt x="61" y="7"/>
                </a:cubicBezTo>
                <a:cubicBezTo>
                  <a:pt x="63" y="4"/>
                  <a:pt x="63" y="4"/>
                  <a:pt x="63" y="4"/>
                </a:cubicBezTo>
                <a:cubicBezTo>
                  <a:pt x="58" y="1"/>
                  <a:pt x="58" y="1"/>
                  <a:pt x="58" y="1"/>
                </a:cubicBezTo>
                <a:close/>
                <a:moveTo>
                  <a:pt x="54" y="9"/>
                </a:moveTo>
                <a:cubicBezTo>
                  <a:pt x="59" y="12"/>
                  <a:pt x="59" y="12"/>
                  <a:pt x="59" y="12"/>
                </a:cubicBezTo>
                <a:cubicBezTo>
                  <a:pt x="57" y="16"/>
                  <a:pt x="57" y="16"/>
                  <a:pt x="57" y="16"/>
                </a:cubicBezTo>
                <a:cubicBezTo>
                  <a:pt x="52" y="14"/>
                  <a:pt x="52" y="14"/>
                  <a:pt x="52" y="14"/>
                </a:cubicBezTo>
                <a:cubicBezTo>
                  <a:pt x="54" y="9"/>
                  <a:pt x="54" y="9"/>
                  <a:pt x="54" y="9"/>
                </a:cubicBezTo>
                <a:close/>
                <a:moveTo>
                  <a:pt x="2" y="27"/>
                </a:moveTo>
                <a:cubicBezTo>
                  <a:pt x="0" y="32"/>
                  <a:pt x="0" y="32"/>
                  <a:pt x="0" y="32"/>
                </a:cubicBezTo>
                <a:cubicBezTo>
                  <a:pt x="4" y="34"/>
                  <a:pt x="4" y="34"/>
                  <a:pt x="4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2" y="27"/>
                  <a:pt x="2" y="27"/>
                  <a:pt x="2" y="27"/>
                </a:cubicBezTo>
                <a:close/>
                <a:moveTo>
                  <a:pt x="13" y="3"/>
                </a:moveTo>
                <a:cubicBezTo>
                  <a:pt x="12" y="5"/>
                  <a:pt x="12" y="5"/>
                  <a:pt x="12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5"/>
                  <a:pt x="18" y="5"/>
                  <a:pt x="18" y="5"/>
                </a:cubicBezTo>
                <a:cubicBezTo>
                  <a:pt x="13" y="3"/>
                  <a:pt x="13" y="3"/>
                  <a:pt x="13" y="3"/>
                </a:cubicBezTo>
                <a:close/>
                <a:moveTo>
                  <a:pt x="10" y="9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6" y="18"/>
                </a:moveTo>
                <a:cubicBezTo>
                  <a:pt x="4" y="23"/>
                  <a:pt x="4" y="23"/>
                  <a:pt x="4" y="23"/>
                </a:cubicBezTo>
                <a:cubicBezTo>
                  <a:pt x="8" y="25"/>
                  <a:pt x="8" y="25"/>
                  <a:pt x="8" y="25"/>
                </a:cubicBezTo>
                <a:cubicBezTo>
                  <a:pt x="10" y="20"/>
                  <a:pt x="10" y="20"/>
                  <a:pt x="10" y="20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20" y="18"/>
                </a:moveTo>
                <a:cubicBezTo>
                  <a:pt x="18" y="23"/>
                  <a:pt x="18" y="23"/>
                  <a:pt x="18" y="23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18"/>
                  <a:pt x="20" y="18"/>
                  <a:pt x="20" y="18"/>
                </a:cubicBezTo>
                <a:close/>
                <a:moveTo>
                  <a:pt x="29" y="0"/>
                </a:moveTo>
                <a:cubicBezTo>
                  <a:pt x="33" y="2"/>
                  <a:pt x="33" y="2"/>
                  <a:pt x="33" y="2"/>
                </a:cubicBezTo>
                <a:cubicBezTo>
                  <a:pt x="31" y="7"/>
                  <a:pt x="31" y="7"/>
                  <a:pt x="31" y="7"/>
                </a:cubicBezTo>
                <a:cubicBezTo>
                  <a:pt x="26" y="5"/>
                  <a:pt x="26" y="5"/>
                  <a:pt x="26" y="5"/>
                </a:cubicBezTo>
                <a:cubicBezTo>
                  <a:pt x="29" y="0"/>
                  <a:pt x="29" y="0"/>
                  <a:pt x="29" y="0"/>
                </a:cubicBezTo>
                <a:close/>
                <a:moveTo>
                  <a:pt x="24" y="9"/>
                </a:moveTo>
                <a:cubicBezTo>
                  <a:pt x="29" y="11"/>
                  <a:pt x="29" y="11"/>
                  <a:pt x="29" y="11"/>
                </a:cubicBezTo>
                <a:cubicBezTo>
                  <a:pt x="27" y="16"/>
                  <a:pt x="27" y="16"/>
                  <a:pt x="27" y="16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9" y="45"/>
                </a:moveTo>
                <a:cubicBezTo>
                  <a:pt x="11" y="45"/>
                  <a:pt x="14" y="46"/>
                  <a:pt x="16" y="46"/>
                </a:cubicBezTo>
                <a:cubicBezTo>
                  <a:pt x="20" y="40"/>
                  <a:pt x="24" y="35"/>
                  <a:pt x="27" y="29"/>
                </a:cubicBezTo>
                <a:cubicBezTo>
                  <a:pt x="18" y="33"/>
                  <a:pt x="12" y="39"/>
                  <a:pt x="9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MH_Other_8"/>
          <p:cNvSpPr/>
          <p:nvPr>
            <p:custDataLst>
              <p:tags r:id="rId32"/>
            </p:custDataLst>
          </p:nvPr>
        </p:nvSpPr>
        <p:spPr>
          <a:xfrm rot="2700000">
            <a:off x="3118370" y="5171685"/>
            <a:ext cx="410517" cy="410516"/>
          </a:xfrm>
          <a:prstGeom prst="rect">
            <a:avLst/>
          </a:prstGeom>
          <a:gradFill>
            <a:gsLst>
              <a:gs pos="0">
                <a:srgbClr val="55D2FF"/>
              </a:gs>
              <a:gs pos="69000">
                <a:srgbClr val="0073C3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MH_Other_9"/>
          <p:cNvSpPr/>
          <p:nvPr>
            <p:custDataLst>
              <p:tags r:id="rId33"/>
            </p:custDataLst>
          </p:nvPr>
        </p:nvSpPr>
        <p:spPr>
          <a:xfrm rot="2700000">
            <a:off x="3194706" y="5147763"/>
            <a:ext cx="257844" cy="257843"/>
          </a:xfrm>
          <a:custGeom>
            <a:avLst/>
            <a:gdLst>
              <a:gd name="connsiteX0" fmla="*/ 0 w 343791"/>
              <a:gd name="connsiteY0" fmla="*/ 0 h 343791"/>
              <a:gd name="connsiteX1" fmla="*/ 343791 w 343791"/>
              <a:gd name="connsiteY1" fmla="*/ 0 h 343791"/>
              <a:gd name="connsiteX2" fmla="*/ 0 w 343791"/>
              <a:gd name="connsiteY2" fmla="*/ 343791 h 34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91" h="343791">
                <a:moveTo>
                  <a:pt x="0" y="0"/>
                </a:moveTo>
                <a:lnTo>
                  <a:pt x="343791" y="0"/>
                </a:lnTo>
                <a:lnTo>
                  <a:pt x="0" y="343791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69000">
                <a:srgbClr val="55D2FF">
                  <a:alpha val="0"/>
                </a:srgb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MH_Other_10"/>
          <p:cNvSpPr>
            <a:spLocks noChangeAspect="1"/>
          </p:cNvSpPr>
          <p:nvPr>
            <p:custDataLst>
              <p:tags r:id="rId34"/>
            </p:custDataLst>
          </p:nvPr>
        </p:nvSpPr>
        <p:spPr>
          <a:xfrm rot="2700000">
            <a:off x="3134627" y="5187942"/>
            <a:ext cx="378000" cy="378000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MH_Other_11"/>
          <p:cNvSpPr>
            <a:spLocks noChangeAspect="1"/>
          </p:cNvSpPr>
          <p:nvPr>
            <p:custDataLst>
              <p:tags r:id="rId35"/>
            </p:custDataLst>
          </p:nvPr>
        </p:nvSpPr>
        <p:spPr bwMode="auto">
          <a:xfrm>
            <a:off x="3199707" y="5282442"/>
            <a:ext cx="247842" cy="189000"/>
          </a:xfrm>
          <a:custGeom>
            <a:avLst/>
            <a:gdLst>
              <a:gd name="T0" fmla="*/ 7 w 139"/>
              <a:gd name="T1" fmla="*/ 99 h 106"/>
              <a:gd name="T2" fmla="*/ 14 w 139"/>
              <a:gd name="T3" fmla="*/ 99 h 106"/>
              <a:gd name="T4" fmla="*/ 14 w 139"/>
              <a:gd name="T5" fmla="*/ 59 h 106"/>
              <a:gd name="T6" fmla="*/ 21 w 139"/>
              <a:gd name="T7" fmla="*/ 56 h 106"/>
              <a:gd name="T8" fmla="*/ 21 w 139"/>
              <a:gd name="T9" fmla="*/ 99 h 106"/>
              <a:gd name="T10" fmla="*/ 26 w 139"/>
              <a:gd name="T11" fmla="*/ 99 h 106"/>
              <a:gd name="T12" fmla="*/ 26 w 139"/>
              <a:gd name="T13" fmla="*/ 54 h 106"/>
              <a:gd name="T14" fmla="*/ 33 w 139"/>
              <a:gd name="T15" fmla="*/ 52 h 106"/>
              <a:gd name="T16" fmla="*/ 33 w 139"/>
              <a:gd name="T17" fmla="*/ 99 h 106"/>
              <a:gd name="T18" fmla="*/ 40 w 139"/>
              <a:gd name="T19" fmla="*/ 99 h 106"/>
              <a:gd name="T20" fmla="*/ 40 w 139"/>
              <a:gd name="T21" fmla="*/ 49 h 106"/>
              <a:gd name="T22" fmla="*/ 40 w 139"/>
              <a:gd name="T23" fmla="*/ 49 h 106"/>
              <a:gd name="T24" fmla="*/ 47 w 139"/>
              <a:gd name="T25" fmla="*/ 56 h 106"/>
              <a:gd name="T26" fmla="*/ 47 w 139"/>
              <a:gd name="T27" fmla="*/ 99 h 106"/>
              <a:gd name="T28" fmla="*/ 52 w 139"/>
              <a:gd name="T29" fmla="*/ 99 h 106"/>
              <a:gd name="T30" fmla="*/ 52 w 139"/>
              <a:gd name="T31" fmla="*/ 61 h 106"/>
              <a:gd name="T32" fmla="*/ 59 w 139"/>
              <a:gd name="T33" fmla="*/ 59 h 106"/>
              <a:gd name="T34" fmla="*/ 59 w 139"/>
              <a:gd name="T35" fmla="*/ 99 h 106"/>
              <a:gd name="T36" fmla="*/ 64 w 139"/>
              <a:gd name="T37" fmla="*/ 99 h 106"/>
              <a:gd name="T38" fmla="*/ 64 w 139"/>
              <a:gd name="T39" fmla="*/ 56 h 106"/>
              <a:gd name="T40" fmla="*/ 71 w 139"/>
              <a:gd name="T41" fmla="*/ 52 h 106"/>
              <a:gd name="T42" fmla="*/ 71 w 139"/>
              <a:gd name="T43" fmla="*/ 99 h 106"/>
              <a:gd name="T44" fmla="*/ 76 w 139"/>
              <a:gd name="T45" fmla="*/ 99 h 106"/>
              <a:gd name="T46" fmla="*/ 76 w 139"/>
              <a:gd name="T47" fmla="*/ 49 h 106"/>
              <a:gd name="T48" fmla="*/ 83 w 139"/>
              <a:gd name="T49" fmla="*/ 45 h 106"/>
              <a:gd name="T50" fmla="*/ 83 w 139"/>
              <a:gd name="T51" fmla="*/ 99 h 106"/>
              <a:gd name="T52" fmla="*/ 90 w 139"/>
              <a:gd name="T53" fmla="*/ 99 h 106"/>
              <a:gd name="T54" fmla="*/ 90 w 139"/>
              <a:gd name="T55" fmla="*/ 42 h 106"/>
              <a:gd name="T56" fmla="*/ 97 w 139"/>
              <a:gd name="T57" fmla="*/ 40 h 106"/>
              <a:gd name="T58" fmla="*/ 97 w 139"/>
              <a:gd name="T59" fmla="*/ 99 h 106"/>
              <a:gd name="T60" fmla="*/ 102 w 139"/>
              <a:gd name="T61" fmla="*/ 99 h 106"/>
              <a:gd name="T62" fmla="*/ 102 w 139"/>
              <a:gd name="T63" fmla="*/ 38 h 106"/>
              <a:gd name="T64" fmla="*/ 109 w 139"/>
              <a:gd name="T65" fmla="*/ 33 h 106"/>
              <a:gd name="T66" fmla="*/ 109 w 139"/>
              <a:gd name="T67" fmla="*/ 99 h 106"/>
              <a:gd name="T68" fmla="*/ 135 w 139"/>
              <a:gd name="T69" fmla="*/ 99 h 106"/>
              <a:gd name="T70" fmla="*/ 135 w 139"/>
              <a:gd name="T71" fmla="*/ 106 h 106"/>
              <a:gd name="T72" fmla="*/ 7 w 139"/>
              <a:gd name="T73" fmla="*/ 106 h 106"/>
              <a:gd name="T74" fmla="*/ 0 w 139"/>
              <a:gd name="T75" fmla="*/ 106 h 106"/>
              <a:gd name="T76" fmla="*/ 0 w 139"/>
              <a:gd name="T77" fmla="*/ 99 h 106"/>
              <a:gd name="T78" fmla="*/ 0 w 139"/>
              <a:gd name="T79" fmla="*/ 2 h 106"/>
              <a:gd name="T80" fmla="*/ 7 w 139"/>
              <a:gd name="T81" fmla="*/ 2 h 106"/>
              <a:gd name="T82" fmla="*/ 7 w 139"/>
              <a:gd name="T83" fmla="*/ 40 h 106"/>
              <a:gd name="T84" fmla="*/ 42 w 139"/>
              <a:gd name="T85" fmla="*/ 26 h 106"/>
              <a:gd name="T86" fmla="*/ 45 w 139"/>
              <a:gd name="T87" fmla="*/ 23 h 106"/>
              <a:gd name="T88" fmla="*/ 50 w 139"/>
              <a:gd name="T89" fmla="*/ 28 h 106"/>
              <a:gd name="T90" fmla="*/ 54 w 139"/>
              <a:gd name="T91" fmla="*/ 38 h 106"/>
              <a:gd name="T92" fmla="*/ 109 w 139"/>
              <a:gd name="T93" fmla="*/ 12 h 106"/>
              <a:gd name="T94" fmla="*/ 102 w 139"/>
              <a:gd name="T95" fmla="*/ 0 h 106"/>
              <a:gd name="T96" fmla="*/ 121 w 139"/>
              <a:gd name="T97" fmla="*/ 0 h 106"/>
              <a:gd name="T98" fmla="*/ 139 w 139"/>
              <a:gd name="T99" fmla="*/ 2 h 106"/>
              <a:gd name="T100" fmla="*/ 130 w 139"/>
              <a:gd name="T101" fmla="*/ 16 h 106"/>
              <a:gd name="T102" fmla="*/ 121 w 139"/>
              <a:gd name="T103" fmla="*/ 33 h 106"/>
              <a:gd name="T104" fmla="*/ 113 w 139"/>
              <a:gd name="T105" fmla="*/ 21 h 106"/>
              <a:gd name="T106" fmla="*/ 57 w 139"/>
              <a:gd name="T107" fmla="*/ 49 h 106"/>
              <a:gd name="T108" fmla="*/ 52 w 139"/>
              <a:gd name="T109" fmla="*/ 52 h 106"/>
              <a:gd name="T110" fmla="*/ 47 w 139"/>
              <a:gd name="T111" fmla="*/ 47 h 106"/>
              <a:gd name="T112" fmla="*/ 42 w 139"/>
              <a:gd name="T113" fmla="*/ 38 h 106"/>
              <a:gd name="T114" fmla="*/ 7 w 139"/>
              <a:gd name="T115" fmla="*/ 54 h 106"/>
              <a:gd name="T116" fmla="*/ 7 w 139"/>
              <a:gd name="T11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9" h="106">
                <a:moveTo>
                  <a:pt x="7" y="99"/>
                </a:moveTo>
                <a:lnTo>
                  <a:pt x="14" y="99"/>
                </a:lnTo>
                <a:lnTo>
                  <a:pt x="14" y="59"/>
                </a:lnTo>
                <a:lnTo>
                  <a:pt x="21" y="56"/>
                </a:lnTo>
                <a:lnTo>
                  <a:pt x="21" y="99"/>
                </a:lnTo>
                <a:lnTo>
                  <a:pt x="26" y="99"/>
                </a:lnTo>
                <a:lnTo>
                  <a:pt x="26" y="54"/>
                </a:lnTo>
                <a:lnTo>
                  <a:pt x="33" y="52"/>
                </a:lnTo>
                <a:lnTo>
                  <a:pt x="33" y="99"/>
                </a:lnTo>
                <a:lnTo>
                  <a:pt x="40" y="99"/>
                </a:lnTo>
                <a:lnTo>
                  <a:pt x="40" y="49"/>
                </a:lnTo>
                <a:lnTo>
                  <a:pt x="40" y="49"/>
                </a:lnTo>
                <a:lnTo>
                  <a:pt x="47" y="56"/>
                </a:lnTo>
                <a:lnTo>
                  <a:pt x="47" y="99"/>
                </a:lnTo>
                <a:lnTo>
                  <a:pt x="52" y="99"/>
                </a:lnTo>
                <a:lnTo>
                  <a:pt x="52" y="61"/>
                </a:lnTo>
                <a:lnTo>
                  <a:pt x="59" y="59"/>
                </a:lnTo>
                <a:lnTo>
                  <a:pt x="59" y="99"/>
                </a:lnTo>
                <a:lnTo>
                  <a:pt x="64" y="99"/>
                </a:lnTo>
                <a:lnTo>
                  <a:pt x="64" y="56"/>
                </a:lnTo>
                <a:lnTo>
                  <a:pt x="71" y="52"/>
                </a:lnTo>
                <a:lnTo>
                  <a:pt x="71" y="99"/>
                </a:lnTo>
                <a:lnTo>
                  <a:pt x="76" y="99"/>
                </a:lnTo>
                <a:lnTo>
                  <a:pt x="76" y="49"/>
                </a:lnTo>
                <a:lnTo>
                  <a:pt x="83" y="45"/>
                </a:lnTo>
                <a:lnTo>
                  <a:pt x="83" y="99"/>
                </a:lnTo>
                <a:lnTo>
                  <a:pt x="90" y="99"/>
                </a:lnTo>
                <a:lnTo>
                  <a:pt x="90" y="42"/>
                </a:lnTo>
                <a:lnTo>
                  <a:pt x="97" y="40"/>
                </a:lnTo>
                <a:lnTo>
                  <a:pt x="97" y="99"/>
                </a:lnTo>
                <a:lnTo>
                  <a:pt x="102" y="99"/>
                </a:lnTo>
                <a:lnTo>
                  <a:pt x="102" y="38"/>
                </a:lnTo>
                <a:lnTo>
                  <a:pt x="109" y="33"/>
                </a:lnTo>
                <a:lnTo>
                  <a:pt x="109" y="99"/>
                </a:ln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2"/>
                </a:lnTo>
                <a:lnTo>
                  <a:pt x="7" y="2"/>
                </a:lnTo>
                <a:lnTo>
                  <a:pt x="7" y="40"/>
                </a:lnTo>
                <a:lnTo>
                  <a:pt x="42" y="26"/>
                </a:lnTo>
                <a:lnTo>
                  <a:pt x="45" y="23"/>
                </a:lnTo>
                <a:lnTo>
                  <a:pt x="50" y="28"/>
                </a:lnTo>
                <a:lnTo>
                  <a:pt x="54" y="38"/>
                </a:lnTo>
                <a:lnTo>
                  <a:pt x="109" y="12"/>
                </a:lnTo>
                <a:lnTo>
                  <a:pt x="102" y="0"/>
                </a:lnTo>
                <a:lnTo>
                  <a:pt x="121" y="0"/>
                </a:lnTo>
                <a:lnTo>
                  <a:pt x="139" y="2"/>
                </a:lnTo>
                <a:lnTo>
                  <a:pt x="130" y="16"/>
                </a:lnTo>
                <a:lnTo>
                  <a:pt x="121" y="33"/>
                </a:lnTo>
                <a:lnTo>
                  <a:pt x="113" y="21"/>
                </a:lnTo>
                <a:lnTo>
                  <a:pt x="57" y="49"/>
                </a:lnTo>
                <a:lnTo>
                  <a:pt x="52" y="52"/>
                </a:lnTo>
                <a:lnTo>
                  <a:pt x="47" y="47"/>
                </a:lnTo>
                <a:lnTo>
                  <a:pt x="42" y="38"/>
                </a:lnTo>
                <a:lnTo>
                  <a:pt x="7" y="54"/>
                </a:lnTo>
                <a:lnTo>
                  <a:pt x="7" y="9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MH_Other_12"/>
          <p:cNvSpPr/>
          <p:nvPr>
            <p:custDataLst>
              <p:tags r:id="rId36"/>
            </p:custDataLst>
          </p:nvPr>
        </p:nvSpPr>
        <p:spPr>
          <a:xfrm rot="2700000">
            <a:off x="5668540" y="5172657"/>
            <a:ext cx="410516" cy="410516"/>
          </a:xfrm>
          <a:prstGeom prst="rect">
            <a:avLst/>
          </a:prstGeom>
          <a:gradFill>
            <a:gsLst>
              <a:gs pos="0">
                <a:srgbClr val="FFCD00"/>
              </a:gs>
              <a:gs pos="69000">
                <a:srgbClr val="EB870F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MH_Other_13"/>
          <p:cNvSpPr/>
          <p:nvPr>
            <p:custDataLst>
              <p:tags r:id="rId37"/>
            </p:custDataLst>
          </p:nvPr>
        </p:nvSpPr>
        <p:spPr>
          <a:xfrm rot="2700000">
            <a:off x="5744543" y="5141922"/>
            <a:ext cx="257843" cy="257843"/>
          </a:xfrm>
          <a:custGeom>
            <a:avLst/>
            <a:gdLst>
              <a:gd name="connsiteX0" fmla="*/ 0 w 343791"/>
              <a:gd name="connsiteY0" fmla="*/ 0 h 343791"/>
              <a:gd name="connsiteX1" fmla="*/ 343791 w 343791"/>
              <a:gd name="connsiteY1" fmla="*/ 0 h 343791"/>
              <a:gd name="connsiteX2" fmla="*/ 0 w 343791"/>
              <a:gd name="connsiteY2" fmla="*/ 343791 h 34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91" h="343791">
                <a:moveTo>
                  <a:pt x="0" y="0"/>
                </a:moveTo>
                <a:lnTo>
                  <a:pt x="343791" y="0"/>
                </a:lnTo>
                <a:lnTo>
                  <a:pt x="0" y="343791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69000">
                <a:srgbClr val="FFCD00">
                  <a:alpha val="0"/>
                </a:srgb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MH_Other_14"/>
          <p:cNvSpPr>
            <a:spLocks noChangeAspect="1"/>
          </p:cNvSpPr>
          <p:nvPr>
            <p:custDataLst>
              <p:tags r:id="rId38"/>
            </p:custDataLst>
          </p:nvPr>
        </p:nvSpPr>
        <p:spPr>
          <a:xfrm rot="2700000">
            <a:off x="5684798" y="5188915"/>
            <a:ext cx="378000" cy="378000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MH_Other_15"/>
          <p:cNvSpPr>
            <a:spLocks noChangeAspect="1" noEditPoints="1"/>
          </p:cNvSpPr>
          <p:nvPr>
            <p:custDataLst>
              <p:tags r:id="rId39"/>
            </p:custDataLst>
          </p:nvPr>
        </p:nvSpPr>
        <p:spPr bwMode="auto">
          <a:xfrm>
            <a:off x="5757786" y="5283415"/>
            <a:ext cx="232024" cy="189000"/>
          </a:xfrm>
          <a:custGeom>
            <a:avLst/>
            <a:gdLst>
              <a:gd name="T0" fmla="*/ 48 w 64"/>
              <a:gd name="T1" fmla="*/ 0 h 52"/>
              <a:gd name="T2" fmla="*/ 51 w 64"/>
              <a:gd name="T3" fmla="*/ 16 h 52"/>
              <a:gd name="T4" fmla="*/ 46 w 64"/>
              <a:gd name="T5" fmla="*/ 8 h 52"/>
              <a:gd name="T6" fmla="*/ 24 w 64"/>
              <a:gd name="T7" fmla="*/ 27 h 52"/>
              <a:gd name="T8" fmla="*/ 16 w 64"/>
              <a:gd name="T9" fmla="*/ 26 h 52"/>
              <a:gd name="T10" fmla="*/ 25 w 64"/>
              <a:gd name="T11" fmla="*/ 32 h 52"/>
              <a:gd name="T12" fmla="*/ 29 w 64"/>
              <a:gd name="T13" fmla="*/ 37 h 52"/>
              <a:gd name="T14" fmla="*/ 0 w 64"/>
              <a:gd name="T15" fmla="*/ 34 h 52"/>
              <a:gd name="T16" fmla="*/ 3 w 64"/>
              <a:gd name="T17" fmla="*/ 0 h 52"/>
              <a:gd name="T18" fmla="*/ 32 w 64"/>
              <a:gd name="T19" fmla="*/ 32 h 52"/>
              <a:gd name="T20" fmla="*/ 45 w 64"/>
              <a:gd name="T21" fmla="*/ 45 h 52"/>
              <a:gd name="T22" fmla="*/ 53 w 64"/>
              <a:gd name="T23" fmla="*/ 43 h 52"/>
              <a:gd name="T24" fmla="*/ 59 w 64"/>
              <a:gd name="T25" fmla="*/ 52 h 52"/>
              <a:gd name="T26" fmla="*/ 57 w 64"/>
              <a:gd name="T27" fmla="*/ 39 h 52"/>
              <a:gd name="T28" fmla="*/ 55 w 64"/>
              <a:gd name="T29" fmla="*/ 40 h 52"/>
              <a:gd name="T30" fmla="*/ 54 w 64"/>
              <a:gd name="T31" fmla="*/ 23 h 52"/>
              <a:gd name="T32" fmla="*/ 54 w 64"/>
              <a:gd name="T33" fmla="*/ 23 h 52"/>
              <a:gd name="T34" fmla="*/ 45 w 64"/>
              <a:gd name="T35" fmla="*/ 19 h 52"/>
              <a:gd name="T36" fmla="*/ 40 w 64"/>
              <a:gd name="T37" fmla="*/ 29 h 52"/>
              <a:gd name="T38" fmla="*/ 50 w 64"/>
              <a:gd name="T39" fmla="*/ 30 h 52"/>
              <a:gd name="T40" fmla="*/ 40 w 64"/>
              <a:gd name="T41" fmla="*/ 29 h 52"/>
              <a:gd name="T42" fmla="*/ 39 w 64"/>
              <a:gd name="T43" fmla="*/ 33 h 52"/>
              <a:gd name="T44" fmla="*/ 51 w 64"/>
              <a:gd name="T45" fmla="*/ 32 h 52"/>
              <a:gd name="T46" fmla="*/ 40 w 64"/>
              <a:gd name="T47" fmla="*/ 34 h 52"/>
              <a:gd name="T48" fmla="*/ 44 w 64"/>
              <a:gd name="T49" fmla="*/ 35 h 52"/>
              <a:gd name="T50" fmla="*/ 40 w 64"/>
              <a:gd name="T51" fmla="*/ 34 h 52"/>
              <a:gd name="T52" fmla="*/ 44 w 64"/>
              <a:gd name="T53" fmla="*/ 28 h 52"/>
              <a:gd name="T54" fmla="*/ 47 w 64"/>
              <a:gd name="T55" fmla="*/ 26 h 52"/>
              <a:gd name="T56" fmla="*/ 45 w 64"/>
              <a:gd name="T57" fmla="*/ 24 h 52"/>
              <a:gd name="T58" fmla="*/ 37 w 64"/>
              <a:gd name="T59" fmla="*/ 32 h 52"/>
              <a:gd name="T60" fmla="*/ 45 w 64"/>
              <a:gd name="T61" fmla="*/ 40 h 52"/>
              <a:gd name="T62" fmla="*/ 51 w 64"/>
              <a:gd name="T63" fmla="*/ 38 h 52"/>
              <a:gd name="T64" fmla="*/ 51 w 64"/>
              <a:gd name="T65" fmla="*/ 38 h 52"/>
              <a:gd name="T66" fmla="*/ 51 w 64"/>
              <a:gd name="T67" fmla="*/ 26 h 52"/>
              <a:gd name="T68" fmla="*/ 51 w 64"/>
              <a:gd name="T69" fmla="*/ 26 h 52"/>
              <a:gd name="T70" fmla="*/ 45 w 64"/>
              <a:gd name="T71" fmla="*/ 24 h 52"/>
              <a:gd name="T72" fmla="*/ 12 w 64"/>
              <a:gd name="T73" fmla="*/ 15 h 52"/>
              <a:gd name="T74" fmla="*/ 5 w 64"/>
              <a:gd name="T75" fmla="*/ 29 h 52"/>
              <a:gd name="T76" fmla="*/ 16 w 64"/>
              <a:gd name="T77" fmla="*/ 19 h 52"/>
              <a:gd name="T78" fmla="*/ 25 w 64"/>
              <a:gd name="T79" fmla="*/ 21 h 52"/>
              <a:gd name="T80" fmla="*/ 42 w 64"/>
              <a:gd name="T81" fmla="*/ 5 h 52"/>
              <a:gd name="T82" fmla="*/ 16 w 64"/>
              <a:gd name="T8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52">
                <a:moveTo>
                  <a:pt x="3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7" y="15"/>
                  <a:pt x="46" y="15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14"/>
                  <a:pt x="33" y="20"/>
                  <a:pt x="2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6"/>
                  <a:pt x="16" y="26"/>
                  <a:pt x="16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3"/>
                  <a:pt x="29" y="35"/>
                  <a:pt x="2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36" y="23"/>
                </a:moveTo>
                <a:cubicBezTo>
                  <a:pt x="34" y="25"/>
                  <a:pt x="33" y="28"/>
                  <a:pt x="32" y="32"/>
                </a:cubicBezTo>
                <a:cubicBezTo>
                  <a:pt x="32" y="35"/>
                  <a:pt x="34" y="38"/>
                  <a:pt x="36" y="41"/>
                </a:cubicBezTo>
                <a:cubicBezTo>
                  <a:pt x="38" y="43"/>
                  <a:pt x="42" y="44"/>
                  <a:pt x="45" y="45"/>
                </a:cubicBezTo>
                <a:cubicBezTo>
                  <a:pt x="48" y="45"/>
                  <a:pt x="50" y="44"/>
                  <a:pt x="53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2" y="44"/>
                  <a:pt x="52" y="44"/>
                </a:cubicBezTo>
                <a:cubicBezTo>
                  <a:pt x="59" y="52"/>
                  <a:pt x="59" y="52"/>
                  <a:pt x="59" y="52"/>
                </a:cubicBezTo>
                <a:cubicBezTo>
                  <a:pt x="64" y="47"/>
                  <a:pt x="64" y="47"/>
                  <a:pt x="64" y="4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38"/>
                  <a:pt x="58" y="35"/>
                  <a:pt x="58" y="32"/>
                </a:cubicBezTo>
                <a:cubicBezTo>
                  <a:pt x="58" y="29"/>
                  <a:pt x="57" y="26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0"/>
                  <a:pt x="49" y="19"/>
                  <a:pt x="45" y="19"/>
                </a:cubicBezTo>
                <a:cubicBezTo>
                  <a:pt x="42" y="19"/>
                  <a:pt x="39" y="20"/>
                  <a:pt x="36" y="23"/>
                </a:cubicBezTo>
                <a:close/>
                <a:moveTo>
                  <a:pt x="40" y="29"/>
                </a:moveTo>
                <a:cubicBezTo>
                  <a:pt x="40" y="30"/>
                  <a:pt x="40" y="30"/>
                  <a:pt x="4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0" y="29"/>
                  <a:pt x="40" y="29"/>
                  <a:pt x="40" y="29"/>
                </a:cubicBezTo>
                <a:close/>
                <a:moveTo>
                  <a:pt x="39" y="32"/>
                </a:moveTo>
                <a:cubicBezTo>
                  <a:pt x="39" y="33"/>
                  <a:pt x="39" y="33"/>
                  <a:pt x="39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2"/>
                  <a:pt x="51" y="32"/>
                  <a:pt x="51" y="32"/>
                </a:cubicBezTo>
                <a:cubicBezTo>
                  <a:pt x="39" y="32"/>
                  <a:pt x="39" y="32"/>
                  <a:pt x="39" y="32"/>
                </a:cubicBezTo>
                <a:close/>
                <a:moveTo>
                  <a:pt x="40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4"/>
                  <a:pt x="44" y="34"/>
                  <a:pt x="44" y="34"/>
                </a:cubicBezTo>
                <a:cubicBezTo>
                  <a:pt x="40" y="34"/>
                  <a:pt x="40" y="34"/>
                  <a:pt x="40" y="34"/>
                </a:cubicBezTo>
                <a:close/>
                <a:moveTo>
                  <a:pt x="44" y="26"/>
                </a:moveTo>
                <a:cubicBezTo>
                  <a:pt x="44" y="28"/>
                  <a:pt x="44" y="28"/>
                  <a:pt x="44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6"/>
                  <a:pt x="47" y="26"/>
                  <a:pt x="47" y="26"/>
                </a:cubicBezTo>
                <a:cubicBezTo>
                  <a:pt x="44" y="26"/>
                  <a:pt x="44" y="26"/>
                  <a:pt x="44" y="26"/>
                </a:cubicBezTo>
                <a:close/>
                <a:moveTo>
                  <a:pt x="45" y="24"/>
                </a:moveTo>
                <a:cubicBezTo>
                  <a:pt x="43" y="24"/>
                  <a:pt x="41" y="25"/>
                  <a:pt x="40" y="26"/>
                </a:cubicBezTo>
                <a:cubicBezTo>
                  <a:pt x="38" y="28"/>
                  <a:pt x="37" y="30"/>
                  <a:pt x="37" y="32"/>
                </a:cubicBezTo>
                <a:cubicBezTo>
                  <a:pt x="37" y="34"/>
                  <a:pt x="38" y="36"/>
                  <a:pt x="39" y="37"/>
                </a:cubicBezTo>
                <a:cubicBezTo>
                  <a:pt x="41" y="39"/>
                  <a:pt x="43" y="40"/>
                  <a:pt x="45" y="40"/>
                </a:cubicBezTo>
                <a:cubicBezTo>
                  <a:pt x="47" y="40"/>
                  <a:pt x="49" y="39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2" y="36"/>
                  <a:pt x="53" y="34"/>
                  <a:pt x="53" y="32"/>
                </a:cubicBezTo>
                <a:cubicBezTo>
                  <a:pt x="53" y="30"/>
                  <a:pt x="52" y="28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5"/>
                  <a:pt x="47" y="24"/>
                  <a:pt x="45" y="24"/>
                </a:cubicBezTo>
                <a:close/>
                <a:moveTo>
                  <a:pt x="16" y="19"/>
                </a:moveTo>
                <a:cubicBezTo>
                  <a:pt x="12" y="15"/>
                  <a:pt x="12" y="15"/>
                  <a:pt x="12" y="15"/>
                </a:cubicBezTo>
                <a:cubicBezTo>
                  <a:pt x="5" y="8"/>
                  <a:pt x="5" y="8"/>
                  <a:pt x="5" y="8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12"/>
                </a:moveTo>
                <a:cubicBezTo>
                  <a:pt x="25" y="21"/>
                  <a:pt x="25" y="21"/>
                  <a:pt x="25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lnTo>
                  <a:pt x="16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MH_Other_24"/>
          <p:cNvSpPr/>
          <p:nvPr>
            <p:custDataLst>
              <p:tags r:id="rId40"/>
            </p:custDataLst>
          </p:nvPr>
        </p:nvSpPr>
        <p:spPr>
          <a:xfrm flipV="1">
            <a:off x="4070350" y="2319564"/>
            <a:ext cx="1003300" cy="452438"/>
          </a:xfrm>
          <a:custGeom>
            <a:avLst/>
            <a:gdLst>
              <a:gd name="connsiteX0" fmla="*/ 691248 w 1337472"/>
              <a:gd name="connsiteY0" fmla="*/ 603903 h 603903"/>
              <a:gd name="connsiteX1" fmla="*/ 1337197 w 1337472"/>
              <a:gd name="connsiteY1" fmla="*/ 175740 h 603903"/>
              <a:gd name="connsiteX2" fmla="*/ 1337472 w 1337472"/>
              <a:gd name="connsiteY2" fmla="*/ 174853 h 603903"/>
              <a:gd name="connsiteX3" fmla="*/ 1298229 w 1337472"/>
              <a:gd name="connsiteY3" fmla="*/ 222416 h 603903"/>
              <a:gd name="connsiteX4" fmla="*/ 726370 w 1337472"/>
              <a:gd name="connsiteY4" fmla="*/ 459288 h 603903"/>
              <a:gd name="connsiteX5" fmla="*/ 55759 w 1337472"/>
              <a:gd name="connsiteY5" fmla="*/ 102727 h 603903"/>
              <a:gd name="connsiteX6" fmla="*/ 0 w 1337472"/>
              <a:gd name="connsiteY6" fmla="*/ 0 h 603903"/>
              <a:gd name="connsiteX7" fmla="*/ 4451 w 1337472"/>
              <a:gd name="connsiteY7" fmla="*/ 44147 h 603903"/>
              <a:gd name="connsiteX8" fmla="*/ 691248 w 1337472"/>
              <a:gd name="connsiteY8" fmla="*/ 603903 h 6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472" h="603903">
                <a:moveTo>
                  <a:pt x="691248" y="603903"/>
                </a:moveTo>
                <a:cubicBezTo>
                  <a:pt x="981629" y="603903"/>
                  <a:pt x="1230773" y="427353"/>
                  <a:pt x="1337197" y="175740"/>
                </a:cubicBezTo>
                <a:lnTo>
                  <a:pt x="1337472" y="174853"/>
                </a:lnTo>
                <a:lnTo>
                  <a:pt x="1298229" y="222416"/>
                </a:lnTo>
                <a:cubicBezTo>
                  <a:pt x="1151877" y="368768"/>
                  <a:pt x="949695" y="459288"/>
                  <a:pt x="726370" y="459288"/>
                </a:cubicBezTo>
                <a:cubicBezTo>
                  <a:pt x="447215" y="459288"/>
                  <a:pt x="201093" y="317850"/>
                  <a:pt x="55759" y="102727"/>
                </a:cubicBezTo>
                <a:lnTo>
                  <a:pt x="0" y="0"/>
                </a:lnTo>
                <a:lnTo>
                  <a:pt x="4451" y="44147"/>
                </a:lnTo>
                <a:cubicBezTo>
                  <a:pt x="69820" y="363599"/>
                  <a:pt x="352471" y="603903"/>
                  <a:pt x="691248" y="603903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MH_Other_25"/>
          <p:cNvSpPr/>
          <p:nvPr>
            <p:custDataLst>
              <p:tags r:id="rId41"/>
            </p:custDataLst>
          </p:nvPr>
        </p:nvSpPr>
        <p:spPr>
          <a:xfrm flipV="1">
            <a:off x="5211763" y="3454627"/>
            <a:ext cx="1003300" cy="452437"/>
          </a:xfrm>
          <a:custGeom>
            <a:avLst/>
            <a:gdLst>
              <a:gd name="connsiteX0" fmla="*/ 691248 w 1337472"/>
              <a:gd name="connsiteY0" fmla="*/ 603903 h 603903"/>
              <a:gd name="connsiteX1" fmla="*/ 1337197 w 1337472"/>
              <a:gd name="connsiteY1" fmla="*/ 175740 h 603903"/>
              <a:gd name="connsiteX2" fmla="*/ 1337472 w 1337472"/>
              <a:gd name="connsiteY2" fmla="*/ 174853 h 603903"/>
              <a:gd name="connsiteX3" fmla="*/ 1298229 w 1337472"/>
              <a:gd name="connsiteY3" fmla="*/ 222416 h 603903"/>
              <a:gd name="connsiteX4" fmla="*/ 726370 w 1337472"/>
              <a:gd name="connsiteY4" fmla="*/ 459288 h 603903"/>
              <a:gd name="connsiteX5" fmla="*/ 55759 w 1337472"/>
              <a:gd name="connsiteY5" fmla="*/ 102727 h 603903"/>
              <a:gd name="connsiteX6" fmla="*/ 0 w 1337472"/>
              <a:gd name="connsiteY6" fmla="*/ 0 h 603903"/>
              <a:gd name="connsiteX7" fmla="*/ 4451 w 1337472"/>
              <a:gd name="connsiteY7" fmla="*/ 44147 h 603903"/>
              <a:gd name="connsiteX8" fmla="*/ 691248 w 1337472"/>
              <a:gd name="connsiteY8" fmla="*/ 603903 h 6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472" h="603903">
                <a:moveTo>
                  <a:pt x="691248" y="603903"/>
                </a:moveTo>
                <a:cubicBezTo>
                  <a:pt x="981629" y="603903"/>
                  <a:pt x="1230773" y="427353"/>
                  <a:pt x="1337197" y="175740"/>
                </a:cubicBezTo>
                <a:lnTo>
                  <a:pt x="1337472" y="174853"/>
                </a:lnTo>
                <a:lnTo>
                  <a:pt x="1298229" y="222416"/>
                </a:lnTo>
                <a:cubicBezTo>
                  <a:pt x="1151877" y="368768"/>
                  <a:pt x="949695" y="459288"/>
                  <a:pt x="726370" y="459288"/>
                </a:cubicBezTo>
                <a:cubicBezTo>
                  <a:pt x="447215" y="459288"/>
                  <a:pt x="201093" y="317850"/>
                  <a:pt x="55759" y="102727"/>
                </a:cubicBezTo>
                <a:lnTo>
                  <a:pt x="0" y="0"/>
                </a:lnTo>
                <a:lnTo>
                  <a:pt x="4451" y="44147"/>
                </a:lnTo>
                <a:cubicBezTo>
                  <a:pt x="69820" y="363599"/>
                  <a:pt x="352471" y="603903"/>
                  <a:pt x="691248" y="603903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MH_Other_26"/>
          <p:cNvSpPr/>
          <p:nvPr>
            <p:custDataLst>
              <p:tags r:id="rId42"/>
            </p:custDataLst>
          </p:nvPr>
        </p:nvSpPr>
        <p:spPr>
          <a:xfrm flipV="1">
            <a:off x="4064000" y="4476977"/>
            <a:ext cx="1003300" cy="452437"/>
          </a:xfrm>
          <a:custGeom>
            <a:avLst/>
            <a:gdLst>
              <a:gd name="connsiteX0" fmla="*/ 691248 w 1337472"/>
              <a:gd name="connsiteY0" fmla="*/ 603903 h 603903"/>
              <a:gd name="connsiteX1" fmla="*/ 1337197 w 1337472"/>
              <a:gd name="connsiteY1" fmla="*/ 175740 h 603903"/>
              <a:gd name="connsiteX2" fmla="*/ 1337472 w 1337472"/>
              <a:gd name="connsiteY2" fmla="*/ 174853 h 603903"/>
              <a:gd name="connsiteX3" fmla="*/ 1298229 w 1337472"/>
              <a:gd name="connsiteY3" fmla="*/ 222416 h 603903"/>
              <a:gd name="connsiteX4" fmla="*/ 726370 w 1337472"/>
              <a:gd name="connsiteY4" fmla="*/ 459288 h 603903"/>
              <a:gd name="connsiteX5" fmla="*/ 55759 w 1337472"/>
              <a:gd name="connsiteY5" fmla="*/ 102727 h 603903"/>
              <a:gd name="connsiteX6" fmla="*/ 0 w 1337472"/>
              <a:gd name="connsiteY6" fmla="*/ 0 h 603903"/>
              <a:gd name="connsiteX7" fmla="*/ 4451 w 1337472"/>
              <a:gd name="connsiteY7" fmla="*/ 44147 h 603903"/>
              <a:gd name="connsiteX8" fmla="*/ 691248 w 1337472"/>
              <a:gd name="connsiteY8" fmla="*/ 603903 h 6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472" h="603903">
                <a:moveTo>
                  <a:pt x="691248" y="603903"/>
                </a:moveTo>
                <a:cubicBezTo>
                  <a:pt x="981629" y="603903"/>
                  <a:pt x="1230773" y="427353"/>
                  <a:pt x="1337197" y="175740"/>
                </a:cubicBezTo>
                <a:lnTo>
                  <a:pt x="1337472" y="174853"/>
                </a:lnTo>
                <a:lnTo>
                  <a:pt x="1298229" y="222416"/>
                </a:lnTo>
                <a:cubicBezTo>
                  <a:pt x="1151877" y="368768"/>
                  <a:pt x="949695" y="459288"/>
                  <a:pt x="726370" y="459288"/>
                </a:cubicBezTo>
                <a:cubicBezTo>
                  <a:pt x="447215" y="459288"/>
                  <a:pt x="201093" y="317850"/>
                  <a:pt x="55759" y="102727"/>
                </a:cubicBezTo>
                <a:lnTo>
                  <a:pt x="0" y="0"/>
                </a:lnTo>
                <a:lnTo>
                  <a:pt x="4451" y="44147"/>
                </a:lnTo>
                <a:cubicBezTo>
                  <a:pt x="69820" y="363599"/>
                  <a:pt x="352471" y="603903"/>
                  <a:pt x="691248" y="603903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92000">
                <a:sysClr val="window" lastClr="FFFFFF">
                  <a:alpha val="34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MH_PageTitle"/>
          <p:cNvSpPr>
            <a:spLocks noGrp="1"/>
          </p:cNvSpPr>
          <p:nvPr>
            <p:ph type="title"/>
            <p:custDataLst>
              <p:tags r:id="rId4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教育技术研究法的作用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2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600" y="1844824"/>
            <a:ext cx="7229674" cy="4022749"/>
            <a:chOff x="1374775" y="2214563"/>
            <a:chExt cx="6299200" cy="3741737"/>
          </a:xfrm>
        </p:grpSpPr>
        <p:sp>
          <p:nvSpPr>
            <p:cNvPr id="33" name="MH_SubTitle_1"/>
            <p:cNvSpPr/>
            <p:nvPr>
              <p:custDataLst>
                <p:tags r:id="rId3"/>
              </p:custDataLst>
            </p:nvPr>
          </p:nvSpPr>
          <p:spPr>
            <a:xfrm>
              <a:off x="2540000" y="2214563"/>
              <a:ext cx="661988" cy="647700"/>
            </a:xfrm>
            <a:prstGeom prst="ellipse">
              <a:avLst/>
            </a:prstGeom>
            <a:solidFill>
              <a:srgbClr val="FFCA08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MH_Text_1"/>
            <p:cNvSpPr/>
            <p:nvPr>
              <p:custDataLst>
                <p:tags r:id="rId4"/>
              </p:custDataLst>
            </p:nvPr>
          </p:nvSpPr>
          <p:spPr>
            <a:xfrm>
              <a:off x="2601913" y="2455863"/>
              <a:ext cx="1576387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rgbClr val="FFCA0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88000" tIns="0" rIns="288000" bIns="0" anchor="ctr">
              <a:normAutofit/>
            </a:bodyPr>
            <a:lstStyle/>
            <a:p>
              <a:pPr algn="dist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信息资料检索查询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SubTitle_2"/>
            <p:cNvSpPr/>
            <p:nvPr>
              <p:custDataLst>
                <p:tags r:id="rId5"/>
              </p:custDataLst>
            </p:nvPr>
          </p:nvSpPr>
          <p:spPr>
            <a:xfrm>
              <a:off x="4870450" y="2214563"/>
              <a:ext cx="660400" cy="647700"/>
            </a:xfrm>
            <a:prstGeom prst="ellipse">
              <a:avLst/>
            </a:prstGeom>
            <a:solidFill>
              <a:srgbClr val="FFCA08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MH_Text_2"/>
            <p:cNvSpPr/>
            <p:nvPr>
              <p:custDataLst>
                <p:tags r:id="rId6"/>
              </p:custDataLst>
            </p:nvPr>
          </p:nvSpPr>
          <p:spPr>
            <a:xfrm>
              <a:off x="4932363" y="2455863"/>
              <a:ext cx="1576387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rgbClr val="FFCA0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88000" tIns="0" rIns="288000" bIns="0" anchor="ctr">
              <a:normAutofit/>
            </a:bodyPr>
            <a:lstStyle/>
            <a:p>
              <a:pPr algn="dist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记录存储与重现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MH_SubTitle_3"/>
            <p:cNvSpPr/>
            <p:nvPr>
              <p:custDataLst>
                <p:tags r:id="rId7"/>
              </p:custDataLst>
            </p:nvPr>
          </p:nvSpPr>
          <p:spPr>
            <a:xfrm>
              <a:off x="1374775" y="4138613"/>
              <a:ext cx="661988" cy="647700"/>
            </a:xfrm>
            <a:prstGeom prst="ellipse">
              <a:avLst/>
            </a:prstGeom>
            <a:solidFill>
              <a:srgbClr val="FFCA08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MH_Text_3"/>
            <p:cNvSpPr/>
            <p:nvPr>
              <p:custDataLst>
                <p:tags r:id="rId8"/>
              </p:custDataLst>
            </p:nvPr>
          </p:nvSpPr>
          <p:spPr>
            <a:xfrm>
              <a:off x="1436688" y="4379913"/>
              <a:ext cx="1576387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rgbClr val="FFCA0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88000" tIns="0" rIns="288000" bIns="0" anchor="ctr">
              <a:normAutofit/>
            </a:bodyPr>
            <a:lstStyle/>
            <a:p>
              <a:pPr algn="dist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实验情境创设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MH_SubTitle_4"/>
            <p:cNvSpPr/>
            <p:nvPr>
              <p:custDataLst>
                <p:tags r:id="rId9"/>
              </p:custDataLst>
            </p:nvPr>
          </p:nvSpPr>
          <p:spPr>
            <a:xfrm>
              <a:off x="3705225" y="4138613"/>
              <a:ext cx="660400" cy="647700"/>
            </a:xfrm>
            <a:prstGeom prst="ellipse">
              <a:avLst/>
            </a:prstGeom>
            <a:solidFill>
              <a:srgbClr val="FFCA08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MH_Text_4"/>
            <p:cNvSpPr/>
            <p:nvPr>
              <p:custDataLst>
                <p:tags r:id="rId10"/>
              </p:custDataLst>
            </p:nvPr>
          </p:nvSpPr>
          <p:spPr>
            <a:xfrm>
              <a:off x="3707904" y="4379913"/>
              <a:ext cx="1576387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rgbClr val="FFCA0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88000" tIns="0" rIns="288000" bIns="0" anchor="ctr">
              <a:normAutofit/>
            </a:bodyPr>
            <a:lstStyle/>
            <a:p>
              <a:pPr algn="dist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信息处理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MH_SubTitle_5"/>
            <p:cNvSpPr/>
            <p:nvPr>
              <p:custDataLst>
                <p:tags r:id="rId11"/>
              </p:custDataLst>
            </p:nvPr>
          </p:nvSpPr>
          <p:spPr>
            <a:xfrm>
              <a:off x="6035675" y="4138613"/>
              <a:ext cx="660400" cy="647700"/>
            </a:xfrm>
            <a:prstGeom prst="ellipse">
              <a:avLst/>
            </a:prstGeom>
            <a:solidFill>
              <a:srgbClr val="FFCA08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MH_Text_5"/>
            <p:cNvSpPr/>
            <p:nvPr>
              <p:custDataLst>
                <p:tags r:id="rId12"/>
              </p:custDataLst>
            </p:nvPr>
          </p:nvSpPr>
          <p:spPr>
            <a:xfrm>
              <a:off x="6097588" y="4379913"/>
              <a:ext cx="1576387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rgbClr val="FFCA0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88000" tIns="0" rIns="288000" bIns="0" anchor="ctr">
              <a:normAutofit/>
            </a:bodyPr>
            <a:lstStyle/>
            <a:p>
              <a:pPr algn="dist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辅助观察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32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现代技术手段在教育技术中的应用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2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补充内容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SubTitle_1"/>
          <p:cNvSpPr/>
          <p:nvPr>
            <p:custDataLst>
              <p:tags r:id="rId3"/>
            </p:custDataLst>
          </p:nvPr>
        </p:nvSpPr>
        <p:spPr>
          <a:xfrm>
            <a:off x="2155825" y="2348880"/>
            <a:ext cx="1685925" cy="1685925"/>
          </a:xfrm>
          <a:prstGeom prst="diamond">
            <a:avLst/>
          </a:prstGeom>
          <a:solidFill>
            <a:srgbClr val="F2822D"/>
          </a:solidFill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+mn-lt"/>
                <a:ea typeface="微软雅黑" panose="020B0503020204020204" pitchFamily="34" charset="-122"/>
              </a:rPr>
              <a:t>1</a:t>
            </a:r>
            <a:endParaRPr lang="zh-CN" altLang="en-US" sz="4000" dirty="0" err="1">
              <a:solidFill>
                <a:srgbClr val="FFFFFF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MH_Text_1"/>
          <p:cNvSpPr txBox="1"/>
          <p:nvPr>
            <p:custDataLst>
              <p:tags r:id="rId4"/>
            </p:custDataLst>
          </p:nvPr>
        </p:nvSpPr>
        <p:spPr>
          <a:xfrm flipH="1">
            <a:off x="1758950" y="4293568"/>
            <a:ext cx="2479675" cy="1330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ea typeface="微软雅黑" panose="020B0503020204020204" pitchFamily="34" charset="-122"/>
              </a:rPr>
              <a:t>如何判断教育研究的优劣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3077" name="MH_Other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79625" y="2991818"/>
            <a:ext cx="400050" cy="400050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en-US" altLang="zh-CN" b="1">
                <a:solidFill>
                  <a:srgbClr val="FFFFFF"/>
                </a:solidFill>
                <a:ea typeface="微软雅黑" pitchFamily="34" charset="-122"/>
              </a:rPr>
              <a:t>A</a:t>
            </a:r>
            <a:endParaRPr lang="zh-CN" altLang="en-US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78" name="MH_Other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878013" y="3209305"/>
            <a:ext cx="268287" cy="268288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79" name="MH_Other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1922463" y="2953718"/>
            <a:ext cx="198437" cy="198437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0" name="MH_Other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1804988" y="3106118"/>
            <a:ext cx="134937" cy="133350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1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1743075" y="3015630"/>
            <a:ext cx="74613" cy="74613"/>
          </a:xfrm>
          <a:prstGeom prst="diamond">
            <a:avLst/>
          </a:prstGeom>
          <a:solidFill>
            <a:srgbClr val="FBDA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2" name="MH_Other_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>
            <a:off x="1660525" y="3182318"/>
            <a:ext cx="57150" cy="57150"/>
          </a:xfrm>
          <a:prstGeom prst="diamond">
            <a:avLst/>
          </a:prstGeom>
          <a:solidFill>
            <a:srgbClr val="FBDA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MH_SubTitle_2"/>
          <p:cNvSpPr/>
          <p:nvPr>
            <p:custDataLst>
              <p:tags r:id="rId11"/>
            </p:custDataLst>
          </p:nvPr>
        </p:nvSpPr>
        <p:spPr>
          <a:xfrm>
            <a:off x="5518150" y="2348880"/>
            <a:ext cx="1685925" cy="1685925"/>
          </a:xfrm>
          <a:prstGeom prst="diamond">
            <a:avLst/>
          </a:prstGeom>
          <a:solidFill>
            <a:srgbClr val="F2822D"/>
          </a:solidFill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+mn-lt"/>
                <a:ea typeface="微软雅黑" panose="020B0503020204020204" pitchFamily="34" charset="-122"/>
              </a:rPr>
              <a:t>2</a:t>
            </a:r>
            <a:endParaRPr lang="zh-CN" altLang="en-US" sz="4000" dirty="0" err="1">
              <a:solidFill>
                <a:srgbClr val="FFFFFF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 txBox="1"/>
          <p:nvPr>
            <p:custDataLst>
              <p:tags r:id="rId12"/>
            </p:custDataLst>
          </p:nvPr>
        </p:nvSpPr>
        <p:spPr>
          <a:xfrm flipH="1">
            <a:off x="5121275" y="4293568"/>
            <a:ext cx="2478088" cy="13303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+mn-lt"/>
                <a:ea typeface="微软雅黑" panose="020B0503020204020204" pitchFamily="34" charset="-122"/>
              </a:rPr>
              <a:t>当前教育技术研究的热点</a:t>
            </a:r>
            <a:endParaRPr lang="zh-CN" altLang="en-US" sz="3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085" name="MH_Other_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41950" y="2991818"/>
            <a:ext cx="400050" cy="400050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en-US" altLang="zh-CN" b="1">
                <a:solidFill>
                  <a:srgbClr val="FFFFFF"/>
                </a:solidFill>
                <a:ea typeface="微软雅黑" pitchFamily="34" charset="-122"/>
              </a:rPr>
              <a:t>B</a:t>
            </a:r>
            <a:endParaRPr lang="zh-CN" altLang="en-US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6" name="MH_Other_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5238750" y="3209305"/>
            <a:ext cx="269875" cy="268288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endParaRPr lang="zh-CN" altLang="en-US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7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5283200" y="2953718"/>
            <a:ext cx="200025" cy="198437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endParaRPr lang="zh-CN" altLang="en-US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8" name="MH_Other_1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5167313" y="3106118"/>
            <a:ext cx="133350" cy="133350"/>
          </a:xfrm>
          <a:prstGeom prst="diamond">
            <a:avLst/>
          </a:prstGeom>
          <a:solidFill>
            <a:srgbClr val="F8B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endParaRPr lang="zh-CN" altLang="en-US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89" name="MH_Other_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5103813" y="3015630"/>
            <a:ext cx="76200" cy="74613"/>
          </a:xfrm>
          <a:prstGeom prst="diamond">
            <a:avLst/>
          </a:prstGeom>
          <a:solidFill>
            <a:srgbClr val="FBDA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90" name="MH_Other_1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5021263" y="3182318"/>
            <a:ext cx="58737" cy="57150"/>
          </a:xfrm>
          <a:prstGeom prst="diamond">
            <a:avLst/>
          </a:prstGeom>
          <a:solidFill>
            <a:srgbClr val="FBDA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215254" y="1983552"/>
            <a:ext cx="968533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研究两种不同训练方案对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男生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体育技能测试成绩的影响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两个班随机指定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名学生，两个班都是上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午上课，分别采用不同方案，同一教师教授，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历时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周，最后由该教师亲自测试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ko-KR" altLang="en-US" sz="3200" i="1" dirty="0">
                <a:latin typeface="微软雅黑" panose="020B0503020204020204" pitchFamily="34" charset="-122"/>
                <a:ea typeface="华文新魏" pitchFamily="2" charset="-122"/>
              </a:rPr>
              <a:t>　　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0" y="836613"/>
            <a:ext cx="9144000" cy="72224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如何判断教育研究的优劣</a:t>
            </a:r>
          </a:p>
        </p:txBody>
      </p:sp>
    </p:spTree>
    <p:extLst>
      <p:ext uri="{BB962C8B-B14F-4D97-AF65-F5344CB8AC3E}">
        <p14:creationId xmlns:p14="http://schemas.microsoft.com/office/powerpoint/2010/main" val="32924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0" y="2635711"/>
            <a:ext cx="9685338" cy="35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三种类型教材对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年级学生自然科学课学习的影响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三个学校的三位老师，分别教授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个班级，各采用一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不同的教材，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周后测试，测试题各任课教师自己出，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其中有一个学校按能力高低分班，参加试验的老师所带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班级为能力强的班级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ko-KR" altLang="en-US" sz="3200" i="1" dirty="0">
                <a:latin typeface="微软雅黑" panose="020B0503020204020204" pitchFamily="34" charset="-122"/>
                <a:ea typeface="华文新魏" pitchFamily="2" charset="-122"/>
              </a:rPr>
              <a:t>　　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836613"/>
            <a:ext cx="9144000" cy="72224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如何判断教育研究的优劣</a:t>
            </a:r>
          </a:p>
        </p:txBody>
      </p:sp>
    </p:spTree>
    <p:extLst>
      <p:ext uri="{BB962C8B-B14F-4D97-AF65-F5344CB8AC3E}">
        <p14:creationId xmlns:p14="http://schemas.microsoft.com/office/powerpoint/2010/main" val="2009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如何判断研究的优劣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54275" y="1412776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57C0EF"/>
                </a:solidFill>
                <a:ea typeface="微软雅黑" pitchFamily="34" charset="-122"/>
              </a:rPr>
              <a:t>信度</a:t>
            </a:r>
            <a:endParaRPr lang="zh-CN" altLang="en-US" sz="2800" b="1" dirty="0">
              <a:solidFill>
                <a:srgbClr val="57C0EF"/>
              </a:solidFill>
              <a:ea typeface="微软雅黑" pitchFamily="34" charset="-122"/>
            </a:endParaRPr>
          </a:p>
        </p:txBody>
      </p:sp>
      <p:sp>
        <p:nvSpPr>
          <p:cNvPr id="8" name="MH_Text_1"/>
          <p:cNvSpPr txBox="1"/>
          <p:nvPr>
            <p:custDataLst>
              <p:tags r:id="rId4"/>
            </p:custDataLst>
          </p:nvPr>
        </p:nvSpPr>
        <p:spPr>
          <a:xfrm>
            <a:off x="2454275" y="1944588"/>
            <a:ext cx="6006157" cy="12477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信度是指测验结果的一致性、稳定性及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它指的是采取同样的方法对同一对象重复进行测量时，其所得结果相一致的程度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54275" y="4032250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EB500"/>
                </a:solidFill>
                <a:ea typeface="微软雅黑" pitchFamily="34" charset="-122"/>
              </a:rPr>
              <a:t>效度</a:t>
            </a:r>
            <a:endParaRPr lang="zh-CN" altLang="en-US" sz="2800" b="1" dirty="0">
              <a:solidFill>
                <a:srgbClr val="FEB500"/>
              </a:solidFill>
              <a:ea typeface="微软雅黑" pitchFamily="34" charset="-122"/>
            </a:endParaRPr>
          </a:p>
        </p:txBody>
      </p:sp>
      <p:sp>
        <p:nvSpPr>
          <p:cNvPr id="13" name="MH_Text_2"/>
          <p:cNvSpPr txBox="1"/>
          <p:nvPr>
            <p:custDataLst>
              <p:tags r:id="rId6"/>
            </p:custDataLst>
          </p:nvPr>
        </p:nvSpPr>
        <p:spPr>
          <a:xfrm>
            <a:off x="2454275" y="4562475"/>
            <a:ext cx="6006157" cy="1247775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效度即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有效性，它是指测量工具或手段能够准确测出所需测量的事物的程度。效度是指所测量到的结果反映所想要考察内容的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644551"/>
            <a:ext cx="1548408" cy="1547812"/>
            <a:chOff x="1295400" y="1644551"/>
            <a:chExt cx="974725" cy="1009650"/>
          </a:xfrm>
        </p:grpSpPr>
        <p:sp>
          <p:nvSpPr>
            <p:cNvPr id="5" name="MH_Other_1"/>
            <p:cNvSpPr/>
            <p:nvPr>
              <p:custDataLst>
                <p:tags r:id="rId10"/>
              </p:custDataLst>
            </p:nvPr>
          </p:nvSpPr>
          <p:spPr>
            <a:xfrm>
              <a:off x="1430338" y="1784251"/>
              <a:ext cx="704850" cy="730250"/>
            </a:xfrm>
            <a:prstGeom prst="rect">
              <a:avLst/>
            </a:prstGeom>
            <a:solidFill>
              <a:srgbClr val="8ED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1"/>
              </p:custDataLst>
            </p:nvPr>
          </p:nvSpPr>
          <p:spPr>
            <a:xfrm>
              <a:off x="1295400" y="1644551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8ED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0" name="MH_Other_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577975" y="1954113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5576" y="4262438"/>
            <a:ext cx="1620416" cy="1547812"/>
            <a:chOff x="1295400" y="4262438"/>
            <a:chExt cx="974725" cy="1009650"/>
          </a:xfrm>
        </p:grpSpPr>
        <p:sp>
          <p:nvSpPr>
            <p:cNvPr id="10" name="MH_Other_3"/>
            <p:cNvSpPr/>
            <p:nvPr>
              <p:custDataLst>
                <p:tags r:id="rId7"/>
              </p:custDataLst>
            </p:nvPr>
          </p:nvSpPr>
          <p:spPr>
            <a:xfrm>
              <a:off x="1430338" y="4402138"/>
              <a:ext cx="704850" cy="730250"/>
            </a:xfrm>
            <a:prstGeom prst="rect">
              <a:avLst/>
            </a:prstGeom>
            <a:solidFill>
              <a:srgbClr val="FFB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MH_Other_4"/>
            <p:cNvSpPr/>
            <p:nvPr>
              <p:custDataLst>
                <p:tags r:id="rId8"/>
              </p:custDataLst>
            </p:nvPr>
          </p:nvSpPr>
          <p:spPr>
            <a:xfrm>
              <a:off x="1295400" y="4262438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FFB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3" name="MH_Other_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1595438" y="4570413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196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教育技术当前研究热点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19188" y="4075113"/>
            <a:ext cx="1401762" cy="2022475"/>
          </a:xfrm>
          <a:custGeom>
            <a:avLst/>
            <a:gdLst>
              <a:gd name="T0" fmla="*/ 2147483646 w 399"/>
              <a:gd name="T1" fmla="*/ 2147483646 h 575"/>
              <a:gd name="T2" fmla="*/ 2147483646 w 399"/>
              <a:gd name="T3" fmla="*/ 2147483646 h 575"/>
              <a:gd name="T4" fmla="*/ 2147483646 w 399"/>
              <a:gd name="T5" fmla="*/ 2147483646 h 575"/>
              <a:gd name="T6" fmla="*/ 2147483646 w 399"/>
              <a:gd name="T7" fmla="*/ 2147483646 h 575"/>
              <a:gd name="T8" fmla="*/ 2147483646 w 399"/>
              <a:gd name="T9" fmla="*/ 2147483646 h 575"/>
              <a:gd name="T10" fmla="*/ 2147483646 w 399"/>
              <a:gd name="T11" fmla="*/ 2147483646 h 575"/>
              <a:gd name="T12" fmla="*/ 2147483646 w 399"/>
              <a:gd name="T13" fmla="*/ 2147483646 h 575"/>
              <a:gd name="T14" fmla="*/ 2147483646 w 399"/>
              <a:gd name="T15" fmla="*/ 2147483646 h 575"/>
              <a:gd name="T16" fmla="*/ 2147483646 w 399"/>
              <a:gd name="T17" fmla="*/ 2147483646 h 575"/>
              <a:gd name="T18" fmla="*/ 2147483646 w 399"/>
              <a:gd name="T19" fmla="*/ 2147483646 h 575"/>
              <a:gd name="T20" fmla="*/ 2147483646 w 399"/>
              <a:gd name="T21" fmla="*/ 2147483646 h 575"/>
              <a:gd name="T22" fmla="*/ 2147483646 w 399"/>
              <a:gd name="T23" fmla="*/ 2147483646 h 575"/>
              <a:gd name="T24" fmla="*/ 2147483646 w 399"/>
              <a:gd name="T25" fmla="*/ 2147483646 h 575"/>
              <a:gd name="T26" fmla="*/ 2147483646 w 399"/>
              <a:gd name="T27" fmla="*/ 2147483646 h 575"/>
              <a:gd name="T28" fmla="*/ 2147483646 w 399"/>
              <a:gd name="T29" fmla="*/ 2147483646 h 575"/>
              <a:gd name="T30" fmla="*/ 2147483646 w 399"/>
              <a:gd name="T31" fmla="*/ 2147483646 h 575"/>
              <a:gd name="T32" fmla="*/ 2147483646 w 399"/>
              <a:gd name="T33" fmla="*/ 2147483646 h 575"/>
              <a:gd name="T34" fmla="*/ 2147483646 w 399"/>
              <a:gd name="T35" fmla="*/ 2147483646 h 575"/>
              <a:gd name="T36" fmla="*/ 2147483646 w 399"/>
              <a:gd name="T37" fmla="*/ 2147483646 h 575"/>
              <a:gd name="T38" fmla="*/ 2147483646 w 399"/>
              <a:gd name="T39" fmla="*/ 2147483646 h 575"/>
              <a:gd name="T40" fmla="*/ 2147483646 w 399"/>
              <a:gd name="T41" fmla="*/ 2147483646 h 575"/>
              <a:gd name="T42" fmla="*/ 2147483646 w 399"/>
              <a:gd name="T43" fmla="*/ 2147483646 h 575"/>
              <a:gd name="T44" fmla="*/ 2147483646 w 399"/>
              <a:gd name="T45" fmla="*/ 2147483646 h 575"/>
              <a:gd name="T46" fmla="*/ 2147483646 w 399"/>
              <a:gd name="T47" fmla="*/ 2147483646 h 575"/>
              <a:gd name="T48" fmla="*/ 2147483646 w 399"/>
              <a:gd name="T49" fmla="*/ 2147483646 h 5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9" h="575">
                <a:moveTo>
                  <a:pt x="370" y="239"/>
                </a:moveTo>
                <a:cubicBezTo>
                  <a:pt x="359" y="211"/>
                  <a:pt x="344" y="184"/>
                  <a:pt x="325" y="160"/>
                </a:cubicBezTo>
                <a:cubicBezTo>
                  <a:pt x="315" y="148"/>
                  <a:pt x="304" y="137"/>
                  <a:pt x="292" y="127"/>
                </a:cubicBezTo>
                <a:cubicBezTo>
                  <a:pt x="289" y="125"/>
                  <a:pt x="286" y="122"/>
                  <a:pt x="283" y="120"/>
                </a:cubicBezTo>
                <a:cubicBezTo>
                  <a:pt x="280" y="117"/>
                  <a:pt x="277" y="115"/>
                  <a:pt x="274" y="113"/>
                </a:cubicBezTo>
                <a:cubicBezTo>
                  <a:pt x="268" y="108"/>
                  <a:pt x="262" y="104"/>
                  <a:pt x="255" y="100"/>
                </a:cubicBezTo>
                <a:cubicBezTo>
                  <a:pt x="229" y="83"/>
                  <a:pt x="201" y="70"/>
                  <a:pt x="171" y="61"/>
                </a:cubicBezTo>
                <a:cubicBezTo>
                  <a:pt x="157" y="57"/>
                  <a:pt x="143" y="54"/>
                  <a:pt x="129" y="52"/>
                </a:cubicBezTo>
                <a:cubicBezTo>
                  <a:pt x="123" y="28"/>
                  <a:pt x="103" y="9"/>
                  <a:pt x="77" y="5"/>
                </a:cubicBezTo>
                <a:cubicBezTo>
                  <a:pt x="42" y="0"/>
                  <a:pt x="10" y="24"/>
                  <a:pt x="5" y="58"/>
                </a:cubicBezTo>
                <a:cubicBezTo>
                  <a:pt x="0" y="93"/>
                  <a:pt x="24" y="125"/>
                  <a:pt x="58" y="130"/>
                </a:cubicBezTo>
                <a:cubicBezTo>
                  <a:pt x="89" y="134"/>
                  <a:pt x="117" y="117"/>
                  <a:pt x="127" y="89"/>
                </a:cubicBezTo>
                <a:cubicBezTo>
                  <a:pt x="139" y="90"/>
                  <a:pt x="150" y="92"/>
                  <a:pt x="162" y="95"/>
                </a:cubicBezTo>
                <a:cubicBezTo>
                  <a:pt x="189" y="101"/>
                  <a:pt x="215" y="111"/>
                  <a:pt x="240" y="125"/>
                </a:cubicBezTo>
                <a:cubicBezTo>
                  <a:pt x="246" y="129"/>
                  <a:pt x="252" y="132"/>
                  <a:pt x="258" y="136"/>
                </a:cubicBezTo>
                <a:cubicBezTo>
                  <a:pt x="261" y="138"/>
                  <a:pt x="264" y="140"/>
                  <a:pt x="266" y="142"/>
                </a:cubicBezTo>
                <a:cubicBezTo>
                  <a:pt x="269" y="144"/>
                  <a:pt x="272" y="146"/>
                  <a:pt x="275" y="148"/>
                </a:cubicBezTo>
                <a:cubicBezTo>
                  <a:pt x="286" y="157"/>
                  <a:pt x="296" y="166"/>
                  <a:pt x="306" y="177"/>
                </a:cubicBezTo>
                <a:cubicBezTo>
                  <a:pt x="325" y="197"/>
                  <a:pt x="340" y="221"/>
                  <a:pt x="352" y="247"/>
                </a:cubicBezTo>
                <a:cubicBezTo>
                  <a:pt x="376" y="299"/>
                  <a:pt x="385" y="358"/>
                  <a:pt x="380" y="416"/>
                </a:cubicBezTo>
                <a:cubicBezTo>
                  <a:pt x="378" y="445"/>
                  <a:pt x="371" y="473"/>
                  <a:pt x="361" y="500"/>
                </a:cubicBezTo>
                <a:cubicBezTo>
                  <a:pt x="350" y="528"/>
                  <a:pt x="335" y="553"/>
                  <a:pt x="316" y="575"/>
                </a:cubicBezTo>
                <a:cubicBezTo>
                  <a:pt x="337" y="555"/>
                  <a:pt x="353" y="529"/>
                  <a:pt x="365" y="502"/>
                </a:cubicBezTo>
                <a:cubicBezTo>
                  <a:pt x="378" y="475"/>
                  <a:pt x="386" y="446"/>
                  <a:pt x="390" y="417"/>
                </a:cubicBezTo>
                <a:cubicBezTo>
                  <a:pt x="399" y="358"/>
                  <a:pt x="392" y="296"/>
                  <a:pt x="370" y="239"/>
                </a:cubicBezTo>
                <a:close/>
              </a:path>
            </a:pathLst>
          </a:custGeom>
          <a:solidFill>
            <a:srgbClr val="FF6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MH_Other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223963" y="3446463"/>
            <a:ext cx="1363662" cy="2646362"/>
          </a:xfrm>
          <a:custGeom>
            <a:avLst/>
            <a:gdLst>
              <a:gd name="T0" fmla="*/ 2147483646 w 388"/>
              <a:gd name="T1" fmla="*/ 2147483646 h 753"/>
              <a:gd name="T2" fmla="*/ 2147483646 w 388"/>
              <a:gd name="T3" fmla="*/ 2147483646 h 753"/>
              <a:gd name="T4" fmla="*/ 2147483646 w 388"/>
              <a:gd name="T5" fmla="*/ 2147483646 h 753"/>
              <a:gd name="T6" fmla="*/ 2147483646 w 388"/>
              <a:gd name="T7" fmla="*/ 2147483646 h 753"/>
              <a:gd name="T8" fmla="*/ 2147483646 w 388"/>
              <a:gd name="T9" fmla="*/ 2147483646 h 753"/>
              <a:gd name="T10" fmla="*/ 2147483646 w 388"/>
              <a:gd name="T11" fmla="*/ 2147483646 h 753"/>
              <a:gd name="T12" fmla="*/ 2147483646 w 388"/>
              <a:gd name="T13" fmla="*/ 2147483646 h 753"/>
              <a:gd name="T14" fmla="*/ 2147483646 w 388"/>
              <a:gd name="T15" fmla="*/ 2147483646 h 753"/>
              <a:gd name="T16" fmla="*/ 2147483646 w 388"/>
              <a:gd name="T17" fmla="*/ 2147483646 h 753"/>
              <a:gd name="T18" fmla="*/ 2147483646 w 388"/>
              <a:gd name="T19" fmla="*/ 2147483646 h 753"/>
              <a:gd name="T20" fmla="*/ 2147483646 w 388"/>
              <a:gd name="T21" fmla="*/ 2147483646 h 753"/>
              <a:gd name="T22" fmla="*/ 2147483646 w 388"/>
              <a:gd name="T23" fmla="*/ 2147483646 h 753"/>
              <a:gd name="T24" fmla="*/ 2147483646 w 388"/>
              <a:gd name="T25" fmla="*/ 2147483646 h 753"/>
              <a:gd name="T26" fmla="*/ 2147483646 w 388"/>
              <a:gd name="T27" fmla="*/ 2147483646 h 753"/>
              <a:gd name="T28" fmla="*/ 2147483646 w 388"/>
              <a:gd name="T29" fmla="*/ 2147483646 h 753"/>
              <a:gd name="T30" fmla="*/ 2147483646 w 388"/>
              <a:gd name="T31" fmla="*/ 2147483646 h 7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8" h="753">
                <a:moveTo>
                  <a:pt x="382" y="450"/>
                </a:moveTo>
                <a:cubicBezTo>
                  <a:pt x="379" y="433"/>
                  <a:pt x="376" y="416"/>
                  <a:pt x="372" y="399"/>
                </a:cubicBezTo>
                <a:cubicBezTo>
                  <a:pt x="368" y="382"/>
                  <a:pt x="363" y="365"/>
                  <a:pt x="357" y="349"/>
                </a:cubicBezTo>
                <a:cubicBezTo>
                  <a:pt x="332" y="283"/>
                  <a:pt x="291" y="225"/>
                  <a:pt x="241" y="175"/>
                </a:cubicBezTo>
                <a:cubicBezTo>
                  <a:pt x="209" y="143"/>
                  <a:pt x="172" y="114"/>
                  <a:pt x="133" y="89"/>
                </a:cubicBezTo>
                <a:cubicBezTo>
                  <a:pt x="141" y="61"/>
                  <a:pt x="129" y="31"/>
                  <a:pt x="102" y="17"/>
                </a:cubicBezTo>
                <a:cubicBezTo>
                  <a:pt x="72" y="0"/>
                  <a:pt x="33" y="11"/>
                  <a:pt x="17" y="42"/>
                </a:cubicBezTo>
                <a:cubicBezTo>
                  <a:pt x="0" y="73"/>
                  <a:pt x="12" y="111"/>
                  <a:pt x="43" y="128"/>
                </a:cubicBezTo>
                <a:cubicBezTo>
                  <a:pt x="66" y="140"/>
                  <a:pt x="94" y="136"/>
                  <a:pt x="113" y="120"/>
                </a:cubicBezTo>
                <a:cubicBezTo>
                  <a:pt x="152" y="142"/>
                  <a:pt x="188" y="168"/>
                  <a:pt x="221" y="197"/>
                </a:cubicBezTo>
                <a:cubicBezTo>
                  <a:pt x="270" y="242"/>
                  <a:pt x="312" y="295"/>
                  <a:pt x="338" y="356"/>
                </a:cubicBezTo>
                <a:cubicBezTo>
                  <a:pt x="352" y="387"/>
                  <a:pt x="360" y="419"/>
                  <a:pt x="367" y="452"/>
                </a:cubicBezTo>
                <a:cubicBezTo>
                  <a:pt x="373" y="485"/>
                  <a:pt x="377" y="519"/>
                  <a:pt x="377" y="553"/>
                </a:cubicBezTo>
                <a:cubicBezTo>
                  <a:pt x="378" y="621"/>
                  <a:pt x="368" y="689"/>
                  <a:pt x="346" y="753"/>
                </a:cubicBezTo>
                <a:cubicBezTo>
                  <a:pt x="371" y="690"/>
                  <a:pt x="385" y="622"/>
                  <a:pt x="387" y="553"/>
                </a:cubicBezTo>
                <a:cubicBezTo>
                  <a:pt x="388" y="519"/>
                  <a:pt x="387" y="484"/>
                  <a:pt x="382" y="45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582738" y="2897188"/>
            <a:ext cx="1108075" cy="3195637"/>
          </a:xfrm>
          <a:custGeom>
            <a:avLst/>
            <a:gdLst>
              <a:gd name="T0" fmla="*/ 2147483646 w 315"/>
              <a:gd name="T1" fmla="*/ 2147483646 h 909"/>
              <a:gd name="T2" fmla="*/ 2147483646 w 315"/>
              <a:gd name="T3" fmla="*/ 2147483646 h 909"/>
              <a:gd name="T4" fmla="*/ 2147483646 w 315"/>
              <a:gd name="T5" fmla="*/ 2147483646 h 909"/>
              <a:gd name="T6" fmla="*/ 2147483646 w 315"/>
              <a:gd name="T7" fmla="*/ 2147483646 h 909"/>
              <a:gd name="T8" fmla="*/ 2147483646 w 315"/>
              <a:gd name="T9" fmla="*/ 2147483646 h 909"/>
              <a:gd name="T10" fmla="*/ 2147483646 w 315"/>
              <a:gd name="T11" fmla="*/ 2147483646 h 909"/>
              <a:gd name="T12" fmla="*/ 2147483646 w 315"/>
              <a:gd name="T13" fmla="*/ 2147483646 h 909"/>
              <a:gd name="T14" fmla="*/ 2147483646 w 315"/>
              <a:gd name="T15" fmla="*/ 2147483646 h 909"/>
              <a:gd name="T16" fmla="*/ 2147483646 w 315"/>
              <a:gd name="T17" fmla="*/ 2147483646 h 909"/>
              <a:gd name="T18" fmla="*/ 2147483646 w 315"/>
              <a:gd name="T19" fmla="*/ 2147483646 h 909"/>
              <a:gd name="T20" fmla="*/ 2147483646 w 315"/>
              <a:gd name="T21" fmla="*/ 2147483646 h 909"/>
              <a:gd name="T22" fmla="*/ 2147483646 w 315"/>
              <a:gd name="T23" fmla="*/ 2147483646 h 909"/>
              <a:gd name="T24" fmla="*/ 2147483646 w 315"/>
              <a:gd name="T25" fmla="*/ 2147483646 h 909"/>
              <a:gd name="T26" fmla="*/ 2147483646 w 315"/>
              <a:gd name="T27" fmla="*/ 2147483646 h 909"/>
              <a:gd name="T28" fmla="*/ 2147483646 w 315"/>
              <a:gd name="T29" fmla="*/ 2147483646 h 909"/>
              <a:gd name="T30" fmla="*/ 2147483646 w 315"/>
              <a:gd name="T31" fmla="*/ 2147483646 h 909"/>
              <a:gd name="T32" fmla="*/ 2147483646 w 315"/>
              <a:gd name="T33" fmla="*/ 2147483646 h 909"/>
              <a:gd name="T34" fmla="*/ 2147483646 w 315"/>
              <a:gd name="T35" fmla="*/ 2147483646 h 909"/>
              <a:gd name="T36" fmla="*/ 2147483646 w 315"/>
              <a:gd name="T37" fmla="*/ 2147483646 h 909"/>
              <a:gd name="T38" fmla="*/ 2147483646 w 315"/>
              <a:gd name="T39" fmla="*/ 2147483646 h 909"/>
              <a:gd name="T40" fmla="*/ 2147483646 w 315"/>
              <a:gd name="T41" fmla="*/ 2147483646 h 909"/>
              <a:gd name="T42" fmla="*/ 2147483646 w 315"/>
              <a:gd name="T43" fmla="*/ 2147483646 h 909"/>
              <a:gd name="T44" fmla="*/ 2147483646 w 315"/>
              <a:gd name="T45" fmla="*/ 2147483646 h 909"/>
              <a:gd name="T46" fmla="*/ 2147483646 w 315"/>
              <a:gd name="T47" fmla="*/ 2147483646 h 90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15" h="909">
                <a:moveTo>
                  <a:pt x="312" y="691"/>
                </a:moveTo>
                <a:cubicBezTo>
                  <a:pt x="310" y="655"/>
                  <a:pt x="307" y="619"/>
                  <a:pt x="302" y="582"/>
                </a:cubicBezTo>
                <a:cubicBezTo>
                  <a:pt x="300" y="564"/>
                  <a:pt x="297" y="546"/>
                  <a:pt x="294" y="528"/>
                </a:cubicBezTo>
                <a:cubicBezTo>
                  <a:pt x="291" y="510"/>
                  <a:pt x="288" y="492"/>
                  <a:pt x="284" y="474"/>
                </a:cubicBezTo>
                <a:cubicBezTo>
                  <a:pt x="280" y="456"/>
                  <a:pt x="276" y="438"/>
                  <a:pt x="271" y="421"/>
                </a:cubicBezTo>
                <a:cubicBezTo>
                  <a:pt x="265" y="403"/>
                  <a:pt x="259" y="385"/>
                  <a:pt x="253" y="368"/>
                </a:cubicBezTo>
                <a:cubicBezTo>
                  <a:pt x="246" y="351"/>
                  <a:pt x="239" y="334"/>
                  <a:pt x="232" y="317"/>
                </a:cubicBezTo>
                <a:cubicBezTo>
                  <a:pt x="225" y="301"/>
                  <a:pt x="218" y="284"/>
                  <a:pt x="210" y="267"/>
                </a:cubicBezTo>
                <a:cubicBezTo>
                  <a:pt x="196" y="234"/>
                  <a:pt x="180" y="200"/>
                  <a:pt x="162" y="168"/>
                </a:cubicBezTo>
                <a:cubicBezTo>
                  <a:pt x="150" y="147"/>
                  <a:pt x="136" y="126"/>
                  <a:pt x="122" y="106"/>
                </a:cubicBezTo>
                <a:cubicBezTo>
                  <a:pt x="138" y="83"/>
                  <a:pt x="137" y="51"/>
                  <a:pt x="117" y="28"/>
                </a:cubicBezTo>
                <a:cubicBezTo>
                  <a:pt x="94" y="2"/>
                  <a:pt x="54" y="0"/>
                  <a:pt x="28" y="23"/>
                </a:cubicBezTo>
                <a:cubicBezTo>
                  <a:pt x="2" y="46"/>
                  <a:pt x="0" y="86"/>
                  <a:pt x="23" y="112"/>
                </a:cubicBezTo>
                <a:cubicBezTo>
                  <a:pt x="41" y="132"/>
                  <a:pt x="68" y="138"/>
                  <a:pt x="91" y="130"/>
                </a:cubicBezTo>
                <a:cubicBezTo>
                  <a:pt x="128" y="175"/>
                  <a:pt x="157" y="227"/>
                  <a:pt x="183" y="280"/>
                </a:cubicBezTo>
                <a:cubicBezTo>
                  <a:pt x="191" y="296"/>
                  <a:pt x="199" y="312"/>
                  <a:pt x="207" y="329"/>
                </a:cubicBezTo>
                <a:cubicBezTo>
                  <a:pt x="215" y="345"/>
                  <a:pt x="222" y="361"/>
                  <a:pt x="229" y="378"/>
                </a:cubicBezTo>
                <a:cubicBezTo>
                  <a:pt x="237" y="394"/>
                  <a:pt x="244" y="411"/>
                  <a:pt x="249" y="428"/>
                </a:cubicBezTo>
                <a:cubicBezTo>
                  <a:pt x="255" y="444"/>
                  <a:pt x="260" y="462"/>
                  <a:pt x="265" y="479"/>
                </a:cubicBezTo>
                <a:cubicBezTo>
                  <a:pt x="269" y="496"/>
                  <a:pt x="273" y="514"/>
                  <a:pt x="277" y="532"/>
                </a:cubicBezTo>
                <a:cubicBezTo>
                  <a:pt x="281" y="549"/>
                  <a:pt x="284" y="567"/>
                  <a:pt x="288" y="585"/>
                </a:cubicBezTo>
                <a:cubicBezTo>
                  <a:pt x="294" y="620"/>
                  <a:pt x="298" y="656"/>
                  <a:pt x="302" y="692"/>
                </a:cubicBezTo>
                <a:cubicBezTo>
                  <a:pt x="308" y="764"/>
                  <a:pt x="308" y="837"/>
                  <a:pt x="302" y="909"/>
                </a:cubicBezTo>
                <a:cubicBezTo>
                  <a:pt x="311" y="837"/>
                  <a:pt x="315" y="764"/>
                  <a:pt x="312" y="691"/>
                </a:cubicBez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078038" y="2527300"/>
            <a:ext cx="725487" cy="3570288"/>
          </a:xfrm>
          <a:custGeom>
            <a:avLst/>
            <a:gdLst>
              <a:gd name="T0" fmla="*/ 2147483646 w 206"/>
              <a:gd name="T1" fmla="*/ 2147483646 h 1015"/>
              <a:gd name="T2" fmla="*/ 2147483646 w 206"/>
              <a:gd name="T3" fmla="*/ 2147483646 h 1015"/>
              <a:gd name="T4" fmla="*/ 2147483646 w 206"/>
              <a:gd name="T5" fmla="*/ 2147483646 h 1015"/>
              <a:gd name="T6" fmla="*/ 2147483646 w 206"/>
              <a:gd name="T7" fmla="*/ 2147483646 h 1015"/>
              <a:gd name="T8" fmla="*/ 2147483646 w 206"/>
              <a:gd name="T9" fmla="*/ 2147483646 h 1015"/>
              <a:gd name="T10" fmla="*/ 2147483646 w 206"/>
              <a:gd name="T11" fmla="*/ 2147483646 h 1015"/>
              <a:gd name="T12" fmla="*/ 2147483646 w 206"/>
              <a:gd name="T13" fmla="*/ 2147483646 h 1015"/>
              <a:gd name="T14" fmla="*/ 2147483646 w 206"/>
              <a:gd name="T15" fmla="*/ 2147483646 h 1015"/>
              <a:gd name="T16" fmla="*/ 2147483646 w 206"/>
              <a:gd name="T17" fmla="*/ 2147483646 h 1015"/>
              <a:gd name="T18" fmla="*/ 2147483646 w 206"/>
              <a:gd name="T19" fmla="*/ 2147483646 h 1015"/>
              <a:gd name="T20" fmla="*/ 2147483646 w 206"/>
              <a:gd name="T21" fmla="*/ 2147483646 h 10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" h="1015">
                <a:moveTo>
                  <a:pt x="185" y="547"/>
                </a:moveTo>
                <a:cubicBezTo>
                  <a:pt x="176" y="469"/>
                  <a:pt x="165" y="392"/>
                  <a:pt x="150" y="315"/>
                </a:cubicBezTo>
                <a:cubicBezTo>
                  <a:pt x="138" y="251"/>
                  <a:pt x="123" y="187"/>
                  <a:pt x="107" y="124"/>
                </a:cubicBezTo>
                <a:cubicBezTo>
                  <a:pt x="131" y="107"/>
                  <a:pt x="142" y="76"/>
                  <a:pt x="130" y="48"/>
                </a:cubicBezTo>
                <a:cubicBezTo>
                  <a:pt x="118" y="15"/>
                  <a:pt x="81" y="0"/>
                  <a:pt x="49" y="12"/>
                </a:cubicBezTo>
                <a:cubicBezTo>
                  <a:pt x="16" y="25"/>
                  <a:pt x="0" y="62"/>
                  <a:pt x="13" y="94"/>
                </a:cubicBezTo>
                <a:cubicBezTo>
                  <a:pt x="23" y="118"/>
                  <a:pt x="46" y="133"/>
                  <a:pt x="70" y="134"/>
                </a:cubicBezTo>
                <a:cubicBezTo>
                  <a:pt x="89" y="196"/>
                  <a:pt x="106" y="258"/>
                  <a:pt x="121" y="321"/>
                </a:cubicBezTo>
                <a:cubicBezTo>
                  <a:pt x="138" y="397"/>
                  <a:pt x="153" y="473"/>
                  <a:pt x="165" y="550"/>
                </a:cubicBezTo>
                <a:cubicBezTo>
                  <a:pt x="188" y="704"/>
                  <a:pt x="199" y="859"/>
                  <a:pt x="198" y="1015"/>
                </a:cubicBezTo>
                <a:cubicBezTo>
                  <a:pt x="206" y="859"/>
                  <a:pt x="202" y="703"/>
                  <a:pt x="185" y="547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MH_Other_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725738" y="2419350"/>
            <a:ext cx="450850" cy="3673475"/>
          </a:xfrm>
          <a:custGeom>
            <a:avLst/>
            <a:gdLst>
              <a:gd name="T0" fmla="*/ 2147483646 w 128"/>
              <a:gd name="T1" fmla="*/ 2147483646 h 1045"/>
              <a:gd name="T2" fmla="*/ 2147483646 w 128"/>
              <a:gd name="T3" fmla="*/ 2147483646 h 1045"/>
              <a:gd name="T4" fmla="*/ 2147483646 w 128"/>
              <a:gd name="T5" fmla="*/ 2147483646 h 1045"/>
              <a:gd name="T6" fmla="*/ 2147483646 w 128"/>
              <a:gd name="T7" fmla="*/ 2147483646 h 1045"/>
              <a:gd name="T8" fmla="*/ 2147483646 w 128"/>
              <a:gd name="T9" fmla="*/ 2147483646 h 1045"/>
              <a:gd name="T10" fmla="*/ 2147483646 w 128"/>
              <a:gd name="T11" fmla="*/ 2147483646 h 1045"/>
              <a:gd name="T12" fmla="*/ 2147483646 w 128"/>
              <a:gd name="T13" fmla="*/ 2147483646 h 1045"/>
              <a:gd name="T14" fmla="*/ 2147483646 w 128"/>
              <a:gd name="T15" fmla="*/ 2147483646 h 10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1045">
                <a:moveTo>
                  <a:pt x="127" y="62"/>
                </a:moveTo>
                <a:cubicBezTo>
                  <a:pt x="126" y="28"/>
                  <a:pt x="97" y="0"/>
                  <a:pt x="62" y="1"/>
                </a:cubicBezTo>
                <a:cubicBezTo>
                  <a:pt x="27" y="2"/>
                  <a:pt x="0" y="31"/>
                  <a:pt x="1" y="66"/>
                </a:cubicBezTo>
                <a:cubicBezTo>
                  <a:pt x="2" y="96"/>
                  <a:pt x="22" y="120"/>
                  <a:pt x="50" y="126"/>
                </a:cubicBezTo>
                <a:cubicBezTo>
                  <a:pt x="57" y="432"/>
                  <a:pt x="53" y="739"/>
                  <a:pt x="58" y="1045"/>
                </a:cubicBezTo>
                <a:cubicBezTo>
                  <a:pt x="62" y="884"/>
                  <a:pt x="68" y="722"/>
                  <a:pt x="75" y="561"/>
                </a:cubicBezTo>
                <a:cubicBezTo>
                  <a:pt x="80" y="415"/>
                  <a:pt x="85" y="269"/>
                  <a:pt x="88" y="123"/>
                </a:cubicBezTo>
                <a:cubicBezTo>
                  <a:pt x="111" y="113"/>
                  <a:pt x="128" y="89"/>
                  <a:pt x="127" y="62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MH_Other_6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084513" y="2541588"/>
            <a:ext cx="749300" cy="3551237"/>
          </a:xfrm>
          <a:custGeom>
            <a:avLst/>
            <a:gdLst>
              <a:gd name="T0" fmla="*/ 2147483646 w 213"/>
              <a:gd name="T1" fmla="*/ 2147483646 h 1010"/>
              <a:gd name="T2" fmla="*/ 2147483646 w 213"/>
              <a:gd name="T3" fmla="*/ 2147483646 h 1010"/>
              <a:gd name="T4" fmla="*/ 2147483646 w 213"/>
              <a:gd name="T5" fmla="*/ 2147483646 h 1010"/>
              <a:gd name="T6" fmla="*/ 2147483646 w 213"/>
              <a:gd name="T7" fmla="*/ 2147483646 h 1010"/>
              <a:gd name="T8" fmla="*/ 2147483646 w 213"/>
              <a:gd name="T9" fmla="*/ 2147483646 h 1010"/>
              <a:gd name="T10" fmla="*/ 2147483646 w 213"/>
              <a:gd name="T11" fmla="*/ 2147483646 h 1010"/>
              <a:gd name="T12" fmla="*/ 2147483646 w 213"/>
              <a:gd name="T13" fmla="*/ 2147483646 h 1010"/>
              <a:gd name="T14" fmla="*/ 2147483646 w 213"/>
              <a:gd name="T15" fmla="*/ 2147483646 h 1010"/>
              <a:gd name="T16" fmla="*/ 2147483646 w 213"/>
              <a:gd name="T17" fmla="*/ 2147483646 h 1010"/>
              <a:gd name="T18" fmla="*/ 2147483646 w 213"/>
              <a:gd name="T19" fmla="*/ 2147483646 h 10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" h="1010">
                <a:moveTo>
                  <a:pt x="162" y="11"/>
                </a:moveTo>
                <a:cubicBezTo>
                  <a:pt x="129" y="0"/>
                  <a:pt x="93" y="18"/>
                  <a:pt x="82" y="51"/>
                </a:cubicBezTo>
                <a:cubicBezTo>
                  <a:pt x="74" y="76"/>
                  <a:pt x="83" y="104"/>
                  <a:pt x="102" y="120"/>
                </a:cubicBezTo>
                <a:cubicBezTo>
                  <a:pt x="82" y="183"/>
                  <a:pt x="66" y="248"/>
                  <a:pt x="52" y="314"/>
                </a:cubicBezTo>
                <a:cubicBezTo>
                  <a:pt x="37" y="390"/>
                  <a:pt x="26" y="467"/>
                  <a:pt x="18" y="545"/>
                </a:cubicBezTo>
                <a:cubicBezTo>
                  <a:pt x="3" y="699"/>
                  <a:pt x="0" y="855"/>
                  <a:pt x="2" y="1010"/>
                </a:cubicBezTo>
                <a:cubicBezTo>
                  <a:pt x="7" y="855"/>
                  <a:pt x="16" y="700"/>
                  <a:pt x="38" y="547"/>
                </a:cubicBezTo>
                <a:cubicBezTo>
                  <a:pt x="58" y="406"/>
                  <a:pt x="90" y="267"/>
                  <a:pt x="138" y="134"/>
                </a:cubicBezTo>
                <a:cubicBezTo>
                  <a:pt x="166" y="135"/>
                  <a:pt x="193" y="118"/>
                  <a:pt x="202" y="91"/>
                </a:cubicBezTo>
                <a:cubicBezTo>
                  <a:pt x="213" y="57"/>
                  <a:pt x="195" y="22"/>
                  <a:pt x="162" y="11"/>
                </a:cubicBezTo>
                <a:close/>
              </a:path>
            </a:pathLst>
          </a:custGeom>
          <a:solidFill>
            <a:srgbClr val="D7DF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MH_Other_7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197225" y="2916238"/>
            <a:ext cx="1152525" cy="3176587"/>
          </a:xfrm>
          <a:custGeom>
            <a:avLst/>
            <a:gdLst>
              <a:gd name="T0" fmla="*/ 2147483646 w 328"/>
              <a:gd name="T1" fmla="*/ 2147483646 h 904"/>
              <a:gd name="T2" fmla="*/ 2147483646 w 328"/>
              <a:gd name="T3" fmla="*/ 2147483646 h 904"/>
              <a:gd name="T4" fmla="*/ 2147483646 w 328"/>
              <a:gd name="T5" fmla="*/ 2147483646 h 904"/>
              <a:gd name="T6" fmla="*/ 2147483646 w 328"/>
              <a:gd name="T7" fmla="*/ 2147483646 h 904"/>
              <a:gd name="T8" fmla="*/ 2147483646 w 328"/>
              <a:gd name="T9" fmla="*/ 2147483646 h 904"/>
              <a:gd name="T10" fmla="*/ 2147483646 w 328"/>
              <a:gd name="T11" fmla="*/ 2147483646 h 904"/>
              <a:gd name="T12" fmla="*/ 2147483646 w 328"/>
              <a:gd name="T13" fmla="*/ 2147483646 h 904"/>
              <a:gd name="T14" fmla="*/ 2147483646 w 328"/>
              <a:gd name="T15" fmla="*/ 2147483646 h 904"/>
              <a:gd name="T16" fmla="*/ 2147483646 w 328"/>
              <a:gd name="T17" fmla="*/ 2147483646 h 904"/>
              <a:gd name="T18" fmla="*/ 2147483646 w 328"/>
              <a:gd name="T19" fmla="*/ 2147483646 h 904"/>
              <a:gd name="T20" fmla="*/ 2147483646 w 328"/>
              <a:gd name="T21" fmla="*/ 2147483646 h 904"/>
              <a:gd name="T22" fmla="*/ 2147483646 w 328"/>
              <a:gd name="T23" fmla="*/ 2147483646 h 904"/>
              <a:gd name="T24" fmla="*/ 2147483646 w 328"/>
              <a:gd name="T25" fmla="*/ 2147483646 h 9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28" h="904">
                <a:moveTo>
                  <a:pt x="296" y="22"/>
                </a:moveTo>
                <a:cubicBezTo>
                  <a:pt x="269" y="0"/>
                  <a:pt x="229" y="5"/>
                  <a:pt x="208" y="32"/>
                </a:cubicBezTo>
                <a:cubicBezTo>
                  <a:pt x="191" y="53"/>
                  <a:pt x="190" y="82"/>
                  <a:pt x="204" y="104"/>
                </a:cubicBezTo>
                <a:cubicBezTo>
                  <a:pt x="167" y="153"/>
                  <a:pt x="135" y="207"/>
                  <a:pt x="110" y="262"/>
                </a:cubicBezTo>
                <a:cubicBezTo>
                  <a:pt x="79" y="329"/>
                  <a:pt x="56" y="399"/>
                  <a:pt x="40" y="471"/>
                </a:cubicBezTo>
                <a:cubicBezTo>
                  <a:pt x="23" y="542"/>
                  <a:pt x="13" y="614"/>
                  <a:pt x="7" y="687"/>
                </a:cubicBezTo>
                <a:cubicBezTo>
                  <a:pt x="1" y="759"/>
                  <a:pt x="0" y="832"/>
                  <a:pt x="2" y="904"/>
                </a:cubicBezTo>
                <a:cubicBezTo>
                  <a:pt x="3" y="832"/>
                  <a:pt x="8" y="759"/>
                  <a:pt x="17" y="688"/>
                </a:cubicBezTo>
                <a:cubicBezTo>
                  <a:pt x="26" y="616"/>
                  <a:pt x="39" y="545"/>
                  <a:pt x="59" y="476"/>
                </a:cubicBezTo>
                <a:cubicBezTo>
                  <a:pt x="78" y="406"/>
                  <a:pt x="104" y="339"/>
                  <a:pt x="137" y="276"/>
                </a:cubicBezTo>
                <a:cubicBezTo>
                  <a:pt x="164" y="223"/>
                  <a:pt x="196" y="174"/>
                  <a:pt x="233" y="129"/>
                </a:cubicBezTo>
                <a:cubicBezTo>
                  <a:pt x="258" y="140"/>
                  <a:pt x="289" y="133"/>
                  <a:pt x="307" y="110"/>
                </a:cubicBezTo>
                <a:cubicBezTo>
                  <a:pt x="328" y="83"/>
                  <a:pt x="324" y="43"/>
                  <a:pt x="296" y="22"/>
                </a:cubicBezTo>
                <a:close/>
              </a:path>
            </a:pathLst>
          </a:custGeom>
          <a:solidFill>
            <a:srgbClr val="FBB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MH_Other_8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306763" y="3505200"/>
            <a:ext cx="1416050" cy="2587625"/>
          </a:xfrm>
          <a:custGeom>
            <a:avLst/>
            <a:gdLst>
              <a:gd name="T0" fmla="*/ 2147483646 w 403"/>
              <a:gd name="T1" fmla="*/ 2147483646 h 736"/>
              <a:gd name="T2" fmla="*/ 2147483646 w 403"/>
              <a:gd name="T3" fmla="*/ 2147483646 h 736"/>
              <a:gd name="T4" fmla="*/ 2147483646 w 403"/>
              <a:gd name="T5" fmla="*/ 2147483646 h 736"/>
              <a:gd name="T6" fmla="*/ 2147483646 w 403"/>
              <a:gd name="T7" fmla="*/ 2147483646 h 736"/>
              <a:gd name="T8" fmla="*/ 2147483646 w 403"/>
              <a:gd name="T9" fmla="*/ 2147483646 h 736"/>
              <a:gd name="T10" fmla="*/ 2147483646 w 403"/>
              <a:gd name="T11" fmla="*/ 2147483646 h 736"/>
              <a:gd name="T12" fmla="*/ 2147483646 w 403"/>
              <a:gd name="T13" fmla="*/ 2147483646 h 736"/>
              <a:gd name="T14" fmla="*/ 2147483646 w 403"/>
              <a:gd name="T15" fmla="*/ 2147483646 h 736"/>
              <a:gd name="T16" fmla="*/ 2147483646 w 403"/>
              <a:gd name="T17" fmla="*/ 2147483646 h 736"/>
              <a:gd name="T18" fmla="*/ 2147483646 w 403"/>
              <a:gd name="T19" fmla="*/ 2147483646 h 736"/>
              <a:gd name="T20" fmla="*/ 2147483646 w 403"/>
              <a:gd name="T21" fmla="*/ 2147483646 h 736"/>
              <a:gd name="T22" fmla="*/ 2147483646 w 403"/>
              <a:gd name="T23" fmla="*/ 2147483646 h 736"/>
              <a:gd name="T24" fmla="*/ 2147483646 w 403"/>
              <a:gd name="T25" fmla="*/ 2147483646 h 736"/>
              <a:gd name="T26" fmla="*/ 2147483646 w 403"/>
              <a:gd name="T27" fmla="*/ 2147483646 h 736"/>
              <a:gd name="T28" fmla="*/ 2147483646 w 403"/>
              <a:gd name="T29" fmla="*/ 2147483646 h 7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03" h="736">
                <a:moveTo>
                  <a:pt x="385" y="39"/>
                </a:moveTo>
                <a:cubicBezTo>
                  <a:pt x="367" y="9"/>
                  <a:pt x="328" y="0"/>
                  <a:pt x="298" y="18"/>
                </a:cubicBezTo>
                <a:cubicBezTo>
                  <a:pt x="274" y="33"/>
                  <a:pt x="263" y="63"/>
                  <a:pt x="271" y="89"/>
                </a:cubicBezTo>
                <a:cubicBezTo>
                  <a:pt x="227" y="117"/>
                  <a:pt x="187" y="152"/>
                  <a:pt x="153" y="190"/>
                </a:cubicBezTo>
                <a:cubicBezTo>
                  <a:pt x="108" y="238"/>
                  <a:pt x="72" y="294"/>
                  <a:pt x="45" y="354"/>
                </a:cubicBezTo>
                <a:cubicBezTo>
                  <a:pt x="32" y="384"/>
                  <a:pt x="22" y="415"/>
                  <a:pt x="15" y="447"/>
                </a:cubicBezTo>
                <a:cubicBezTo>
                  <a:pt x="9" y="479"/>
                  <a:pt x="5" y="511"/>
                  <a:pt x="4" y="543"/>
                </a:cubicBezTo>
                <a:cubicBezTo>
                  <a:pt x="0" y="608"/>
                  <a:pt x="2" y="673"/>
                  <a:pt x="14" y="736"/>
                </a:cubicBezTo>
                <a:cubicBezTo>
                  <a:pt x="5" y="672"/>
                  <a:pt x="7" y="608"/>
                  <a:pt x="14" y="544"/>
                </a:cubicBezTo>
                <a:cubicBezTo>
                  <a:pt x="17" y="512"/>
                  <a:pt x="22" y="481"/>
                  <a:pt x="30" y="450"/>
                </a:cubicBezTo>
                <a:cubicBezTo>
                  <a:pt x="38" y="420"/>
                  <a:pt x="50" y="390"/>
                  <a:pt x="64" y="362"/>
                </a:cubicBezTo>
                <a:cubicBezTo>
                  <a:pt x="92" y="306"/>
                  <a:pt x="130" y="254"/>
                  <a:pt x="174" y="210"/>
                </a:cubicBezTo>
                <a:cubicBezTo>
                  <a:pt x="210" y="176"/>
                  <a:pt x="249" y="145"/>
                  <a:pt x="291" y="121"/>
                </a:cubicBezTo>
                <a:cubicBezTo>
                  <a:pt x="312" y="137"/>
                  <a:pt x="341" y="140"/>
                  <a:pt x="364" y="126"/>
                </a:cubicBezTo>
                <a:cubicBezTo>
                  <a:pt x="394" y="107"/>
                  <a:pt x="403" y="68"/>
                  <a:pt x="385" y="39"/>
                </a:cubicBezTo>
                <a:close/>
              </a:path>
            </a:pathLst>
          </a:custGeom>
          <a:solidFill>
            <a:srgbClr val="008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MH_Other_9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00425" y="4156075"/>
            <a:ext cx="1449388" cy="1941513"/>
          </a:xfrm>
          <a:custGeom>
            <a:avLst/>
            <a:gdLst>
              <a:gd name="T0" fmla="*/ 2147483646 w 412"/>
              <a:gd name="T1" fmla="*/ 2147483646 h 552"/>
              <a:gd name="T2" fmla="*/ 2147483646 w 412"/>
              <a:gd name="T3" fmla="*/ 2147483646 h 552"/>
              <a:gd name="T4" fmla="*/ 2147483646 w 412"/>
              <a:gd name="T5" fmla="*/ 2147483646 h 552"/>
              <a:gd name="T6" fmla="*/ 2147483646 w 412"/>
              <a:gd name="T7" fmla="*/ 2147483646 h 552"/>
              <a:gd name="T8" fmla="*/ 2147483646 w 412"/>
              <a:gd name="T9" fmla="*/ 2147483646 h 552"/>
              <a:gd name="T10" fmla="*/ 2147483646 w 412"/>
              <a:gd name="T11" fmla="*/ 2147483646 h 552"/>
              <a:gd name="T12" fmla="*/ 2147483646 w 412"/>
              <a:gd name="T13" fmla="*/ 2147483646 h 552"/>
              <a:gd name="T14" fmla="*/ 2147483646 w 412"/>
              <a:gd name="T15" fmla="*/ 2147483646 h 552"/>
              <a:gd name="T16" fmla="*/ 2147483646 w 412"/>
              <a:gd name="T17" fmla="*/ 2147483646 h 552"/>
              <a:gd name="T18" fmla="*/ 2147483646 w 412"/>
              <a:gd name="T19" fmla="*/ 2147483646 h 552"/>
              <a:gd name="T20" fmla="*/ 2147483646 w 412"/>
              <a:gd name="T21" fmla="*/ 2147483646 h 552"/>
              <a:gd name="T22" fmla="*/ 2147483646 w 412"/>
              <a:gd name="T23" fmla="*/ 2147483646 h 552"/>
              <a:gd name="T24" fmla="*/ 2147483646 w 412"/>
              <a:gd name="T25" fmla="*/ 2147483646 h 552"/>
              <a:gd name="T26" fmla="*/ 2147483646 w 412"/>
              <a:gd name="T27" fmla="*/ 2147483646 h 5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2" h="552">
                <a:moveTo>
                  <a:pt x="405" y="56"/>
                </a:moveTo>
                <a:cubicBezTo>
                  <a:pt x="398" y="21"/>
                  <a:pt x="364" y="0"/>
                  <a:pt x="330" y="7"/>
                </a:cubicBezTo>
                <a:cubicBezTo>
                  <a:pt x="306" y="12"/>
                  <a:pt x="288" y="30"/>
                  <a:pt x="282" y="53"/>
                </a:cubicBezTo>
                <a:cubicBezTo>
                  <a:pt x="236" y="61"/>
                  <a:pt x="191" y="79"/>
                  <a:pt x="152" y="105"/>
                </a:cubicBezTo>
                <a:cubicBezTo>
                  <a:pt x="104" y="136"/>
                  <a:pt x="63" y="179"/>
                  <a:pt x="37" y="229"/>
                </a:cubicBezTo>
                <a:cubicBezTo>
                  <a:pt x="23" y="255"/>
                  <a:pt x="14" y="282"/>
                  <a:pt x="8" y="309"/>
                </a:cubicBezTo>
                <a:cubicBezTo>
                  <a:pt x="2" y="337"/>
                  <a:pt x="0" y="365"/>
                  <a:pt x="1" y="393"/>
                </a:cubicBezTo>
                <a:cubicBezTo>
                  <a:pt x="2" y="449"/>
                  <a:pt x="16" y="505"/>
                  <a:pt x="45" y="552"/>
                </a:cubicBezTo>
                <a:cubicBezTo>
                  <a:pt x="19" y="503"/>
                  <a:pt x="9" y="447"/>
                  <a:pt x="11" y="393"/>
                </a:cubicBezTo>
                <a:cubicBezTo>
                  <a:pt x="13" y="339"/>
                  <a:pt x="26" y="285"/>
                  <a:pt x="54" y="239"/>
                </a:cubicBezTo>
                <a:cubicBezTo>
                  <a:pt x="82" y="193"/>
                  <a:pt x="122" y="156"/>
                  <a:pt x="168" y="130"/>
                </a:cubicBezTo>
                <a:cubicBezTo>
                  <a:pt x="204" y="110"/>
                  <a:pt x="244" y="97"/>
                  <a:pt x="284" y="91"/>
                </a:cubicBezTo>
                <a:cubicBezTo>
                  <a:pt x="295" y="119"/>
                  <a:pt x="325" y="137"/>
                  <a:pt x="356" y="130"/>
                </a:cubicBezTo>
                <a:cubicBezTo>
                  <a:pt x="390" y="123"/>
                  <a:pt x="412" y="90"/>
                  <a:pt x="405" y="56"/>
                </a:cubicBezTo>
                <a:close/>
              </a:path>
            </a:pathLst>
          </a:custGeom>
          <a:solidFill>
            <a:srgbClr val="DD3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MH_Other_10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47725" y="1806575"/>
            <a:ext cx="4265613" cy="2978150"/>
          </a:xfrm>
          <a:custGeom>
            <a:avLst/>
            <a:gdLst>
              <a:gd name="T0" fmla="*/ 2147483646 w 1213"/>
              <a:gd name="T1" fmla="*/ 2147483646 h 847"/>
              <a:gd name="T2" fmla="*/ 2147483646 w 1213"/>
              <a:gd name="T3" fmla="*/ 2147483646 h 847"/>
              <a:gd name="T4" fmla="*/ 2147483646 w 1213"/>
              <a:gd name="T5" fmla="*/ 2147483646 h 847"/>
              <a:gd name="T6" fmla="*/ 2147483646 w 1213"/>
              <a:gd name="T7" fmla="*/ 2147483646 h 847"/>
              <a:gd name="T8" fmla="*/ 2147483646 w 1213"/>
              <a:gd name="T9" fmla="*/ 2147483646 h 847"/>
              <a:gd name="T10" fmla="*/ 2147483646 w 1213"/>
              <a:gd name="T11" fmla="*/ 2147483646 h 847"/>
              <a:gd name="T12" fmla="*/ 2147483646 w 1213"/>
              <a:gd name="T13" fmla="*/ 2147483646 h 847"/>
              <a:gd name="T14" fmla="*/ 2147483646 w 1213"/>
              <a:gd name="T15" fmla="*/ 2147483646 h 847"/>
              <a:gd name="T16" fmla="*/ 2147483646 w 1213"/>
              <a:gd name="T17" fmla="*/ 2147483646 h 847"/>
              <a:gd name="T18" fmla="*/ 2147483646 w 1213"/>
              <a:gd name="T19" fmla="*/ 2147483646 h 847"/>
              <a:gd name="T20" fmla="*/ 2147483646 w 1213"/>
              <a:gd name="T21" fmla="*/ 2147483646 h 847"/>
              <a:gd name="T22" fmla="*/ 2147483646 w 1213"/>
              <a:gd name="T23" fmla="*/ 2147483646 h 847"/>
              <a:gd name="T24" fmla="*/ 2147483646 w 1213"/>
              <a:gd name="T25" fmla="*/ 2147483646 h 847"/>
              <a:gd name="T26" fmla="*/ 2147483646 w 1213"/>
              <a:gd name="T27" fmla="*/ 2147483646 h 847"/>
              <a:gd name="T28" fmla="*/ 2147483646 w 1213"/>
              <a:gd name="T29" fmla="*/ 2147483646 h 847"/>
              <a:gd name="T30" fmla="*/ 2147483646 w 1213"/>
              <a:gd name="T31" fmla="*/ 2147483646 h 847"/>
              <a:gd name="T32" fmla="*/ 2147483646 w 1213"/>
              <a:gd name="T33" fmla="*/ 2147483646 h 847"/>
              <a:gd name="T34" fmla="*/ 2147483646 w 1213"/>
              <a:gd name="T35" fmla="*/ 2147483646 h 847"/>
              <a:gd name="T36" fmla="*/ 2147483646 w 1213"/>
              <a:gd name="T37" fmla="*/ 2147483646 h 847"/>
              <a:gd name="T38" fmla="*/ 2147483646 w 1213"/>
              <a:gd name="T39" fmla="*/ 2147483646 h 847"/>
              <a:gd name="T40" fmla="*/ 2147483646 w 1213"/>
              <a:gd name="T41" fmla="*/ 2147483646 h 847"/>
              <a:gd name="T42" fmla="*/ 2147483646 w 1213"/>
              <a:gd name="T43" fmla="*/ 2147483646 h 847"/>
              <a:gd name="T44" fmla="*/ 2147483646 w 1213"/>
              <a:gd name="T45" fmla="*/ 2147483646 h 847"/>
              <a:gd name="T46" fmla="*/ 2147483646 w 1213"/>
              <a:gd name="T47" fmla="*/ 2147483646 h 847"/>
              <a:gd name="T48" fmla="*/ 2147483646 w 1213"/>
              <a:gd name="T49" fmla="*/ 2147483646 h 847"/>
              <a:gd name="T50" fmla="*/ 2147483646 w 1213"/>
              <a:gd name="T51" fmla="*/ 2147483646 h 847"/>
              <a:gd name="T52" fmla="*/ 2147483646 w 1213"/>
              <a:gd name="T53" fmla="*/ 2147483646 h 847"/>
              <a:gd name="T54" fmla="*/ 2147483646 w 1213"/>
              <a:gd name="T55" fmla="*/ 2147483646 h 847"/>
              <a:gd name="T56" fmla="*/ 2147483646 w 1213"/>
              <a:gd name="T57" fmla="*/ 2147483646 h 847"/>
              <a:gd name="T58" fmla="*/ 2147483646 w 1213"/>
              <a:gd name="T59" fmla="*/ 2147483646 h 847"/>
              <a:gd name="T60" fmla="*/ 2147483646 w 1213"/>
              <a:gd name="T61" fmla="*/ 2147483646 h 847"/>
              <a:gd name="T62" fmla="*/ 2147483646 w 1213"/>
              <a:gd name="T63" fmla="*/ 2147483646 h 847"/>
              <a:gd name="T64" fmla="*/ 2147483646 w 1213"/>
              <a:gd name="T65" fmla="*/ 2147483646 h 847"/>
              <a:gd name="T66" fmla="*/ 2147483646 w 1213"/>
              <a:gd name="T67" fmla="*/ 2147483646 h 847"/>
              <a:gd name="T68" fmla="*/ 2147483646 w 1213"/>
              <a:gd name="T69" fmla="*/ 2147483646 h 847"/>
              <a:gd name="T70" fmla="*/ 2147483646 w 1213"/>
              <a:gd name="T71" fmla="*/ 2147483646 h 847"/>
              <a:gd name="T72" fmla="*/ 2147483646 w 1213"/>
              <a:gd name="T73" fmla="*/ 2147483646 h 847"/>
              <a:gd name="T74" fmla="*/ 2147483646 w 1213"/>
              <a:gd name="T75" fmla="*/ 2147483646 h 847"/>
              <a:gd name="T76" fmla="*/ 2147483646 w 1213"/>
              <a:gd name="T77" fmla="*/ 2147483646 h 847"/>
              <a:gd name="T78" fmla="*/ 2147483646 w 1213"/>
              <a:gd name="T79" fmla="*/ 2147483646 h 847"/>
              <a:gd name="T80" fmla="*/ 2147483646 w 1213"/>
              <a:gd name="T81" fmla="*/ 2147483646 h 847"/>
              <a:gd name="T82" fmla="*/ 2147483646 w 1213"/>
              <a:gd name="T83" fmla="*/ 2147483646 h 847"/>
              <a:gd name="T84" fmla="*/ 2147483646 w 1213"/>
              <a:gd name="T85" fmla="*/ 2147483646 h 847"/>
              <a:gd name="T86" fmla="*/ 2147483646 w 1213"/>
              <a:gd name="T87" fmla="*/ 2147483646 h 847"/>
              <a:gd name="T88" fmla="*/ 2147483646 w 1213"/>
              <a:gd name="T89" fmla="*/ 2147483646 h 847"/>
              <a:gd name="T90" fmla="*/ 2147483646 w 1213"/>
              <a:gd name="T91" fmla="*/ 2147483646 h 847"/>
              <a:gd name="T92" fmla="*/ 2147483646 w 1213"/>
              <a:gd name="T93" fmla="*/ 2147483646 h 847"/>
              <a:gd name="T94" fmla="*/ 2147483646 w 1213"/>
              <a:gd name="T95" fmla="*/ 2147483646 h 847"/>
              <a:gd name="T96" fmla="*/ 2147483646 w 1213"/>
              <a:gd name="T97" fmla="*/ 2147483646 h 847"/>
              <a:gd name="T98" fmla="*/ 2147483646 w 1213"/>
              <a:gd name="T99" fmla="*/ 2147483646 h 8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13" h="847">
                <a:moveTo>
                  <a:pt x="1206" y="691"/>
                </a:moveTo>
                <a:cubicBezTo>
                  <a:pt x="1197" y="669"/>
                  <a:pt x="1182" y="650"/>
                  <a:pt x="1163" y="637"/>
                </a:cubicBezTo>
                <a:cubicBezTo>
                  <a:pt x="1178" y="620"/>
                  <a:pt x="1190" y="600"/>
                  <a:pt x="1196" y="578"/>
                </a:cubicBezTo>
                <a:cubicBezTo>
                  <a:pt x="1203" y="553"/>
                  <a:pt x="1203" y="526"/>
                  <a:pt x="1196" y="500"/>
                </a:cubicBezTo>
                <a:cubicBezTo>
                  <a:pt x="1189" y="475"/>
                  <a:pt x="1174" y="451"/>
                  <a:pt x="1155" y="433"/>
                </a:cubicBezTo>
                <a:cubicBezTo>
                  <a:pt x="1139" y="418"/>
                  <a:pt x="1119" y="407"/>
                  <a:pt x="1098" y="401"/>
                </a:cubicBezTo>
                <a:cubicBezTo>
                  <a:pt x="1100" y="393"/>
                  <a:pt x="1102" y="385"/>
                  <a:pt x="1103" y="376"/>
                </a:cubicBezTo>
                <a:cubicBezTo>
                  <a:pt x="1103" y="373"/>
                  <a:pt x="1103" y="370"/>
                  <a:pt x="1103" y="366"/>
                </a:cubicBezTo>
                <a:cubicBezTo>
                  <a:pt x="1104" y="365"/>
                  <a:pt x="1104" y="363"/>
                  <a:pt x="1104" y="361"/>
                </a:cubicBezTo>
                <a:cubicBezTo>
                  <a:pt x="1104" y="360"/>
                  <a:pt x="1104" y="358"/>
                  <a:pt x="1104" y="356"/>
                </a:cubicBezTo>
                <a:cubicBezTo>
                  <a:pt x="1103" y="350"/>
                  <a:pt x="1103" y="343"/>
                  <a:pt x="1102" y="337"/>
                </a:cubicBezTo>
                <a:cubicBezTo>
                  <a:pt x="1098" y="310"/>
                  <a:pt x="1087" y="285"/>
                  <a:pt x="1071" y="264"/>
                </a:cubicBezTo>
                <a:cubicBezTo>
                  <a:pt x="1054" y="242"/>
                  <a:pt x="1033" y="225"/>
                  <a:pt x="1008" y="215"/>
                </a:cubicBezTo>
                <a:cubicBezTo>
                  <a:pt x="988" y="206"/>
                  <a:pt x="965" y="202"/>
                  <a:pt x="943" y="202"/>
                </a:cubicBezTo>
                <a:cubicBezTo>
                  <a:pt x="938" y="186"/>
                  <a:pt x="931" y="170"/>
                  <a:pt x="921" y="156"/>
                </a:cubicBezTo>
                <a:cubicBezTo>
                  <a:pt x="909" y="139"/>
                  <a:pt x="893" y="123"/>
                  <a:pt x="875" y="112"/>
                </a:cubicBezTo>
                <a:cubicBezTo>
                  <a:pt x="857" y="100"/>
                  <a:pt x="836" y="92"/>
                  <a:pt x="815" y="89"/>
                </a:cubicBezTo>
                <a:cubicBezTo>
                  <a:pt x="804" y="87"/>
                  <a:pt x="793" y="86"/>
                  <a:pt x="783" y="87"/>
                </a:cubicBezTo>
                <a:cubicBezTo>
                  <a:pt x="776" y="87"/>
                  <a:pt x="770" y="88"/>
                  <a:pt x="763" y="89"/>
                </a:cubicBezTo>
                <a:cubicBezTo>
                  <a:pt x="749" y="68"/>
                  <a:pt x="732" y="50"/>
                  <a:pt x="711" y="36"/>
                </a:cubicBezTo>
                <a:cubicBezTo>
                  <a:pt x="687" y="19"/>
                  <a:pt x="659" y="8"/>
                  <a:pt x="630" y="4"/>
                </a:cubicBezTo>
                <a:cubicBezTo>
                  <a:pt x="601" y="0"/>
                  <a:pt x="571" y="2"/>
                  <a:pt x="544" y="11"/>
                </a:cubicBezTo>
                <a:cubicBezTo>
                  <a:pt x="520" y="19"/>
                  <a:pt x="497" y="31"/>
                  <a:pt x="478" y="48"/>
                </a:cubicBezTo>
                <a:cubicBezTo>
                  <a:pt x="457" y="38"/>
                  <a:pt x="434" y="34"/>
                  <a:pt x="411" y="34"/>
                </a:cubicBezTo>
                <a:cubicBezTo>
                  <a:pt x="384" y="33"/>
                  <a:pt x="357" y="40"/>
                  <a:pt x="333" y="52"/>
                </a:cubicBezTo>
                <a:cubicBezTo>
                  <a:pt x="309" y="64"/>
                  <a:pt x="288" y="82"/>
                  <a:pt x="272" y="104"/>
                </a:cubicBezTo>
                <a:cubicBezTo>
                  <a:pt x="259" y="122"/>
                  <a:pt x="249" y="142"/>
                  <a:pt x="244" y="164"/>
                </a:cubicBezTo>
                <a:cubicBezTo>
                  <a:pt x="218" y="164"/>
                  <a:pt x="193" y="170"/>
                  <a:pt x="170" y="181"/>
                </a:cubicBezTo>
                <a:cubicBezTo>
                  <a:pt x="143" y="194"/>
                  <a:pt x="120" y="215"/>
                  <a:pt x="104" y="240"/>
                </a:cubicBezTo>
                <a:cubicBezTo>
                  <a:pt x="88" y="265"/>
                  <a:pt x="79" y="295"/>
                  <a:pt x="78" y="325"/>
                </a:cubicBezTo>
                <a:cubicBezTo>
                  <a:pt x="78" y="350"/>
                  <a:pt x="83" y="374"/>
                  <a:pt x="93" y="397"/>
                </a:cubicBezTo>
                <a:cubicBezTo>
                  <a:pt x="75" y="404"/>
                  <a:pt x="58" y="415"/>
                  <a:pt x="45" y="430"/>
                </a:cubicBezTo>
                <a:cubicBezTo>
                  <a:pt x="28" y="448"/>
                  <a:pt x="16" y="470"/>
                  <a:pt x="11" y="494"/>
                </a:cubicBezTo>
                <a:cubicBezTo>
                  <a:pt x="6" y="518"/>
                  <a:pt x="8" y="543"/>
                  <a:pt x="16" y="566"/>
                </a:cubicBezTo>
                <a:cubicBezTo>
                  <a:pt x="23" y="585"/>
                  <a:pt x="35" y="603"/>
                  <a:pt x="50" y="617"/>
                </a:cubicBezTo>
                <a:cubicBezTo>
                  <a:pt x="33" y="628"/>
                  <a:pt x="20" y="644"/>
                  <a:pt x="12" y="662"/>
                </a:cubicBezTo>
                <a:cubicBezTo>
                  <a:pt x="2" y="683"/>
                  <a:pt x="0" y="707"/>
                  <a:pt x="6" y="730"/>
                </a:cubicBezTo>
                <a:cubicBezTo>
                  <a:pt x="12" y="752"/>
                  <a:pt x="25" y="772"/>
                  <a:pt x="43" y="785"/>
                </a:cubicBezTo>
                <a:cubicBezTo>
                  <a:pt x="62" y="799"/>
                  <a:pt x="84" y="806"/>
                  <a:pt x="106" y="805"/>
                </a:cubicBezTo>
                <a:cubicBezTo>
                  <a:pt x="84" y="804"/>
                  <a:pt x="63" y="796"/>
                  <a:pt x="46" y="782"/>
                </a:cubicBezTo>
                <a:cubicBezTo>
                  <a:pt x="30" y="768"/>
                  <a:pt x="18" y="749"/>
                  <a:pt x="14" y="728"/>
                </a:cubicBezTo>
                <a:cubicBezTo>
                  <a:pt x="10" y="707"/>
                  <a:pt x="13" y="685"/>
                  <a:pt x="22" y="667"/>
                </a:cubicBezTo>
                <a:cubicBezTo>
                  <a:pt x="32" y="648"/>
                  <a:pt x="47" y="633"/>
                  <a:pt x="66" y="625"/>
                </a:cubicBezTo>
                <a:cubicBezTo>
                  <a:pt x="76" y="620"/>
                  <a:pt x="76" y="620"/>
                  <a:pt x="76" y="620"/>
                </a:cubicBezTo>
                <a:cubicBezTo>
                  <a:pt x="67" y="612"/>
                  <a:pt x="67" y="612"/>
                  <a:pt x="67" y="612"/>
                </a:cubicBezTo>
                <a:cubicBezTo>
                  <a:pt x="51" y="598"/>
                  <a:pt x="39" y="580"/>
                  <a:pt x="33" y="560"/>
                </a:cubicBezTo>
                <a:cubicBezTo>
                  <a:pt x="27" y="540"/>
                  <a:pt x="26" y="519"/>
                  <a:pt x="31" y="499"/>
                </a:cubicBezTo>
                <a:cubicBezTo>
                  <a:pt x="36" y="478"/>
                  <a:pt x="47" y="460"/>
                  <a:pt x="61" y="446"/>
                </a:cubicBezTo>
                <a:cubicBezTo>
                  <a:pt x="76" y="431"/>
                  <a:pt x="94" y="421"/>
                  <a:pt x="114" y="416"/>
                </a:cubicBezTo>
                <a:cubicBezTo>
                  <a:pt x="129" y="412"/>
                  <a:pt x="129" y="412"/>
                  <a:pt x="129" y="412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0" y="376"/>
                  <a:pt x="104" y="351"/>
                  <a:pt x="106" y="326"/>
                </a:cubicBezTo>
                <a:cubicBezTo>
                  <a:pt x="107" y="301"/>
                  <a:pt x="115" y="277"/>
                  <a:pt x="129" y="256"/>
                </a:cubicBezTo>
                <a:cubicBezTo>
                  <a:pt x="142" y="236"/>
                  <a:pt x="162" y="219"/>
                  <a:pt x="184" y="209"/>
                </a:cubicBezTo>
                <a:cubicBezTo>
                  <a:pt x="206" y="198"/>
                  <a:pt x="231" y="194"/>
                  <a:pt x="255" y="196"/>
                </a:cubicBezTo>
                <a:cubicBezTo>
                  <a:pt x="270" y="198"/>
                  <a:pt x="270" y="198"/>
                  <a:pt x="270" y="198"/>
                </a:cubicBezTo>
                <a:cubicBezTo>
                  <a:pt x="273" y="183"/>
                  <a:pt x="273" y="183"/>
                  <a:pt x="273" y="183"/>
                </a:cubicBezTo>
                <a:cubicBezTo>
                  <a:pt x="276" y="162"/>
                  <a:pt x="285" y="141"/>
                  <a:pt x="299" y="124"/>
                </a:cubicBezTo>
                <a:cubicBezTo>
                  <a:pt x="312" y="106"/>
                  <a:pt x="329" y="92"/>
                  <a:pt x="348" y="83"/>
                </a:cubicBezTo>
                <a:cubicBezTo>
                  <a:pt x="368" y="73"/>
                  <a:pt x="389" y="68"/>
                  <a:pt x="411" y="68"/>
                </a:cubicBezTo>
                <a:cubicBezTo>
                  <a:pt x="433" y="69"/>
                  <a:pt x="454" y="74"/>
                  <a:pt x="473" y="84"/>
                </a:cubicBezTo>
                <a:cubicBezTo>
                  <a:pt x="484" y="90"/>
                  <a:pt x="484" y="90"/>
                  <a:pt x="484" y="90"/>
                </a:cubicBezTo>
                <a:cubicBezTo>
                  <a:pt x="493" y="81"/>
                  <a:pt x="493" y="81"/>
                  <a:pt x="493" y="81"/>
                </a:cubicBezTo>
                <a:cubicBezTo>
                  <a:pt x="511" y="65"/>
                  <a:pt x="532" y="52"/>
                  <a:pt x="554" y="45"/>
                </a:cubicBezTo>
                <a:cubicBezTo>
                  <a:pt x="577" y="38"/>
                  <a:pt x="601" y="36"/>
                  <a:pt x="625" y="40"/>
                </a:cubicBezTo>
                <a:cubicBezTo>
                  <a:pt x="649" y="43"/>
                  <a:pt x="671" y="52"/>
                  <a:pt x="691" y="65"/>
                </a:cubicBezTo>
                <a:cubicBezTo>
                  <a:pt x="711" y="78"/>
                  <a:pt x="727" y="96"/>
                  <a:pt x="739" y="117"/>
                </a:cubicBezTo>
                <a:cubicBezTo>
                  <a:pt x="746" y="128"/>
                  <a:pt x="746" y="128"/>
                  <a:pt x="746" y="128"/>
                </a:cubicBezTo>
                <a:cubicBezTo>
                  <a:pt x="759" y="125"/>
                  <a:pt x="759" y="125"/>
                  <a:pt x="759" y="125"/>
                </a:cubicBezTo>
                <a:cubicBezTo>
                  <a:pt x="767" y="123"/>
                  <a:pt x="776" y="122"/>
                  <a:pt x="784" y="122"/>
                </a:cubicBezTo>
                <a:cubicBezTo>
                  <a:pt x="793" y="121"/>
                  <a:pt x="801" y="122"/>
                  <a:pt x="809" y="123"/>
                </a:cubicBezTo>
                <a:cubicBezTo>
                  <a:pt x="826" y="126"/>
                  <a:pt x="842" y="132"/>
                  <a:pt x="857" y="141"/>
                </a:cubicBezTo>
                <a:cubicBezTo>
                  <a:pt x="871" y="150"/>
                  <a:pt x="884" y="162"/>
                  <a:pt x="894" y="176"/>
                </a:cubicBezTo>
                <a:cubicBezTo>
                  <a:pt x="904" y="189"/>
                  <a:pt x="911" y="205"/>
                  <a:pt x="915" y="222"/>
                </a:cubicBezTo>
                <a:cubicBezTo>
                  <a:pt x="918" y="237"/>
                  <a:pt x="918" y="237"/>
                  <a:pt x="918" y="237"/>
                </a:cubicBezTo>
                <a:cubicBezTo>
                  <a:pt x="932" y="235"/>
                  <a:pt x="932" y="235"/>
                  <a:pt x="932" y="235"/>
                </a:cubicBezTo>
                <a:cubicBezTo>
                  <a:pt x="954" y="233"/>
                  <a:pt x="976" y="236"/>
                  <a:pt x="996" y="244"/>
                </a:cubicBezTo>
                <a:cubicBezTo>
                  <a:pt x="1016" y="252"/>
                  <a:pt x="1033" y="265"/>
                  <a:pt x="1047" y="282"/>
                </a:cubicBezTo>
                <a:cubicBezTo>
                  <a:pt x="1061" y="299"/>
                  <a:pt x="1070" y="320"/>
                  <a:pt x="1074" y="341"/>
                </a:cubicBezTo>
                <a:cubicBezTo>
                  <a:pt x="1075" y="346"/>
                  <a:pt x="1075" y="352"/>
                  <a:pt x="1075" y="357"/>
                </a:cubicBezTo>
                <a:cubicBezTo>
                  <a:pt x="1076" y="358"/>
                  <a:pt x="1076" y="360"/>
                  <a:pt x="1076" y="362"/>
                </a:cubicBezTo>
                <a:cubicBezTo>
                  <a:pt x="1076" y="366"/>
                  <a:pt x="1076" y="366"/>
                  <a:pt x="1076" y="366"/>
                </a:cubicBezTo>
                <a:cubicBezTo>
                  <a:pt x="1076" y="368"/>
                  <a:pt x="1075" y="371"/>
                  <a:pt x="1075" y="374"/>
                </a:cubicBezTo>
                <a:cubicBezTo>
                  <a:pt x="1074" y="385"/>
                  <a:pt x="1072" y="396"/>
                  <a:pt x="1069" y="406"/>
                </a:cubicBezTo>
                <a:cubicBezTo>
                  <a:pt x="1063" y="421"/>
                  <a:pt x="1063" y="421"/>
                  <a:pt x="1063" y="421"/>
                </a:cubicBezTo>
                <a:cubicBezTo>
                  <a:pt x="1079" y="424"/>
                  <a:pt x="1079" y="424"/>
                  <a:pt x="1079" y="424"/>
                </a:cubicBezTo>
                <a:cubicBezTo>
                  <a:pt x="1101" y="427"/>
                  <a:pt x="1121" y="437"/>
                  <a:pt x="1138" y="451"/>
                </a:cubicBezTo>
                <a:cubicBezTo>
                  <a:pt x="1155" y="466"/>
                  <a:pt x="1168" y="485"/>
                  <a:pt x="1175" y="507"/>
                </a:cubicBezTo>
                <a:cubicBezTo>
                  <a:pt x="1181" y="528"/>
                  <a:pt x="1182" y="551"/>
                  <a:pt x="1177" y="573"/>
                </a:cubicBezTo>
                <a:cubicBezTo>
                  <a:pt x="1171" y="595"/>
                  <a:pt x="1160" y="616"/>
                  <a:pt x="1143" y="632"/>
                </a:cubicBezTo>
                <a:cubicBezTo>
                  <a:pt x="1135" y="641"/>
                  <a:pt x="1135" y="641"/>
                  <a:pt x="1135" y="641"/>
                </a:cubicBezTo>
                <a:cubicBezTo>
                  <a:pt x="1145" y="646"/>
                  <a:pt x="1145" y="646"/>
                  <a:pt x="1145" y="646"/>
                </a:cubicBezTo>
                <a:cubicBezTo>
                  <a:pt x="1166" y="656"/>
                  <a:pt x="1184" y="674"/>
                  <a:pt x="1193" y="696"/>
                </a:cubicBezTo>
                <a:cubicBezTo>
                  <a:pt x="1198" y="707"/>
                  <a:pt x="1201" y="719"/>
                  <a:pt x="1202" y="730"/>
                </a:cubicBezTo>
                <a:cubicBezTo>
                  <a:pt x="1203" y="743"/>
                  <a:pt x="1201" y="755"/>
                  <a:pt x="1198" y="766"/>
                </a:cubicBezTo>
                <a:cubicBezTo>
                  <a:pt x="1191" y="790"/>
                  <a:pt x="1176" y="811"/>
                  <a:pt x="1156" y="825"/>
                </a:cubicBezTo>
                <a:cubicBezTo>
                  <a:pt x="1135" y="839"/>
                  <a:pt x="1109" y="845"/>
                  <a:pt x="1084" y="843"/>
                </a:cubicBezTo>
                <a:cubicBezTo>
                  <a:pt x="1109" y="847"/>
                  <a:pt x="1136" y="842"/>
                  <a:pt x="1158" y="829"/>
                </a:cubicBezTo>
                <a:cubicBezTo>
                  <a:pt x="1181" y="816"/>
                  <a:pt x="1198" y="794"/>
                  <a:pt x="1207" y="769"/>
                </a:cubicBezTo>
                <a:cubicBezTo>
                  <a:pt x="1211" y="757"/>
                  <a:pt x="1213" y="743"/>
                  <a:pt x="1213" y="730"/>
                </a:cubicBezTo>
                <a:cubicBezTo>
                  <a:pt x="1213" y="717"/>
                  <a:pt x="1210" y="703"/>
                  <a:pt x="1206" y="69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508625" y="1900238"/>
            <a:ext cx="365125" cy="4103687"/>
            <a:chOff x="5508625" y="1900238"/>
            <a:chExt cx="365125" cy="4103687"/>
          </a:xfrm>
        </p:grpSpPr>
        <p:sp>
          <p:nvSpPr>
            <p:cNvPr id="3085" name="MH_Other_1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508625" y="1900238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FF6E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01</a:t>
              </a:r>
            </a:p>
          </p:txBody>
        </p:sp>
        <p:sp>
          <p:nvSpPr>
            <p:cNvPr id="3086" name="MH_Other_1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508625" y="2366963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58595B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02</a:t>
              </a:r>
            </a:p>
          </p:txBody>
        </p:sp>
        <p:sp>
          <p:nvSpPr>
            <p:cNvPr id="3087" name="MH_Other_1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508625" y="2835275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808285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03</a:t>
              </a:r>
            </a:p>
          </p:txBody>
        </p:sp>
        <p:sp>
          <p:nvSpPr>
            <p:cNvPr id="3088" name="MH_Other_1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508625" y="3302000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A7A9AC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04</a:t>
              </a:r>
            </a:p>
          </p:txBody>
        </p:sp>
        <p:sp>
          <p:nvSpPr>
            <p:cNvPr id="3089" name="MH_Other_1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508625" y="3770313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BCBEC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05</a:t>
              </a:r>
            </a:p>
          </p:txBody>
        </p:sp>
        <p:sp>
          <p:nvSpPr>
            <p:cNvPr id="3090" name="MH_Other_1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5508625" y="4237038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D7DF23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06</a:t>
              </a:r>
            </a:p>
          </p:txBody>
        </p:sp>
        <p:sp>
          <p:nvSpPr>
            <p:cNvPr id="3091" name="MH_Other_1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508625" y="4703763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FBB04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07</a:t>
              </a:r>
            </a:p>
          </p:txBody>
        </p:sp>
        <p:sp>
          <p:nvSpPr>
            <p:cNvPr id="3092" name="MH_Other_18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508625" y="5172075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008C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08</a:t>
              </a:r>
            </a:p>
          </p:txBody>
        </p:sp>
        <p:sp>
          <p:nvSpPr>
            <p:cNvPr id="3093" name="MH_Other_1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508625" y="5638800"/>
              <a:ext cx="365125" cy="365125"/>
            </a:xfrm>
            <a:prstGeom prst="ellipse">
              <a:avLst/>
            </a:prstGeom>
            <a:solidFill>
              <a:srgbClr val="FFFFFF"/>
            </a:solidFill>
            <a:ln w="88900">
              <a:solidFill>
                <a:srgbClr val="DD3645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1200">
                  <a:solidFill>
                    <a:srgbClr val="737373"/>
                  </a:solidFill>
                  <a:latin typeface="Arial" charset="0"/>
                  <a:ea typeface="幼圆" pitchFamily="49" charset="-122"/>
                </a:rPr>
                <a:t>09</a:t>
              </a:r>
            </a:p>
          </p:txBody>
        </p:sp>
      </p:grpSp>
      <p:sp>
        <p:nvSpPr>
          <p:cNvPr id="3094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78525" y="1898650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ea typeface="微软雅黑" pitchFamily="34" charset="-122"/>
              </a:rPr>
              <a:t>微课、慕课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095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78525" y="5637213"/>
            <a:ext cx="284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ea typeface="微软雅黑" pitchFamily="34" charset="-122"/>
              </a:rPr>
              <a:t>自适应学习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096" name="MH_SubTitle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78525" y="5168900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ea typeface="微软雅黑" pitchFamily="34" charset="-122"/>
              </a:rPr>
              <a:t>深度学习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097" name="MH_SubTitle_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978525" y="4702175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ea typeface="微软雅黑" pitchFamily="34" charset="-122"/>
              </a:rPr>
              <a:t>创客空间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098" name="MH_SubTitle_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78525" y="2365375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>
                <a:ea typeface="微软雅黑" pitchFamily="34" charset="-122"/>
              </a:rPr>
              <a:t>云</a:t>
            </a:r>
            <a:r>
              <a:rPr lang="zh-CN" altLang="en-US" sz="2400" dirty="0" smtClean="0">
                <a:ea typeface="微软雅黑" pitchFamily="34" charset="-122"/>
              </a:rPr>
              <a:t>计算、大数据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099" name="MH_SubTitle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78525" y="2832100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ea typeface="微软雅黑" pitchFamily="34" charset="-122"/>
              </a:rPr>
              <a:t>学习分析技术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100" name="MH_SubTitle_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78525" y="3300413"/>
            <a:ext cx="284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>
                <a:ea typeface="微软雅黑" pitchFamily="34" charset="-122"/>
              </a:rPr>
              <a:t>游戏</a:t>
            </a:r>
            <a:r>
              <a:rPr lang="zh-CN" altLang="en-US" sz="2400" dirty="0" smtClean="0">
                <a:ea typeface="微软雅黑" pitchFamily="34" charset="-122"/>
              </a:rPr>
              <a:t>化学习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101" name="MH_SubTitle_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78525" y="3767138"/>
            <a:ext cx="284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>
                <a:ea typeface="微软雅黑" pitchFamily="34" charset="-122"/>
              </a:rPr>
              <a:t>自</a:t>
            </a:r>
            <a:r>
              <a:rPr lang="zh-CN" altLang="en-US" sz="2400" dirty="0" smtClean="0">
                <a:ea typeface="微软雅黑" pitchFamily="34" charset="-122"/>
              </a:rPr>
              <a:t>带设备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102" name="MH_SubTitle_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78525" y="4235450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ea typeface="微软雅黑" pitchFamily="34" charset="-122"/>
              </a:rPr>
              <a:t>STEAM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3103" name="MH_Other_2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2850" y="4176713"/>
            <a:ext cx="282575" cy="2809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01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4" name="MH_Other_2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689100" y="3009900"/>
            <a:ext cx="280988" cy="282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03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5" name="MH_Other_2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195513" y="2643188"/>
            <a:ext cx="280987" cy="282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04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6" name="MH_Other_2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809875" y="2503488"/>
            <a:ext cx="280988" cy="282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05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7" name="MH_Other_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446463" y="2647950"/>
            <a:ext cx="280987" cy="2809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06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8" name="MH_Other_2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63988" y="3027363"/>
            <a:ext cx="279400" cy="2809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07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09" name="MH_Other_26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329113" y="3617913"/>
            <a:ext cx="280987" cy="282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08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10" name="MH_Other_2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65638" y="4254500"/>
            <a:ext cx="280987" cy="2809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09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  <p:sp>
        <p:nvSpPr>
          <p:cNvPr id="3111" name="MH_Other_2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333500" y="3562350"/>
            <a:ext cx="280988" cy="2809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buFont typeface="Arial" charset="0"/>
              <a:buNone/>
            </a:pPr>
            <a:r>
              <a:rPr lang="en-US" altLang="zh-CN" sz="1400">
                <a:solidFill>
                  <a:srgbClr val="737373"/>
                </a:solidFill>
                <a:latin typeface="Arial" charset="0"/>
                <a:cs typeface="Arial" charset="0"/>
              </a:rPr>
              <a:t>02</a:t>
            </a:r>
            <a:endParaRPr lang="zh-CN" altLang="en-US" sz="1400">
              <a:solidFill>
                <a:srgbClr val="737373"/>
              </a:solidFill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3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>
            <p:custDataLst>
              <p:tags r:id="rId2"/>
            </p:custDataLst>
          </p:nvPr>
        </p:nvSpPr>
        <p:spPr>
          <a:xfrm>
            <a:off x="868363" y="2854325"/>
            <a:ext cx="1133475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DD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>
            <p:custDataLst>
              <p:tags r:id="rId3"/>
            </p:custDataLst>
          </p:nvPr>
        </p:nvSpPr>
        <p:spPr>
          <a:xfrm>
            <a:off x="868363" y="3449638"/>
            <a:ext cx="1133475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ED618C"/>
          </a:solidFill>
          <a:ln>
            <a:noFill/>
          </a:ln>
          <a:effectLst>
            <a:outerShdw dist="50800" dir="5400000" algn="t" rotWithShape="0">
              <a:srgbClr val="EB508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>
            <p:custDataLst>
              <p:tags r:id="rId4"/>
            </p:custDataLst>
          </p:nvPr>
        </p:nvSpPr>
        <p:spPr>
          <a:xfrm>
            <a:off x="2135188" y="2854325"/>
            <a:ext cx="1131887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D2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>
            <p:custDataLst>
              <p:tags r:id="rId5"/>
            </p:custDataLst>
          </p:nvPr>
        </p:nvSpPr>
        <p:spPr>
          <a:xfrm>
            <a:off x="2135188" y="3449638"/>
            <a:ext cx="1131887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5E57"/>
          </a:solidFill>
          <a:ln>
            <a:noFill/>
          </a:ln>
          <a:effectLst>
            <a:outerShdw dist="50800" dir="5400000" algn="t" rotWithShape="0">
              <a:srgbClr val="F14A4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任意多边形 44"/>
          <p:cNvSpPr/>
          <p:nvPr>
            <p:custDataLst>
              <p:tags r:id="rId6"/>
            </p:custDataLst>
          </p:nvPr>
        </p:nvSpPr>
        <p:spPr>
          <a:xfrm>
            <a:off x="3400425" y="2854325"/>
            <a:ext cx="1133475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E75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任意多边形 45"/>
          <p:cNvSpPr/>
          <p:nvPr>
            <p:custDataLst>
              <p:tags r:id="rId7"/>
            </p:custDataLst>
          </p:nvPr>
        </p:nvSpPr>
        <p:spPr>
          <a:xfrm>
            <a:off x="3400425" y="3449638"/>
            <a:ext cx="1133475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8144"/>
          </a:solidFill>
          <a:ln>
            <a:noFill/>
          </a:ln>
          <a:effectLst>
            <a:outerShdw dist="50800" dir="5400000" algn="t" rotWithShape="0">
              <a:srgbClr val="F9712A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任意多边形 46"/>
          <p:cNvSpPr/>
          <p:nvPr>
            <p:custDataLst>
              <p:tags r:id="rId8"/>
            </p:custDataLst>
          </p:nvPr>
        </p:nvSpPr>
        <p:spPr>
          <a:xfrm>
            <a:off x="4667250" y="2854325"/>
            <a:ext cx="1133475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18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任意多边形 47"/>
          <p:cNvSpPr/>
          <p:nvPr>
            <p:custDataLst>
              <p:tags r:id="rId9"/>
            </p:custDataLst>
          </p:nvPr>
        </p:nvSpPr>
        <p:spPr>
          <a:xfrm>
            <a:off x="4667250" y="3449638"/>
            <a:ext cx="1133475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24E0C1"/>
          </a:solidFill>
          <a:ln>
            <a:noFill/>
          </a:ln>
          <a:effectLst>
            <a:outerShdw dist="50800" dir="5400000" algn="t" rotWithShape="0">
              <a:srgbClr val="1ED1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任意多边形 48"/>
          <p:cNvSpPr/>
          <p:nvPr>
            <p:custDataLst>
              <p:tags r:id="rId10"/>
            </p:custDataLst>
          </p:nvPr>
        </p:nvSpPr>
        <p:spPr>
          <a:xfrm>
            <a:off x="5934075" y="2854325"/>
            <a:ext cx="1133475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E7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>
            <p:custDataLst>
              <p:tags r:id="rId11"/>
            </p:custDataLst>
          </p:nvPr>
        </p:nvSpPr>
        <p:spPr>
          <a:xfrm>
            <a:off x="5934075" y="3449638"/>
            <a:ext cx="1133475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ED618C"/>
          </a:solidFill>
          <a:ln>
            <a:noFill/>
          </a:ln>
          <a:effectLst>
            <a:outerShdw dist="50800" dir="5400000" algn="t" rotWithShape="0">
              <a:srgbClr val="EB508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任意多边形 50"/>
          <p:cNvSpPr/>
          <p:nvPr>
            <p:custDataLst>
              <p:tags r:id="rId12"/>
            </p:custDataLst>
          </p:nvPr>
        </p:nvSpPr>
        <p:spPr>
          <a:xfrm>
            <a:off x="7200900" y="2854325"/>
            <a:ext cx="1133475" cy="573088"/>
          </a:xfrm>
          <a:custGeom>
            <a:avLst/>
            <a:gdLst>
              <a:gd name="connsiteX0" fmla="*/ 91926 w 986971"/>
              <a:gd name="connsiteY0" fmla="*/ 0 h 499654"/>
              <a:gd name="connsiteX1" fmla="*/ 895045 w 986971"/>
              <a:gd name="connsiteY1" fmla="*/ 0 h 499654"/>
              <a:gd name="connsiteX2" fmla="*/ 986971 w 986971"/>
              <a:gd name="connsiteY2" fmla="*/ 91926 h 499654"/>
              <a:gd name="connsiteX3" fmla="*/ 986971 w 986971"/>
              <a:gd name="connsiteY3" fmla="*/ 499654 h 499654"/>
              <a:gd name="connsiteX4" fmla="*/ 0 w 986971"/>
              <a:gd name="connsiteY4" fmla="*/ 499654 h 499654"/>
              <a:gd name="connsiteX5" fmla="*/ 0 w 986971"/>
              <a:gd name="connsiteY5" fmla="*/ 91926 h 499654"/>
              <a:gd name="connsiteX6" fmla="*/ 91926 w 986971"/>
              <a:gd name="connsiteY6" fmla="*/ 0 h 49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4">
                <a:moveTo>
                  <a:pt x="91926" y="0"/>
                </a:moveTo>
                <a:lnTo>
                  <a:pt x="895045" y="0"/>
                </a:lnTo>
                <a:cubicBezTo>
                  <a:pt x="945814" y="0"/>
                  <a:pt x="986971" y="41157"/>
                  <a:pt x="986971" y="91926"/>
                </a:cubicBezTo>
                <a:lnTo>
                  <a:pt x="986971" y="499654"/>
                </a:lnTo>
                <a:lnTo>
                  <a:pt x="0" y="499654"/>
                </a:lnTo>
                <a:lnTo>
                  <a:pt x="0" y="91926"/>
                </a:lnTo>
                <a:cubicBezTo>
                  <a:pt x="0" y="41157"/>
                  <a:pt x="41157" y="0"/>
                  <a:pt x="91926" y="0"/>
                </a:cubicBezTo>
                <a:close/>
              </a:path>
            </a:pathLst>
          </a:custGeom>
          <a:solidFill>
            <a:srgbClr val="E75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任意多边形 51"/>
          <p:cNvSpPr/>
          <p:nvPr>
            <p:custDataLst>
              <p:tags r:id="rId13"/>
            </p:custDataLst>
          </p:nvPr>
        </p:nvSpPr>
        <p:spPr>
          <a:xfrm>
            <a:off x="7200900" y="3449638"/>
            <a:ext cx="1133475" cy="573087"/>
          </a:xfrm>
          <a:custGeom>
            <a:avLst/>
            <a:gdLst>
              <a:gd name="connsiteX0" fmla="*/ 0 w 986971"/>
              <a:gd name="connsiteY0" fmla="*/ 0 h 499656"/>
              <a:gd name="connsiteX1" fmla="*/ 986971 w 986971"/>
              <a:gd name="connsiteY1" fmla="*/ 0 h 499656"/>
              <a:gd name="connsiteX2" fmla="*/ 986971 w 986971"/>
              <a:gd name="connsiteY2" fmla="*/ 407730 h 499656"/>
              <a:gd name="connsiteX3" fmla="*/ 895045 w 986971"/>
              <a:gd name="connsiteY3" fmla="*/ 499656 h 499656"/>
              <a:gd name="connsiteX4" fmla="*/ 91926 w 986971"/>
              <a:gd name="connsiteY4" fmla="*/ 499656 h 499656"/>
              <a:gd name="connsiteX5" fmla="*/ 0 w 986971"/>
              <a:gd name="connsiteY5" fmla="*/ 407730 h 499656"/>
              <a:gd name="connsiteX6" fmla="*/ 0 w 986971"/>
              <a:gd name="connsiteY6" fmla="*/ 0 h 49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1" h="499656">
                <a:moveTo>
                  <a:pt x="0" y="0"/>
                </a:moveTo>
                <a:lnTo>
                  <a:pt x="986971" y="0"/>
                </a:lnTo>
                <a:lnTo>
                  <a:pt x="986971" y="407730"/>
                </a:lnTo>
                <a:cubicBezTo>
                  <a:pt x="986971" y="458499"/>
                  <a:pt x="945814" y="499656"/>
                  <a:pt x="895045" y="499656"/>
                </a:cubicBezTo>
                <a:lnTo>
                  <a:pt x="91926" y="499656"/>
                </a:lnTo>
                <a:cubicBezTo>
                  <a:pt x="41157" y="499656"/>
                  <a:pt x="0" y="458499"/>
                  <a:pt x="0" y="4077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8144"/>
          </a:solidFill>
          <a:ln>
            <a:noFill/>
          </a:ln>
          <a:effectLst>
            <a:outerShdw dist="50800" dir="5400000" algn="t" rotWithShape="0">
              <a:srgbClr val="F9712A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6" name="文本框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68363" y="2554288"/>
            <a:ext cx="113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T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  <p:sp>
        <p:nvSpPr>
          <p:cNvPr id="3087" name="文本框 5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135188" y="2554288"/>
            <a:ext cx="11318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H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  <p:sp>
        <p:nvSpPr>
          <p:cNvPr id="3088" name="文本框 5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00425" y="2554288"/>
            <a:ext cx="113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A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  <p:sp>
        <p:nvSpPr>
          <p:cNvPr id="3089" name="文本框 5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67250" y="2554288"/>
            <a:ext cx="113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N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  <p:sp>
        <p:nvSpPr>
          <p:cNvPr id="3090" name="文本框 5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34075" y="2554288"/>
            <a:ext cx="113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K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  <p:sp>
        <p:nvSpPr>
          <p:cNvPr id="3091" name="文本框 5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00900" y="2554288"/>
            <a:ext cx="113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7200">
                <a:solidFill>
                  <a:srgbClr val="FFFFFF"/>
                </a:solidFill>
                <a:latin typeface="Impact" pitchFamily="34" charset="0"/>
              </a:rPr>
              <a:t>S</a:t>
            </a:r>
            <a:endParaRPr lang="zh-CN" altLang="en-US" sz="7200">
              <a:solidFill>
                <a:srgbClr val="FFFFFF"/>
              </a:solidFill>
              <a:latin typeface="Impact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3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39552" y="1628800"/>
            <a:ext cx="8064896" cy="4411282"/>
            <a:chOff x="611560" y="1727200"/>
            <a:chExt cx="8108195" cy="4150072"/>
          </a:xfrm>
        </p:grpSpPr>
        <p:sp>
          <p:nvSpPr>
            <p:cNvPr id="18" name="MH_Other_1"/>
            <p:cNvSpPr/>
            <p:nvPr>
              <p:custDataLst>
                <p:tags r:id="rId4"/>
              </p:custDataLst>
            </p:nvPr>
          </p:nvSpPr>
          <p:spPr>
            <a:xfrm>
              <a:off x="611560" y="2870784"/>
              <a:ext cx="314097" cy="15853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5"/>
              </p:custDataLst>
            </p:nvPr>
          </p:nvSpPr>
          <p:spPr>
            <a:xfrm>
              <a:off x="683955" y="1727200"/>
              <a:ext cx="8035800" cy="415007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130706" y="2870784"/>
              <a:ext cx="1516652" cy="1585303"/>
              <a:chOff x="5546725" y="2767013"/>
              <a:chExt cx="2895600" cy="1441450"/>
            </a:xfrm>
          </p:grpSpPr>
          <p:sp>
            <p:nvSpPr>
              <p:cNvPr id="17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5546725" y="2767013"/>
                <a:ext cx="568325" cy="1441450"/>
              </a:xfrm>
              <a:prstGeom prst="rect">
                <a:avLst/>
              </a:prstGeom>
              <a:solidFill>
                <a:srgbClr val="FFE5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MH_Sub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5805488" y="2767013"/>
                <a:ext cx="2636837" cy="14414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000" dirty="0" smtClean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例 </a:t>
                </a:r>
                <a:r>
                  <a:rPr lang="en-US" altLang="zh-CN" sz="4000" dirty="0" smtClean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1</a:t>
                </a:r>
                <a:endParaRPr lang="en-US" altLang="zh-CN" sz="4000" dirty="0">
                  <a:solidFill>
                    <a:srgbClr val="FFFFFF"/>
                  </a:solidFill>
                  <a:latin typeface="Berlin Sans FB" panose="020E0602020502020306" pitchFamily="34" charset="0"/>
                  <a:ea typeface="Adobe 繁黑體 Std B" panose="020B0700000000000000" pitchFamily="34" charset="-128"/>
                </a:endParaRPr>
              </a:p>
            </p:txBody>
          </p:sp>
        </p:grpSp>
      </p:grpSp>
      <p:sp>
        <p:nvSpPr>
          <p:cNvPr id="512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00142" y="3095782"/>
            <a:ext cx="6072258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某位物理老师教大学二年级，新设计了一套教学方案，并配备了教学中所要用到的录像、教科书、讲义和实验用书。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研究问题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采用什么样的教学方法最合适；如何组合使用这些教材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做法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用教科书上第一单元“力”，用教学片讲第二单元“运动”，看哪一种方式能取得教学和辅导的良好效果。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　　</a:t>
            </a: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2"/>
            </p:custDataLst>
          </p:nvPr>
        </p:nvSpPr>
        <p:spPr>
          <a:xfrm flipH="1">
            <a:off x="8292028" y="2844362"/>
            <a:ext cx="312420" cy="16850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 flipH="1">
            <a:off x="539552" y="1628800"/>
            <a:ext cx="7992888" cy="441128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12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1560" y="3365020"/>
            <a:ext cx="7836678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】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如果第一单元比第二单元成绩好，能说明什？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可能性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一：第一单元容易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可能性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二：第一单元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考试题更能反映所学的内容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可能性三：教科书写得好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可能性四：教学片乏味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5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39552" y="1628800"/>
            <a:ext cx="8064896" cy="4411282"/>
            <a:chOff x="611560" y="1727200"/>
            <a:chExt cx="8108195" cy="4150072"/>
          </a:xfrm>
        </p:grpSpPr>
        <p:sp>
          <p:nvSpPr>
            <p:cNvPr id="18" name="MH_Other_1"/>
            <p:cNvSpPr/>
            <p:nvPr>
              <p:custDataLst>
                <p:tags r:id="rId4"/>
              </p:custDataLst>
            </p:nvPr>
          </p:nvSpPr>
          <p:spPr>
            <a:xfrm>
              <a:off x="611560" y="2870784"/>
              <a:ext cx="314097" cy="15853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5"/>
              </p:custDataLst>
            </p:nvPr>
          </p:nvSpPr>
          <p:spPr>
            <a:xfrm>
              <a:off x="683955" y="1727200"/>
              <a:ext cx="8035800" cy="415007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130704" y="2870784"/>
              <a:ext cx="1516652" cy="1585303"/>
              <a:chOff x="5546725" y="2767013"/>
              <a:chExt cx="2895602" cy="1441450"/>
            </a:xfrm>
          </p:grpSpPr>
          <p:sp>
            <p:nvSpPr>
              <p:cNvPr id="17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5546725" y="2767013"/>
                <a:ext cx="568325" cy="1441450"/>
              </a:xfrm>
              <a:prstGeom prst="rect">
                <a:avLst/>
              </a:prstGeom>
              <a:solidFill>
                <a:srgbClr val="FFE5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MH_Sub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5805490" y="2767013"/>
                <a:ext cx="2636837" cy="14414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建议</a:t>
                </a:r>
                <a:endParaRPr lang="en-US" altLang="zh-CN" sz="4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9712" y="3095782"/>
            <a:ext cx="6648322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．将不同的教具用于同样的教材，避免教材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难易度影响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．用教科书教一组学生学两个单元，用影片教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一组学生学同样的两个单元，有助于抵消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教学片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特别适合某一单元内容的现象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．做实验的两组学生具有基本相同的水平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．单元课后测验内容能代表所学的教材内容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．两组采用同样的测验内容 </a:t>
            </a: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4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39551" y="1628800"/>
            <a:ext cx="8064897" cy="4411282"/>
            <a:chOff x="611560" y="1727200"/>
            <a:chExt cx="8108196" cy="4150072"/>
          </a:xfrm>
        </p:grpSpPr>
        <p:sp>
          <p:nvSpPr>
            <p:cNvPr id="18" name="MH_Other_1"/>
            <p:cNvSpPr/>
            <p:nvPr>
              <p:custDataLst>
                <p:tags r:id="rId4"/>
              </p:custDataLst>
            </p:nvPr>
          </p:nvSpPr>
          <p:spPr>
            <a:xfrm>
              <a:off x="611560" y="2870784"/>
              <a:ext cx="314097" cy="15853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5"/>
              </p:custDataLst>
            </p:nvPr>
          </p:nvSpPr>
          <p:spPr>
            <a:xfrm>
              <a:off x="683955" y="1727200"/>
              <a:ext cx="8035800" cy="415007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130705" y="2870784"/>
              <a:ext cx="1589051" cy="1585303"/>
              <a:chOff x="5546725" y="2767013"/>
              <a:chExt cx="3033826" cy="1441450"/>
            </a:xfrm>
          </p:grpSpPr>
          <p:sp>
            <p:nvSpPr>
              <p:cNvPr id="17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5546725" y="2767013"/>
                <a:ext cx="568325" cy="1441450"/>
              </a:xfrm>
              <a:prstGeom prst="rect">
                <a:avLst/>
              </a:prstGeom>
              <a:solidFill>
                <a:srgbClr val="FFE5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MH_Sub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5943715" y="2767013"/>
                <a:ext cx="2636836" cy="14414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4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4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4530" y="3095782"/>
            <a:ext cx="6407910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评价“职业选择培训计划”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有效性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做法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这所大学有两个校区，其中只有一个校区施行了“职业选择培训计划”，所有学生在三年级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受训前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填写了一份有关职业选择的答卷，在四年级（受训后）又填写了一次。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0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2"/>
            </p:custDataLst>
          </p:nvPr>
        </p:nvSpPr>
        <p:spPr>
          <a:xfrm flipH="1">
            <a:off x="8292028" y="2844362"/>
            <a:ext cx="312420" cy="16850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 flipH="1">
            <a:off x="539552" y="1628800"/>
            <a:ext cx="7992888" cy="441128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12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1560" y="3365020"/>
            <a:ext cx="7836678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】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．因为两校区学生在许多方面不同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，无法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肯定两组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学生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是否相似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．因为有时间的推移，无法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说明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变化是自然变化，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还是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……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6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39552" y="1628800"/>
            <a:ext cx="8064896" cy="4411282"/>
            <a:chOff x="611560" y="1727200"/>
            <a:chExt cx="8108195" cy="4150072"/>
          </a:xfrm>
        </p:grpSpPr>
        <p:sp>
          <p:nvSpPr>
            <p:cNvPr id="18" name="MH_Other_1"/>
            <p:cNvSpPr/>
            <p:nvPr>
              <p:custDataLst>
                <p:tags r:id="rId4"/>
              </p:custDataLst>
            </p:nvPr>
          </p:nvSpPr>
          <p:spPr>
            <a:xfrm>
              <a:off x="611560" y="2870784"/>
              <a:ext cx="314097" cy="15853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5"/>
              </p:custDataLst>
            </p:nvPr>
          </p:nvSpPr>
          <p:spPr>
            <a:xfrm>
              <a:off x="683955" y="1727200"/>
              <a:ext cx="8035800" cy="415007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130704" y="2870784"/>
              <a:ext cx="1516652" cy="1585303"/>
              <a:chOff x="5546725" y="2767013"/>
              <a:chExt cx="2895602" cy="1441450"/>
            </a:xfrm>
          </p:grpSpPr>
          <p:sp>
            <p:nvSpPr>
              <p:cNvPr id="17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5546725" y="2767013"/>
                <a:ext cx="568325" cy="1441450"/>
              </a:xfrm>
              <a:prstGeom prst="rect">
                <a:avLst/>
              </a:prstGeom>
              <a:solidFill>
                <a:srgbClr val="FFE5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MH_Sub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5805490" y="2767013"/>
                <a:ext cx="2636837" cy="14414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建议</a:t>
                </a:r>
                <a:endParaRPr lang="en-US" altLang="zh-CN" sz="4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39752" y="3010363"/>
            <a:ext cx="6648322" cy="164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．注意学生分组的要求，尽量保持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一致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．采用一种设计，将因人们的正常活动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发生的变化和因实验处理的特殊经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而发生的变化加以区分 </a:t>
            </a:r>
          </a:p>
        </p:txBody>
      </p:sp>
      <p:sp>
        <p:nvSpPr>
          <p:cNvPr id="5127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为什么学习研究方法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9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Picture_1"/>
          <p:cNvSpPr/>
          <p:nvPr>
            <p:custDataLst>
              <p:tags r:id="rId2"/>
            </p:custDataLst>
          </p:nvPr>
        </p:nvSpPr>
        <p:spPr>
          <a:xfrm>
            <a:off x="958031" y="1989112"/>
            <a:ext cx="3109913" cy="3240088"/>
          </a:xfrm>
          <a:custGeom>
            <a:avLst/>
            <a:gdLst>
              <a:gd name="connsiteX0" fmla="*/ 1346823 w 3110638"/>
              <a:gd name="connsiteY0" fmla="*/ 2605177 h 3239805"/>
              <a:gd name="connsiteX1" fmla="*/ 1765677 w 3110638"/>
              <a:gd name="connsiteY1" fmla="*/ 2605177 h 3239805"/>
              <a:gd name="connsiteX2" fmla="*/ 1924334 w 3110638"/>
              <a:gd name="connsiteY2" fmla="*/ 2922491 h 3239805"/>
              <a:gd name="connsiteX3" fmla="*/ 1765677 w 3110638"/>
              <a:gd name="connsiteY3" fmla="*/ 3239805 h 3239805"/>
              <a:gd name="connsiteX4" fmla="*/ 1346823 w 3110638"/>
              <a:gd name="connsiteY4" fmla="*/ 3239805 h 3239805"/>
              <a:gd name="connsiteX5" fmla="*/ 1188166 w 3110638"/>
              <a:gd name="connsiteY5" fmla="*/ 2922491 h 3239805"/>
              <a:gd name="connsiteX6" fmla="*/ 1939991 w 3110638"/>
              <a:gd name="connsiteY6" fmla="*/ 2279134 h 3239805"/>
              <a:gd name="connsiteX7" fmla="*/ 2358845 w 3110638"/>
              <a:gd name="connsiteY7" fmla="*/ 2279134 h 3239805"/>
              <a:gd name="connsiteX8" fmla="*/ 2517502 w 3110638"/>
              <a:gd name="connsiteY8" fmla="*/ 2596448 h 3239805"/>
              <a:gd name="connsiteX9" fmla="*/ 2358845 w 3110638"/>
              <a:gd name="connsiteY9" fmla="*/ 2913762 h 3239805"/>
              <a:gd name="connsiteX10" fmla="*/ 1939991 w 3110638"/>
              <a:gd name="connsiteY10" fmla="*/ 2913762 h 3239805"/>
              <a:gd name="connsiteX11" fmla="*/ 1781334 w 3110638"/>
              <a:gd name="connsiteY11" fmla="*/ 2596448 h 3239805"/>
              <a:gd name="connsiteX12" fmla="*/ 754207 w 3110638"/>
              <a:gd name="connsiteY12" fmla="*/ 2278339 h 3239805"/>
              <a:gd name="connsiteX13" fmla="*/ 1173061 w 3110638"/>
              <a:gd name="connsiteY13" fmla="*/ 2278339 h 3239805"/>
              <a:gd name="connsiteX14" fmla="*/ 1331718 w 3110638"/>
              <a:gd name="connsiteY14" fmla="*/ 2595653 h 3239805"/>
              <a:gd name="connsiteX15" fmla="*/ 1173061 w 3110638"/>
              <a:gd name="connsiteY15" fmla="*/ 2912967 h 3239805"/>
              <a:gd name="connsiteX16" fmla="*/ 754207 w 3110638"/>
              <a:gd name="connsiteY16" fmla="*/ 2912967 h 3239805"/>
              <a:gd name="connsiteX17" fmla="*/ 595550 w 3110638"/>
              <a:gd name="connsiteY17" fmla="*/ 2595653 h 3239805"/>
              <a:gd name="connsiteX18" fmla="*/ 2532439 w 3110638"/>
              <a:gd name="connsiteY18" fmla="*/ 1954680 h 3239805"/>
              <a:gd name="connsiteX19" fmla="*/ 2951293 w 3110638"/>
              <a:gd name="connsiteY19" fmla="*/ 1954680 h 3239805"/>
              <a:gd name="connsiteX20" fmla="*/ 3109950 w 3110638"/>
              <a:gd name="connsiteY20" fmla="*/ 2271994 h 3239805"/>
              <a:gd name="connsiteX21" fmla="*/ 2951293 w 3110638"/>
              <a:gd name="connsiteY21" fmla="*/ 2589308 h 3239805"/>
              <a:gd name="connsiteX22" fmla="*/ 2532439 w 3110638"/>
              <a:gd name="connsiteY22" fmla="*/ 2589308 h 3239805"/>
              <a:gd name="connsiteX23" fmla="*/ 2373782 w 3110638"/>
              <a:gd name="connsiteY23" fmla="*/ 2271994 h 3239805"/>
              <a:gd name="connsiteX24" fmla="*/ 158657 w 3110638"/>
              <a:gd name="connsiteY24" fmla="*/ 1954677 h 3239805"/>
              <a:gd name="connsiteX25" fmla="*/ 577511 w 3110638"/>
              <a:gd name="connsiteY25" fmla="*/ 1954677 h 3239805"/>
              <a:gd name="connsiteX26" fmla="*/ 736168 w 3110638"/>
              <a:gd name="connsiteY26" fmla="*/ 2271991 h 3239805"/>
              <a:gd name="connsiteX27" fmla="*/ 577511 w 3110638"/>
              <a:gd name="connsiteY27" fmla="*/ 2589305 h 3239805"/>
              <a:gd name="connsiteX28" fmla="*/ 158657 w 3110638"/>
              <a:gd name="connsiteY28" fmla="*/ 2589305 h 3239805"/>
              <a:gd name="connsiteX29" fmla="*/ 0 w 3110638"/>
              <a:gd name="connsiteY29" fmla="*/ 2271991 h 3239805"/>
              <a:gd name="connsiteX30" fmla="*/ 1346103 w 3110638"/>
              <a:gd name="connsiteY30" fmla="*/ 1953883 h 3239805"/>
              <a:gd name="connsiteX31" fmla="*/ 1764957 w 3110638"/>
              <a:gd name="connsiteY31" fmla="*/ 1953883 h 3239805"/>
              <a:gd name="connsiteX32" fmla="*/ 1923614 w 3110638"/>
              <a:gd name="connsiteY32" fmla="*/ 2271197 h 3239805"/>
              <a:gd name="connsiteX33" fmla="*/ 1764957 w 3110638"/>
              <a:gd name="connsiteY33" fmla="*/ 2588511 h 3239805"/>
              <a:gd name="connsiteX34" fmla="*/ 1346103 w 3110638"/>
              <a:gd name="connsiteY34" fmla="*/ 2588511 h 3239805"/>
              <a:gd name="connsiteX35" fmla="*/ 1187446 w 3110638"/>
              <a:gd name="connsiteY35" fmla="*/ 2271197 h 3239805"/>
              <a:gd name="connsiteX36" fmla="*/ 1939271 w 3110638"/>
              <a:gd name="connsiteY36" fmla="*/ 1627840 h 3239805"/>
              <a:gd name="connsiteX37" fmla="*/ 2358125 w 3110638"/>
              <a:gd name="connsiteY37" fmla="*/ 1627840 h 3239805"/>
              <a:gd name="connsiteX38" fmla="*/ 2516782 w 3110638"/>
              <a:gd name="connsiteY38" fmla="*/ 1945154 h 3239805"/>
              <a:gd name="connsiteX39" fmla="*/ 2358125 w 3110638"/>
              <a:gd name="connsiteY39" fmla="*/ 2262468 h 3239805"/>
              <a:gd name="connsiteX40" fmla="*/ 1939271 w 3110638"/>
              <a:gd name="connsiteY40" fmla="*/ 2262468 h 3239805"/>
              <a:gd name="connsiteX41" fmla="*/ 1780614 w 3110638"/>
              <a:gd name="connsiteY41" fmla="*/ 1945154 h 3239805"/>
              <a:gd name="connsiteX42" fmla="*/ 752934 w 3110638"/>
              <a:gd name="connsiteY42" fmla="*/ 1627840 h 3239805"/>
              <a:gd name="connsiteX43" fmla="*/ 1171788 w 3110638"/>
              <a:gd name="connsiteY43" fmla="*/ 1627840 h 3239805"/>
              <a:gd name="connsiteX44" fmla="*/ 1330445 w 3110638"/>
              <a:gd name="connsiteY44" fmla="*/ 1945154 h 3239805"/>
              <a:gd name="connsiteX45" fmla="*/ 1171788 w 3110638"/>
              <a:gd name="connsiteY45" fmla="*/ 2262468 h 3239805"/>
              <a:gd name="connsiteX46" fmla="*/ 752934 w 3110638"/>
              <a:gd name="connsiteY46" fmla="*/ 2262468 h 3239805"/>
              <a:gd name="connsiteX47" fmla="*/ 594277 w 3110638"/>
              <a:gd name="connsiteY47" fmla="*/ 1945154 h 3239805"/>
              <a:gd name="connsiteX48" fmla="*/ 158666 w 3110638"/>
              <a:gd name="connsiteY48" fmla="*/ 1302661 h 3239805"/>
              <a:gd name="connsiteX49" fmla="*/ 577521 w 3110638"/>
              <a:gd name="connsiteY49" fmla="*/ 1302661 h 3239805"/>
              <a:gd name="connsiteX50" fmla="*/ 736177 w 3110638"/>
              <a:gd name="connsiteY50" fmla="*/ 1619975 h 3239805"/>
              <a:gd name="connsiteX51" fmla="*/ 577521 w 3110638"/>
              <a:gd name="connsiteY51" fmla="*/ 1937289 h 3239805"/>
              <a:gd name="connsiteX52" fmla="*/ 158666 w 3110638"/>
              <a:gd name="connsiteY52" fmla="*/ 1937289 h 3239805"/>
              <a:gd name="connsiteX53" fmla="*/ 9 w 3110638"/>
              <a:gd name="connsiteY53" fmla="*/ 1619975 h 3239805"/>
              <a:gd name="connsiteX54" fmla="*/ 2532439 w 3110638"/>
              <a:gd name="connsiteY54" fmla="*/ 1302591 h 3239805"/>
              <a:gd name="connsiteX55" fmla="*/ 2951293 w 3110638"/>
              <a:gd name="connsiteY55" fmla="*/ 1302591 h 3239805"/>
              <a:gd name="connsiteX56" fmla="*/ 3109950 w 3110638"/>
              <a:gd name="connsiteY56" fmla="*/ 1619905 h 3239805"/>
              <a:gd name="connsiteX57" fmla="*/ 2951293 w 3110638"/>
              <a:gd name="connsiteY57" fmla="*/ 1937219 h 3239805"/>
              <a:gd name="connsiteX58" fmla="*/ 2532439 w 3110638"/>
              <a:gd name="connsiteY58" fmla="*/ 1937219 h 3239805"/>
              <a:gd name="connsiteX59" fmla="*/ 2373782 w 3110638"/>
              <a:gd name="connsiteY59" fmla="*/ 1619905 h 3239805"/>
              <a:gd name="connsiteX60" fmla="*/ 1346102 w 3110638"/>
              <a:gd name="connsiteY60" fmla="*/ 1301794 h 3239805"/>
              <a:gd name="connsiteX61" fmla="*/ 1346103 w 3110638"/>
              <a:gd name="connsiteY61" fmla="*/ 1301794 h 3239805"/>
              <a:gd name="connsiteX62" fmla="*/ 1764956 w 3110638"/>
              <a:gd name="connsiteY62" fmla="*/ 1301794 h 3239805"/>
              <a:gd name="connsiteX63" fmla="*/ 1764957 w 3110638"/>
              <a:gd name="connsiteY63" fmla="*/ 1301794 h 3239805"/>
              <a:gd name="connsiteX64" fmla="*/ 1923614 w 3110638"/>
              <a:gd name="connsiteY64" fmla="*/ 1619108 h 3239805"/>
              <a:gd name="connsiteX65" fmla="*/ 1764957 w 3110638"/>
              <a:gd name="connsiteY65" fmla="*/ 1936422 h 3239805"/>
              <a:gd name="connsiteX66" fmla="*/ 1764956 w 3110638"/>
              <a:gd name="connsiteY66" fmla="*/ 1936422 h 3239805"/>
              <a:gd name="connsiteX67" fmla="*/ 1346103 w 3110638"/>
              <a:gd name="connsiteY67" fmla="*/ 1936422 h 3239805"/>
              <a:gd name="connsiteX68" fmla="*/ 1346102 w 3110638"/>
              <a:gd name="connsiteY68" fmla="*/ 1936422 h 3239805"/>
              <a:gd name="connsiteX69" fmla="*/ 1187445 w 3110638"/>
              <a:gd name="connsiteY69" fmla="*/ 1619108 h 3239805"/>
              <a:gd name="connsiteX70" fmla="*/ 1939271 w 3110638"/>
              <a:gd name="connsiteY70" fmla="*/ 975751 h 3239805"/>
              <a:gd name="connsiteX71" fmla="*/ 2358125 w 3110638"/>
              <a:gd name="connsiteY71" fmla="*/ 975751 h 3239805"/>
              <a:gd name="connsiteX72" fmla="*/ 2516782 w 3110638"/>
              <a:gd name="connsiteY72" fmla="*/ 1293065 h 3239805"/>
              <a:gd name="connsiteX73" fmla="*/ 2358125 w 3110638"/>
              <a:gd name="connsiteY73" fmla="*/ 1610379 h 3239805"/>
              <a:gd name="connsiteX74" fmla="*/ 1939271 w 3110638"/>
              <a:gd name="connsiteY74" fmla="*/ 1610379 h 3239805"/>
              <a:gd name="connsiteX75" fmla="*/ 1780614 w 3110638"/>
              <a:gd name="connsiteY75" fmla="*/ 1293065 h 3239805"/>
              <a:gd name="connsiteX76" fmla="*/ 752934 w 3110638"/>
              <a:gd name="connsiteY76" fmla="*/ 975751 h 3239805"/>
              <a:gd name="connsiteX77" fmla="*/ 1171788 w 3110638"/>
              <a:gd name="connsiteY77" fmla="*/ 975751 h 3239805"/>
              <a:gd name="connsiteX78" fmla="*/ 1330445 w 3110638"/>
              <a:gd name="connsiteY78" fmla="*/ 1293065 h 3239805"/>
              <a:gd name="connsiteX79" fmla="*/ 1171788 w 3110638"/>
              <a:gd name="connsiteY79" fmla="*/ 1610379 h 3239805"/>
              <a:gd name="connsiteX80" fmla="*/ 752934 w 3110638"/>
              <a:gd name="connsiteY80" fmla="*/ 1610379 h 3239805"/>
              <a:gd name="connsiteX81" fmla="*/ 594277 w 3110638"/>
              <a:gd name="connsiteY81" fmla="*/ 1293065 h 3239805"/>
              <a:gd name="connsiteX82" fmla="*/ 2533127 w 3110638"/>
              <a:gd name="connsiteY82" fmla="*/ 652880 h 3239805"/>
              <a:gd name="connsiteX83" fmla="*/ 2951981 w 3110638"/>
              <a:gd name="connsiteY83" fmla="*/ 652880 h 3239805"/>
              <a:gd name="connsiteX84" fmla="*/ 3110638 w 3110638"/>
              <a:gd name="connsiteY84" fmla="*/ 970194 h 3239805"/>
              <a:gd name="connsiteX85" fmla="*/ 2951981 w 3110638"/>
              <a:gd name="connsiteY85" fmla="*/ 1287508 h 3239805"/>
              <a:gd name="connsiteX86" fmla="*/ 2533127 w 3110638"/>
              <a:gd name="connsiteY86" fmla="*/ 1287508 h 3239805"/>
              <a:gd name="connsiteX87" fmla="*/ 2374470 w 3110638"/>
              <a:gd name="connsiteY87" fmla="*/ 970194 h 3239805"/>
              <a:gd name="connsiteX88" fmla="*/ 158666 w 3110638"/>
              <a:gd name="connsiteY88" fmla="*/ 650572 h 3239805"/>
              <a:gd name="connsiteX89" fmla="*/ 577520 w 3110638"/>
              <a:gd name="connsiteY89" fmla="*/ 650572 h 3239805"/>
              <a:gd name="connsiteX90" fmla="*/ 736177 w 3110638"/>
              <a:gd name="connsiteY90" fmla="*/ 967886 h 3239805"/>
              <a:gd name="connsiteX91" fmla="*/ 577520 w 3110638"/>
              <a:gd name="connsiteY91" fmla="*/ 1285200 h 3239805"/>
              <a:gd name="connsiteX92" fmla="*/ 158666 w 3110638"/>
              <a:gd name="connsiteY92" fmla="*/ 1285200 h 3239805"/>
              <a:gd name="connsiteX93" fmla="*/ 9 w 3110638"/>
              <a:gd name="connsiteY93" fmla="*/ 967886 h 3239805"/>
              <a:gd name="connsiteX94" fmla="*/ 1346103 w 3110638"/>
              <a:gd name="connsiteY94" fmla="*/ 649706 h 3239805"/>
              <a:gd name="connsiteX95" fmla="*/ 1764957 w 3110638"/>
              <a:gd name="connsiteY95" fmla="*/ 649706 h 3239805"/>
              <a:gd name="connsiteX96" fmla="*/ 1923614 w 3110638"/>
              <a:gd name="connsiteY96" fmla="*/ 967020 h 3239805"/>
              <a:gd name="connsiteX97" fmla="*/ 1764957 w 3110638"/>
              <a:gd name="connsiteY97" fmla="*/ 1284334 h 3239805"/>
              <a:gd name="connsiteX98" fmla="*/ 1346103 w 3110638"/>
              <a:gd name="connsiteY98" fmla="*/ 1284334 h 3239805"/>
              <a:gd name="connsiteX99" fmla="*/ 1187446 w 3110638"/>
              <a:gd name="connsiteY99" fmla="*/ 967020 h 3239805"/>
              <a:gd name="connsiteX100" fmla="*/ 1939959 w 3110638"/>
              <a:gd name="connsiteY100" fmla="*/ 326835 h 3239805"/>
              <a:gd name="connsiteX101" fmla="*/ 2358813 w 3110638"/>
              <a:gd name="connsiteY101" fmla="*/ 326835 h 3239805"/>
              <a:gd name="connsiteX102" fmla="*/ 2517470 w 3110638"/>
              <a:gd name="connsiteY102" fmla="*/ 644149 h 3239805"/>
              <a:gd name="connsiteX103" fmla="*/ 2358813 w 3110638"/>
              <a:gd name="connsiteY103" fmla="*/ 961463 h 3239805"/>
              <a:gd name="connsiteX104" fmla="*/ 1939959 w 3110638"/>
              <a:gd name="connsiteY104" fmla="*/ 961463 h 3239805"/>
              <a:gd name="connsiteX105" fmla="*/ 1781302 w 3110638"/>
              <a:gd name="connsiteY105" fmla="*/ 644149 h 3239805"/>
              <a:gd name="connsiteX106" fmla="*/ 752934 w 3110638"/>
              <a:gd name="connsiteY106" fmla="*/ 326045 h 3239805"/>
              <a:gd name="connsiteX107" fmla="*/ 1171788 w 3110638"/>
              <a:gd name="connsiteY107" fmla="*/ 326045 h 3239805"/>
              <a:gd name="connsiteX108" fmla="*/ 1330445 w 3110638"/>
              <a:gd name="connsiteY108" fmla="*/ 643359 h 3239805"/>
              <a:gd name="connsiteX109" fmla="*/ 1171788 w 3110638"/>
              <a:gd name="connsiteY109" fmla="*/ 960673 h 3239805"/>
              <a:gd name="connsiteX110" fmla="*/ 752934 w 3110638"/>
              <a:gd name="connsiteY110" fmla="*/ 960673 h 3239805"/>
              <a:gd name="connsiteX111" fmla="*/ 594277 w 3110638"/>
              <a:gd name="connsiteY111" fmla="*/ 643359 h 3239805"/>
              <a:gd name="connsiteX112" fmla="*/ 1346103 w 3110638"/>
              <a:gd name="connsiteY112" fmla="*/ 0 h 3239805"/>
              <a:gd name="connsiteX113" fmla="*/ 1764957 w 3110638"/>
              <a:gd name="connsiteY113" fmla="*/ 0 h 3239805"/>
              <a:gd name="connsiteX114" fmla="*/ 1923614 w 3110638"/>
              <a:gd name="connsiteY114" fmla="*/ 317314 h 3239805"/>
              <a:gd name="connsiteX115" fmla="*/ 1764957 w 3110638"/>
              <a:gd name="connsiteY115" fmla="*/ 634628 h 3239805"/>
              <a:gd name="connsiteX116" fmla="*/ 1346103 w 3110638"/>
              <a:gd name="connsiteY116" fmla="*/ 634628 h 3239805"/>
              <a:gd name="connsiteX117" fmla="*/ 1187446 w 3110638"/>
              <a:gd name="connsiteY117" fmla="*/ 317314 h 323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110638" h="3239805">
                <a:moveTo>
                  <a:pt x="1346823" y="2605177"/>
                </a:moveTo>
                <a:lnTo>
                  <a:pt x="1765677" y="2605177"/>
                </a:lnTo>
                <a:lnTo>
                  <a:pt x="1924334" y="2922491"/>
                </a:lnTo>
                <a:lnTo>
                  <a:pt x="1765677" y="3239805"/>
                </a:lnTo>
                <a:lnTo>
                  <a:pt x="1346823" y="3239805"/>
                </a:lnTo>
                <a:lnTo>
                  <a:pt x="1188166" y="2922491"/>
                </a:lnTo>
                <a:close/>
                <a:moveTo>
                  <a:pt x="1939991" y="2279134"/>
                </a:moveTo>
                <a:lnTo>
                  <a:pt x="2358845" y="2279134"/>
                </a:lnTo>
                <a:lnTo>
                  <a:pt x="2517502" y="2596448"/>
                </a:lnTo>
                <a:lnTo>
                  <a:pt x="2358845" y="2913762"/>
                </a:lnTo>
                <a:lnTo>
                  <a:pt x="1939991" y="2913762"/>
                </a:lnTo>
                <a:lnTo>
                  <a:pt x="1781334" y="2596448"/>
                </a:lnTo>
                <a:close/>
                <a:moveTo>
                  <a:pt x="754207" y="2278339"/>
                </a:moveTo>
                <a:lnTo>
                  <a:pt x="1173061" y="2278339"/>
                </a:lnTo>
                <a:lnTo>
                  <a:pt x="1331718" y="2595653"/>
                </a:lnTo>
                <a:lnTo>
                  <a:pt x="1173061" y="2912967"/>
                </a:lnTo>
                <a:lnTo>
                  <a:pt x="754207" y="2912967"/>
                </a:lnTo>
                <a:lnTo>
                  <a:pt x="595550" y="2595653"/>
                </a:lnTo>
                <a:close/>
                <a:moveTo>
                  <a:pt x="2532439" y="1954680"/>
                </a:moveTo>
                <a:lnTo>
                  <a:pt x="2951293" y="1954680"/>
                </a:lnTo>
                <a:lnTo>
                  <a:pt x="3109950" y="2271994"/>
                </a:lnTo>
                <a:lnTo>
                  <a:pt x="2951293" y="2589308"/>
                </a:lnTo>
                <a:lnTo>
                  <a:pt x="2532439" y="2589308"/>
                </a:lnTo>
                <a:lnTo>
                  <a:pt x="2373782" y="2271994"/>
                </a:lnTo>
                <a:close/>
                <a:moveTo>
                  <a:pt x="158657" y="1954677"/>
                </a:moveTo>
                <a:lnTo>
                  <a:pt x="577511" y="1954677"/>
                </a:lnTo>
                <a:lnTo>
                  <a:pt x="736168" y="2271991"/>
                </a:lnTo>
                <a:lnTo>
                  <a:pt x="577511" y="2589305"/>
                </a:lnTo>
                <a:lnTo>
                  <a:pt x="158657" y="2589305"/>
                </a:lnTo>
                <a:lnTo>
                  <a:pt x="0" y="2271991"/>
                </a:lnTo>
                <a:close/>
                <a:moveTo>
                  <a:pt x="1346103" y="1953883"/>
                </a:moveTo>
                <a:lnTo>
                  <a:pt x="1764957" y="1953883"/>
                </a:lnTo>
                <a:lnTo>
                  <a:pt x="1923614" y="2271197"/>
                </a:lnTo>
                <a:lnTo>
                  <a:pt x="1764957" y="2588511"/>
                </a:lnTo>
                <a:lnTo>
                  <a:pt x="1346103" y="2588511"/>
                </a:lnTo>
                <a:lnTo>
                  <a:pt x="1187446" y="2271197"/>
                </a:lnTo>
                <a:close/>
                <a:moveTo>
                  <a:pt x="1939271" y="1627840"/>
                </a:moveTo>
                <a:lnTo>
                  <a:pt x="2358125" y="1627840"/>
                </a:lnTo>
                <a:lnTo>
                  <a:pt x="2516782" y="1945154"/>
                </a:lnTo>
                <a:lnTo>
                  <a:pt x="2358125" y="2262468"/>
                </a:lnTo>
                <a:lnTo>
                  <a:pt x="1939271" y="2262468"/>
                </a:lnTo>
                <a:lnTo>
                  <a:pt x="1780614" y="1945154"/>
                </a:lnTo>
                <a:close/>
                <a:moveTo>
                  <a:pt x="752934" y="1627840"/>
                </a:moveTo>
                <a:lnTo>
                  <a:pt x="1171788" y="1627840"/>
                </a:lnTo>
                <a:lnTo>
                  <a:pt x="1330445" y="1945154"/>
                </a:lnTo>
                <a:lnTo>
                  <a:pt x="1171788" y="2262468"/>
                </a:lnTo>
                <a:lnTo>
                  <a:pt x="752934" y="2262468"/>
                </a:lnTo>
                <a:lnTo>
                  <a:pt x="594277" y="1945154"/>
                </a:lnTo>
                <a:close/>
                <a:moveTo>
                  <a:pt x="158666" y="1302661"/>
                </a:moveTo>
                <a:lnTo>
                  <a:pt x="577521" y="1302661"/>
                </a:lnTo>
                <a:lnTo>
                  <a:pt x="736177" y="1619975"/>
                </a:lnTo>
                <a:lnTo>
                  <a:pt x="577521" y="1937289"/>
                </a:lnTo>
                <a:lnTo>
                  <a:pt x="158666" y="1937289"/>
                </a:lnTo>
                <a:lnTo>
                  <a:pt x="9" y="1619975"/>
                </a:lnTo>
                <a:close/>
                <a:moveTo>
                  <a:pt x="2532439" y="1302591"/>
                </a:moveTo>
                <a:lnTo>
                  <a:pt x="2951293" y="1302591"/>
                </a:lnTo>
                <a:lnTo>
                  <a:pt x="3109950" y="1619905"/>
                </a:lnTo>
                <a:lnTo>
                  <a:pt x="2951293" y="1937219"/>
                </a:lnTo>
                <a:lnTo>
                  <a:pt x="2532439" y="1937219"/>
                </a:lnTo>
                <a:lnTo>
                  <a:pt x="2373782" y="1619905"/>
                </a:lnTo>
                <a:close/>
                <a:moveTo>
                  <a:pt x="1346102" y="1301794"/>
                </a:moveTo>
                <a:lnTo>
                  <a:pt x="1346103" y="1301794"/>
                </a:lnTo>
                <a:lnTo>
                  <a:pt x="1764956" y="1301794"/>
                </a:lnTo>
                <a:lnTo>
                  <a:pt x="1764957" y="1301794"/>
                </a:lnTo>
                <a:lnTo>
                  <a:pt x="1923614" y="1619108"/>
                </a:lnTo>
                <a:lnTo>
                  <a:pt x="1764957" y="1936422"/>
                </a:lnTo>
                <a:lnTo>
                  <a:pt x="1764956" y="1936422"/>
                </a:lnTo>
                <a:lnTo>
                  <a:pt x="1346103" y="1936422"/>
                </a:lnTo>
                <a:lnTo>
                  <a:pt x="1346102" y="1936422"/>
                </a:lnTo>
                <a:lnTo>
                  <a:pt x="1187445" y="1619108"/>
                </a:lnTo>
                <a:close/>
                <a:moveTo>
                  <a:pt x="1939271" y="975751"/>
                </a:moveTo>
                <a:lnTo>
                  <a:pt x="2358125" y="975751"/>
                </a:lnTo>
                <a:lnTo>
                  <a:pt x="2516782" y="1293065"/>
                </a:lnTo>
                <a:lnTo>
                  <a:pt x="2358125" y="1610379"/>
                </a:lnTo>
                <a:lnTo>
                  <a:pt x="1939271" y="1610379"/>
                </a:lnTo>
                <a:lnTo>
                  <a:pt x="1780614" y="1293065"/>
                </a:lnTo>
                <a:close/>
                <a:moveTo>
                  <a:pt x="752934" y="975751"/>
                </a:moveTo>
                <a:lnTo>
                  <a:pt x="1171788" y="975751"/>
                </a:lnTo>
                <a:lnTo>
                  <a:pt x="1330445" y="1293065"/>
                </a:lnTo>
                <a:lnTo>
                  <a:pt x="1171788" y="1610379"/>
                </a:lnTo>
                <a:lnTo>
                  <a:pt x="752934" y="1610379"/>
                </a:lnTo>
                <a:lnTo>
                  <a:pt x="594277" y="1293065"/>
                </a:lnTo>
                <a:close/>
                <a:moveTo>
                  <a:pt x="2533127" y="652880"/>
                </a:moveTo>
                <a:lnTo>
                  <a:pt x="2951981" y="652880"/>
                </a:lnTo>
                <a:lnTo>
                  <a:pt x="3110638" y="970194"/>
                </a:lnTo>
                <a:lnTo>
                  <a:pt x="2951981" y="1287508"/>
                </a:lnTo>
                <a:lnTo>
                  <a:pt x="2533127" y="1287508"/>
                </a:lnTo>
                <a:lnTo>
                  <a:pt x="2374470" y="970194"/>
                </a:lnTo>
                <a:close/>
                <a:moveTo>
                  <a:pt x="158666" y="650572"/>
                </a:moveTo>
                <a:lnTo>
                  <a:pt x="577520" y="650572"/>
                </a:lnTo>
                <a:lnTo>
                  <a:pt x="736177" y="967886"/>
                </a:lnTo>
                <a:lnTo>
                  <a:pt x="577520" y="1285200"/>
                </a:lnTo>
                <a:lnTo>
                  <a:pt x="158666" y="1285200"/>
                </a:lnTo>
                <a:lnTo>
                  <a:pt x="9" y="967886"/>
                </a:lnTo>
                <a:close/>
                <a:moveTo>
                  <a:pt x="1346103" y="649706"/>
                </a:moveTo>
                <a:lnTo>
                  <a:pt x="1764957" y="649706"/>
                </a:lnTo>
                <a:lnTo>
                  <a:pt x="1923614" y="967020"/>
                </a:lnTo>
                <a:lnTo>
                  <a:pt x="1764957" y="1284334"/>
                </a:lnTo>
                <a:lnTo>
                  <a:pt x="1346103" y="1284334"/>
                </a:lnTo>
                <a:lnTo>
                  <a:pt x="1187446" y="967020"/>
                </a:lnTo>
                <a:close/>
                <a:moveTo>
                  <a:pt x="1939959" y="326835"/>
                </a:moveTo>
                <a:lnTo>
                  <a:pt x="2358813" y="326835"/>
                </a:lnTo>
                <a:lnTo>
                  <a:pt x="2517470" y="644149"/>
                </a:lnTo>
                <a:lnTo>
                  <a:pt x="2358813" y="961463"/>
                </a:lnTo>
                <a:lnTo>
                  <a:pt x="1939959" y="961463"/>
                </a:lnTo>
                <a:lnTo>
                  <a:pt x="1781302" y="644149"/>
                </a:lnTo>
                <a:close/>
                <a:moveTo>
                  <a:pt x="752934" y="326045"/>
                </a:moveTo>
                <a:lnTo>
                  <a:pt x="1171788" y="326045"/>
                </a:lnTo>
                <a:lnTo>
                  <a:pt x="1330445" y="643359"/>
                </a:lnTo>
                <a:lnTo>
                  <a:pt x="1171788" y="960673"/>
                </a:lnTo>
                <a:lnTo>
                  <a:pt x="752934" y="960673"/>
                </a:lnTo>
                <a:lnTo>
                  <a:pt x="594277" y="643359"/>
                </a:lnTo>
                <a:close/>
                <a:moveTo>
                  <a:pt x="1346103" y="0"/>
                </a:moveTo>
                <a:lnTo>
                  <a:pt x="1764957" y="0"/>
                </a:lnTo>
                <a:lnTo>
                  <a:pt x="1923614" y="317314"/>
                </a:lnTo>
                <a:lnTo>
                  <a:pt x="1764957" y="634628"/>
                </a:lnTo>
                <a:lnTo>
                  <a:pt x="1346103" y="634628"/>
                </a:lnTo>
                <a:lnTo>
                  <a:pt x="1187446" y="317314"/>
                </a:lnTo>
                <a:close/>
              </a:path>
            </a:pathLst>
          </a:cu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2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6016" y="1412776"/>
            <a:ext cx="4029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E2AC00"/>
                </a:solidFill>
                <a:latin typeface="微软雅黑" pitchFamily="34" charset="-122"/>
              </a:rPr>
              <a:t>教育研究的复杂性</a:t>
            </a:r>
            <a:endParaRPr lang="zh-CN" altLang="en-US" sz="3600" b="1" dirty="0">
              <a:solidFill>
                <a:srgbClr val="E2AC00"/>
              </a:solidFill>
              <a:latin typeface="微软雅黑" pitchFamily="34" charset="-122"/>
            </a:endParaRPr>
          </a:p>
        </p:txBody>
      </p:sp>
      <p:sp>
        <p:nvSpPr>
          <p:cNvPr id="5123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62264" y="2331939"/>
            <a:ext cx="3517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zh-CN" altLang="en-US" sz="3200" dirty="0">
                <a:latin typeface="微软雅黑" panose="020B0503020204020204" pitchFamily="34" charset="-122"/>
              </a:rPr>
              <a:t>教育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研究很复杂，</a:t>
            </a:r>
            <a:r>
              <a:rPr lang="zh-CN" altLang="en-US" sz="3200" dirty="0">
                <a:latin typeface="微软雅黑" panose="020B0503020204020204" pitchFamily="34" charset="-122"/>
              </a:rPr>
              <a:t>有很多因素会影响最终研究结果的真实、准确，也有很多因素会影响研究成果的推广应用。</a:t>
            </a:r>
          </a:p>
        </p:txBody>
      </p:sp>
      <p:cxnSp>
        <p:nvCxnSpPr>
          <p:cNvPr id="3" name="MH_Other_1"/>
          <p:cNvCxnSpPr/>
          <p:nvPr>
            <p:custDataLst>
              <p:tags r:id="rId5"/>
            </p:custDataLst>
          </p:nvPr>
        </p:nvCxnSpPr>
        <p:spPr>
          <a:xfrm>
            <a:off x="4716016" y="2117626"/>
            <a:ext cx="3664148" cy="0"/>
          </a:xfrm>
          <a:prstGeom prst="line">
            <a:avLst/>
          </a:prstGeom>
          <a:ln w="31750">
            <a:solidFill>
              <a:srgbClr val="E2AC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Other_2"/>
          <p:cNvSpPr/>
          <p:nvPr>
            <p:custDataLst>
              <p:tags r:id="rId6"/>
            </p:custDataLst>
          </p:nvPr>
        </p:nvSpPr>
        <p:spPr>
          <a:xfrm>
            <a:off x="2159000" y="3257550"/>
            <a:ext cx="736600" cy="635000"/>
          </a:xfrm>
          <a:prstGeom prst="hexagon">
            <a:avLst/>
          </a:prstGeom>
          <a:solidFill>
            <a:srgbClr val="FFC000"/>
          </a:solidFill>
          <a:ln w="317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1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236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Shap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PageTitle"/>
  <p:tag name="MH_ORDER" val="Page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Text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Text"/>
  <p:tag name="MH_ORDER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Text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Text"/>
  <p:tag name="MH" val="20160228211428"/>
  <p:tag name="MH_LIBRARY" val="GRAPHI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PageTitle"/>
  <p:tag name="MH_ORDER" val="Page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60228211900"/>
  <p:tag name="MH_LIBRARY" val="GRAPHI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椭圆 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Shap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Text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SubTitle"/>
  <p:tag name="MH_ORDER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Text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SubTitle"/>
  <p:tag name="MH_ORDER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Text"/>
  <p:tag name="MH_ORDER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文本框 3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Other"/>
  <p:tag name="MH_ORDER" val="1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SubTitle"/>
  <p:tag name="MH_ORDER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Text"/>
  <p:tag name="MH_ORDER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900"/>
  <p:tag name="MH_LIBRARY" val="GRAPHIC"/>
  <p:tag name="MH_TYPE" val="PageTitle"/>
  <p:tag name="MH_ORDER" val="Page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0229143637"/>
  <p:tag name="MH_LIBRARY" val="GRAPHI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SubTitle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直接连接符 4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SubTitle"/>
  <p:tag name="MH_ORDER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SubTitle"/>
  <p:tag name="MH_ORDER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SubTitle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直接连接符 4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SubTitle"/>
  <p:tag name="MH_ORDER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Other"/>
  <p:tag name="MH_ORDER" val="1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3637"/>
  <p:tag name="MH_LIBRARY" val="GRAPHIC"/>
  <p:tag name="MH_TYPE" val="PageTitle"/>
  <p:tag name="MH_ORDER" val="Page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160229144746"/>
  <p:tag name="MH_LIBRARY" val="GRAPHIC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直接连接符 4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SubTitle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SubTitle"/>
  <p:tag name="MH_ORDER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Other"/>
  <p:tag name="MH_ORDER" val="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SubTitle"/>
  <p:tag name="MH_ORDER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746"/>
  <p:tag name="MH_LIBRARY" val="GRAPHIC"/>
  <p:tag name="MH_TYPE" val="PageTitle"/>
  <p:tag name="MH_ORDER" val="Page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文本框 2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0229144258"/>
  <p:tag name="MH_LIBRARY" val="GRAPHI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文本框 4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文本框 4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SubTitle"/>
  <p:tag name="MH_ORDER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SubTitle"/>
  <p:tag name="MH_ORDER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SubTitle"/>
  <p:tag name="MH_ORDER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236"/>
  <p:tag name="MH_LIBRARY" val="GRAPHIC"/>
  <p:tag name="MH_ORDER" val="Freeform 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306"/>
  <p:tag name="MH_LIBRARY" val="GRAPHIC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1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306"/>
  <p:tag name="MH_LIBRARY" val="GRAPHIC"/>
  <p:tag name="MH_TYPE" val="Other"/>
  <p:tag name="MH_ORDER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2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Other"/>
  <p:tag name="MH_ORDER" val="2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4258"/>
  <p:tag name="MH_LIBRARY" val="GRAPHIC"/>
  <p:tag name="MH_TYPE" val="PageTitle"/>
  <p:tag name="MH_ORDER" val="Page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Text"/>
  <p:tag name="MH" val="20160229145008"/>
  <p:tag name="MH_LIBRARY" val="GRAPHIC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PageTitle"/>
  <p:tag name="MH_ORDER" val="PageTit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SubTitle"/>
  <p:tag name="MH_ORDE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Text"/>
  <p:tag name="MH_ORDER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SubTitle"/>
  <p:tag name="MH_ORDER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Text"/>
  <p:tag name="MH_ORD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SubTitle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306"/>
  <p:tag name="MH_LIBRARY" val="GRAPHIC"/>
  <p:tag name="MH_TYPE" val="SubTitle"/>
  <p:tag name="MH_ORDER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Text"/>
  <p:tag name="MH_ORDER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SubTitle"/>
  <p:tag name="MH_ORDER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Text"/>
  <p:tag name="MH_ORDER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SubTitle"/>
  <p:tag name="MH_ORDER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008"/>
  <p:tag name="MH_LIBRARY" val="GRAPHIC"/>
  <p:tag name="MH_TYPE" val="Text"/>
  <p:tag name="MH_ORDER" val="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60229145926"/>
  <p:tag name="MH_LIBRARY" val="GRAPHIC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PageTitle"/>
  <p:tag name="MH_ORDER" val="Page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SubTitle"/>
  <p:tag name="MH_ORDER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Text"/>
  <p:tag name="MH_ORDE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306"/>
  <p:tag name="MH_LIBRARY" val="GRAPHIC"/>
  <p:tag name="MH_TYPE" val="Other"/>
  <p:tag name="MH_ORDER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SubTitle"/>
  <p:tag name="MH_ORDER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Text"/>
  <p:tag name="MH_ORDER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306"/>
  <p:tag name="MH_LIBRARY" val="GRAPHIC"/>
  <p:tag name="MH_TYPE" val="Text"/>
  <p:tag name="MH_ORDER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1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45926"/>
  <p:tag name="MH_LIBRARY" val="GRAPHIC"/>
  <p:tag name="MH_TYPE" val="Other"/>
  <p:tag name="MH_ORDER" val="1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60229162332"/>
  <p:tag name="MH_LIBRARY" val="GRAPHIC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PageTitle"/>
  <p:tag name="MH_ORDER" val="PageTit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SubTitle"/>
  <p:tag name="MH_ORDER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Text"/>
  <p:tag name="MH_ORDER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SubTitle"/>
  <p:tag name="MH_ORDER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Text"/>
  <p:tag name="MH_ORDER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2332"/>
  <p:tag name="MH_LIBRARY" val="GRAPHIC"/>
  <p:tag name="MH_TYPE" val="Other"/>
  <p:tag name="MH_ORDER" val="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大于六"/>
  <p:tag name="MH_CATEGORY" val="#BingLLB#"/>
  <p:tag name="MH_LAYOUT" val="SubTitle"/>
  <p:tag name="MH" val="20160229163818"/>
  <p:tag name="MH_LIBRARY" val="GRAPHIC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PageTitle"/>
  <p:tag name="MH_ORDER" val="PageTit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SubTitle"/>
  <p:tag name="MH_ORDER" val="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28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63818"/>
  <p:tag name="MH_LIBRARY" val="GRAPHIC"/>
  <p:tag name="MH_TYPE" val="Other"/>
  <p:tag name="MH_ORDER" val="1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229170610"/>
  <p:tag name="MH_LIBRARY" val="GRAPHIC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3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3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236"/>
  <p:tag name="MH_LIBRARY" val="GRAPHIC"/>
  <p:tag name="MH_ORDER" val="标题 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6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4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5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Freeform 5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5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5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SubTitle"/>
  <p:tag name="MH_ORDER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5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5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610"/>
  <p:tag name="MH_LIBRARY" val="GRAPHIC"/>
  <p:tag name="MH_ORDER" val="文本框 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236"/>
  <p:tag name="MH_LIBRARY" val="GRAPHIC"/>
  <p:tag name="MH_ORDER" val="Freeform 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椭圆 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00908"/>
  <p:tag name="MH_LIBRARY" val="GRAPHI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Text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PageTitle"/>
  <p:tag name="MH_ORDER" val="Page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Shap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0908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0228203406"/>
  <p:tag name="MH_LIBRARY" val="GRAPHI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919"/>
  <p:tag name="MH_LIBRARY" val="GRAPHIC"/>
  <p:tag name="MH_TYPE" val="Pictur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406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406"/>
  <p:tag name="MH_LIBRARY" val="GRAPHIC"/>
  <p:tag name="MH_TYPE" val="Text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406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406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0228203851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椭圆 1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170919"/>
  <p:tag name="MH_LIBRARY" val="GRAPHIC"/>
  <p:tag name="MH_TYPE" val="Pictur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851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851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851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03851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10252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252"/>
  <p:tag name="MH_LIBRARY" val="GRAPHIC"/>
  <p:tag name="MH_TYPE" val="Text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252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60228210252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252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Shap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252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文本框 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1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1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文本框 2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文本框 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194450"/>
  <p:tag name="MH_LIBRARY" val="GRAPHIC"/>
  <p:tag name="MH_ORDER" val="椭圆 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0919"/>
  <p:tag name="MH_LIBRARY" val="GRAPHIC"/>
  <p:tag name="MH_ORDER" val="直接连接符 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Text"/>
  <p:tag name="MH" val="20160228211428"/>
  <p:tag name="MH_LIBRARY" val="GRAPHI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8211428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908</Words>
  <Application>Microsoft Office PowerPoint</Application>
  <PresentationFormat>全屏显示(4:3)</PresentationFormat>
  <Paragraphs>214</Paragraphs>
  <Slides>28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为什么学习研究方法</vt:lpstr>
      <vt:lpstr>为什么学习研究方法</vt:lpstr>
      <vt:lpstr>为什么学习研究方法</vt:lpstr>
      <vt:lpstr>为什么学习研究方法</vt:lpstr>
      <vt:lpstr>为什么学习研究方法</vt:lpstr>
      <vt:lpstr>为什么学习研究方法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教育技术研究方法的类型</vt:lpstr>
      <vt:lpstr>PowerPoint 演示文稿</vt:lpstr>
      <vt:lpstr>科学研究方法的程序</vt:lpstr>
      <vt:lpstr>科学研究方法的程序</vt:lpstr>
      <vt:lpstr>教育技术研究的内容</vt:lpstr>
      <vt:lpstr>教育技术研究的任务</vt:lpstr>
      <vt:lpstr>教育技术研究法的作用</vt:lpstr>
      <vt:lpstr>现代技术手段在教育技术中的应用</vt:lpstr>
      <vt:lpstr>补充内容</vt:lpstr>
      <vt:lpstr>PowerPoint 演示文稿</vt:lpstr>
      <vt:lpstr>PowerPoint 演示文稿</vt:lpstr>
      <vt:lpstr>如何判断研究的优劣</vt:lpstr>
      <vt:lpstr>教育技术当前研究热点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19</cp:revision>
  <dcterms:modified xsi:type="dcterms:W3CDTF">2016-02-29T09:10:44Z</dcterms:modified>
</cp:coreProperties>
</file>