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8"/>
    <p:sldId id="257" r:id="rId39"/>
    <p:sldId id="258" r:id="rId40"/>
    <p:sldId id="259" r:id="rId41"/>
    <p:sldId id="260" r:id="rId42"/>
    <p:sldId id="261" r:id="rId43"/>
    <p:sldId id="262" r:id="rId4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ajawal" charset="1" panose="00000500000000000000"/>
      <p:regular r:id="rId10"/>
    </p:embeddedFont>
    <p:embeddedFont>
      <p:font typeface="Tajawal Bold" charset="1" panose="00000800000000000000"/>
      <p:regular r:id="rId11"/>
    </p:embeddedFont>
    <p:embeddedFont>
      <p:font typeface="Tajawal Extra-Light" charset="1" panose="00000400000000000000"/>
      <p:regular r:id="rId12"/>
    </p:embeddedFont>
    <p:embeddedFont>
      <p:font typeface="Tajawal Light" charset="1" panose="00000400000000000000"/>
      <p:regular r:id="rId13"/>
    </p:embeddedFont>
    <p:embeddedFont>
      <p:font typeface="Tajawal Medium" charset="1" panose="00000600000000000000"/>
      <p:regular r:id="rId14"/>
    </p:embeddedFont>
    <p:embeddedFont>
      <p:font typeface="Tajawal Ultra-Bold" charset="1" panose="00000800000000000000"/>
      <p:regular r:id="rId15"/>
    </p:embeddedFont>
    <p:embeddedFont>
      <p:font typeface="Tajawal Heavy" charset="1" panose="00000500000000000000"/>
      <p:regular r:id="rId16"/>
    </p:embeddedFont>
    <p:embeddedFont>
      <p:font typeface="Montaser Arabic" charset="1" panose="00000500000000000000"/>
      <p:regular r:id="rId17"/>
    </p:embeddedFont>
    <p:embeddedFont>
      <p:font typeface="Montaser Arabic Bold" charset="1" panose="00000800000000000000"/>
      <p:regular r:id="rId18"/>
    </p:embeddedFont>
    <p:embeddedFont>
      <p:font typeface="Montaser Arabic Thin" charset="1" panose="00000200000000000000"/>
      <p:regular r:id="rId19"/>
    </p:embeddedFont>
    <p:embeddedFont>
      <p:font typeface="Montaser Arabic Extra-Light" charset="1" panose="00000300000000000000"/>
      <p:regular r:id="rId20"/>
    </p:embeddedFont>
    <p:embeddedFont>
      <p:font typeface="Montaser Arabic Light" charset="1" panose="00000400000000000000"/>
      <p:regular r:id="rId21"/>
    </p:embeddedFont>
    <p:embeddedFont>
      <p:font typeface="Montaser Arabic Medium" charset="1" panose="00000600000000000000"/>
      <p:regular r:id="rId22"/>
    </p:embeddedFont>
    <p:embeddedFont>
      <p:font typeface="Montaser Arabic Semi-Bold" charset="1" panose="00000700000000000000"/>
      <p:regular r:id="rId23"/>
    </p:embeddedFont>
    <p:embeddedFont>
      <p:font typeface="Montaser Arabic Ultra-Bold" charset="1" panose="00000900000000000000"/>
      <p:regular r:id="rId24"/>
    </p:embeddedFont>
    <p:embeddedFont>
      <p:font typeface="Montaser Arabic Heavy" charset="1" panose="00000A00000000000000"/>
      <p:regular r:id="rId25"/>
    </p:embeddedFont>
    <p:embeddedFont>
      <p:font typeface="Aileron" charset="1" panose="00000500000000000000"/>
      <p:regular r:id="rId26"/>
    </p:embeddedFont>
    <p:embeddedFont>
      <p:font typeface="Aileron Bold" charset="1" panose="00000800000000000000"/>
      <p:regular r:id="rId27"/>
    </p:embeddedFont>
    <p:embeddedFont>
      <p:font typeface="Aileron Italics" charset="1" panose="00000500000000000000"/>
      <p:regular r:id="rId28"/>
    </p:embeddedFont>
    <p:embeddedFont>
      <p:font typeface="Aileron Bold Italics" charset="1" panose="00000800000000000000"/>
      <p:regular r:id="rId29"/>
    </p:embeddedFont>
    <p:embeddedFont>
      <p:font typeface="Aileron Thin" charset="1" panose="00000300000000000000"/>
      <p:regular r:id="rId30"/>
    </p:embeddedFont>
    <p:embeddedFont>
      <p:font typeface="Aileron Thin Italics" charset="1" panose="00000300000000000000"/>
      <p:regular r:id="rId31"/>
    </p:embeddedFont>
    <p:embeddedFont>
      <p:font typeface="Aileron Light" charset="1" panose="00000400000000000000"/>
      <p:regular r:id="rId32"/>
    </p:embeddedFont>
    <p:embeddedFont>
      <p:font typeface="Aileron Light Italics" charset="1" panose="00000400000000000000"/>
      <p:regular r:id="rId33"/>
    </p:embeddedFont>
    <p:embeddedFont>
      <p:font typeface="Aileron Ultra-Bold" charset="1" panose="00000A00000000000000"/>
      <p:regular r:id="rId34"/>
    </p:embeddedFont>
    <p:embeddedFont>
      <p:font typeface="Aileron Ultra-Bold Italics" charset="1" panose="00000A00000000000000"/>
      <p:regular r:id="rId35"/>
    </p:embeddedFont>
    <p:embeddedFont>
      <p:font typeface="Aileron Heavy" charset="1" panose="00000A00000000000000"/>
      <p:regular r:id="rId36"/>
    </p:embeddedFont>
    <p:embeddedFont>
      <p:font typeface="Aileron Heavy Italics" charset="1" panose="00000A00000000000000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slides/slide1.xml" Type="http://schemas.openxmlformats.org/officeDocument/2006/relationships/slide"/><Relationship Id="rId39" Target="slides/slide2.xml" Type="http://schemas.openxmlformats.org/officeDocument/2006/relationships/slide"/><Relationship Id="rId4" Target="theme/theme1.xml" Type="http://schemas.openxmlformats.org/officeDocument/2006/relationships/theme"/><Relationship Id="rId40" Target="slides/slide3.xml" Type="http://schemas.openxmlformats.org/officeDocument/2006/relationships/slide"/><Relationship Id="rId41" Target="slides/slide4.xml" Type="http://schemas.openxmlformats.org/officeDocument/2006/relationships/slide"/><Relationship Id="rId42" Target="slides/slide5.xml" Type="http://schemas.openxmlformats.org/officeDocument/2006/relationships/slide"/><Relationship Id="rId43" Target="slides/slide6.xml" Type="http://schemas.openxmlformats.org/officeDocument/2006/relationships/slide"/><Relationship Id="rId44" Target="slides/slide7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2422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0600" y="2361888"/>
            <a:ext cx="14690427" cy="76200"/>
            <a:chOff x="0" y="0"/>
            <a:chExt cx="19587236" cy="101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0800" y="0"/>
              <a:ext cx="19485611" cy="101600"/>
            </a:xfrm>
            <a:custGeom>
              <a:avLst/>
              <a:gdLst/>
              <a:ahLst/>
              <a:cxnLst/>
              <a:rect r="r" b="b" t="t" l="l"/>
              <a:pathLst>
                <a:path h="101600" w="19485611">
                  <a:moveTo>
                    <a:pt x="0" y="0"/>
                  </a:moveTo>
                  <a:lnTo>
                    <a:pt x="19485611" y="0"/>
                  </a:lnTo>
                  <a:lnTo>
                    <a:pt x="19485611" y="10160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682536" y="5707661"/>
            <a:ext cx="12998491" cy="76200"/>
            <a:chOff x="0" y="0"/>
            <a:chExt cx="17331321" cy="1016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0800" y="0"/>
              <a:ext cx="17229710" cy="101600"/>
            </a:xfrm>
            <a:custGeom>
              <a:avLst/>
              <a:gdLst/>
              <a:ahLst/>
              <a:cxnLst/>
              <a:rect r="r" b="b" t="t" l="l"/>
              <a:pathLst>
                <a:path h="101600" w="17229710">
                  <a:moveTo>
                    <a:pt x="0" y="0"/>
                  </a:moveTo>
                  <a:lnTo>
                    <a:pt x="17229710" y="0"/>
                  </a:lnTo>
                  <a:lnTo>
                    <a:pt x="17229710" y="10160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3154622" y="2323788"/>
            <a:ext cx="76200" cy="906963"/>
            <a:chOff x="0" y="0"/>
            <a:chExt cx="101600" cy="12092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50800"/>
              <a:ext cx="101600" cy="1107694"/>
            </a:xfrm>
            <a:custGeom>
              <a:avLst/>
              <a:gdLst/>
              <a:ahLst/>
              <a:cxnLst/>
              <a:rect r="r" b="b" t="t" l="l"/>
              <a:pathLst>
                <a:path h="1107694" w="101600">
                  <a:moveTo>
                    <a:pt x="101600" y="0"/>
                  </a:moveTo>
                  <a:lnTo>
                    <a:pt x="101600" y="1107694"/>
                  </a:lnTo>
                  <a:lnTo>
                    <a:pt x="0" y="1107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7570519" y="2323788"/>
            <a:ext cx="76200" cy="906963"/>
            <a:chOff x="0" y="0"/>
            <a:chExt cx="101600" cy="12092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50800"/>
              <a:ext cx="101600" cy="1107694"/>
            </a:xfrm>
            <a:custGeom>
              <a:avLst/>
              <a:gdLst/>
              <a:ahLst/>
              <a:cxnLst/>
              <a:rect r="r" b="b" t="t" l="l"/>
              <a:pathLst>
                <a:path h="1107694" w="101600">
                  <a:moveTo>
                    <a:pt x="101600" y="0"/>
                  </a:moveTo>
                  <a:lnTo>
                    <a:pt x="101600" y="1107694"/>
                  </a:lnTo>
                  <a:lnTo>
                    <a:pt x="0" y="1107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1834016" y="2323788"/>
            <a:ext cx="76200" cy="906963"/>
            <a:chOff x="0" y="0"/>
            <a:chExt cx="101600" cy="120928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50800"/>
              <a:ext cx="101600" cy="1107694"/>
            </a:xfrm>
            <a:custGeom>
              <a:avLst/>
              <a:gdLst/>
              <a:ahLst/>
              <a:cxnLst/>
              <a:rect r="r" b="b" t="t" l="l"/>
              <a:pathLst>
                <a:path h="1107694" w="101600">
                  <a:moveTo>
                    <a:pt x="101600" y="0"/>
                  </a:moveTo>
                  <a:lnTo>
                    <a:pt x="101600" y="1107694"/>
                  </a:lnTo>
                  <a:lnTo>
                    <a:pt x="0" y="1107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4766203" y="5707661"/>
            <a:ext cx="76200" cy="906963"/>
            <a:chOff x="0" y="0"/>
            <a:chExt cx="101600" cy="120928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50800"/>
              <a:ext cx="101600" cy="1107694"/>
            </a:xfrm>
            <a:custGeom>
              <a:avLst/>
              <a:gdLst/>
              <a:ahLst/>
              <a:cxnLst/>
              <a:rect r="r" b="b" t="t" l="l"/>
              <a:pathLst>
                <a:path h="1107694" w="101600">
                  <a:moveTo>
                    <a:pt x="101600" y="0"/>
                  </a:moveTo>
                  <a:lnTo>
                    <a:pt x="101600" y="1107694"/>
                  </a:lnTo>
                  <a:lnTo>
                    <a:pt x="0" y="1107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9105900" y="5707661"/>
            <a:ext cx="76200" cy="906963"/>
            <a:chOff x="0" y="0"/>
            <a:chExt cx="101600" cy="120928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50800"/>
              <a:ext cx="101600" cy="1107694"/>
            </a:xfrm>
            <a:custGeom>
              <a:avLst/>
              <a:gdLst/>
              <a:ahLst/>
              <a:cxnLst/>
              <a:rect r="r" b="b" t="t" l="l"/>
              <a:pathLst>
                <a:path h="1107694" w="101600">
                  <a:moveTo>
                    <a:pt x="101600" y="0"/>
                  </a:moveTo>
                  <a:lnTo>
                    <a:pt x="101600" y="1107694"/>
                  </a:lnTo>
                  <a:lnTo>
                    <a:pt x="0" y="1107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3445597" y="5707661"/>
            <a:ext cx="76200" cy="906963"/>
            <a:chOff x="0" y="0"/>
            <a:chExt cx="101600" cy="120928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50800"/>
              <a:ext cx="101600" cy="1107694"/>
            </a:xfrm>
            <a:custGeom>
              <a:avLst/>
              <a:gdLst/>
              <a:ahLst/>
              <a:cxnLst/>
              <a:rect r="r" b="b" t="t" l="l"/>
              <a:pathLst>
                <a:path h="1107694" w="101600">
                  <a:moveTo>
                    <a:pt x="101600" y="0"/>
                  </a:moveTo>
                  <a:lnTo>
                    <a:pt x="101600" y="1107694"/>
                  </a:lnTo>
                  <a:lnTo>
                    <a:pt x="0" y="1107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DAD8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619241" y="3487893"/>
            <a:ext cx="3146962" cy="533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spc="160">
                <a:solidFill>
                  <a:srgbClr val="3EDAD8"/>
                </a:solidFill>
                <a:latin typeface="Aileron"/>
              </a:rPr>
              <a:t>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035138" y="3487893"/>
            <a:ext cx="3146962" cy="533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spc="160">
                <a:solidFill>
                  <a:srgbClr val="3EDAD8"/>
                </a:solidFill>
                <a:latin typeface="Aileron"/>
              </a:rPr>
              <a:t>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035138" y="4081141"/>
            <a:ext cx="3146962" cy="425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9"/>
              </a:lnSpc>
            </a:pPr>
            <a:r>
              <a:rPr lang="en-US" sz="2199" spc="65">
                <a:solidFill>
                  <a:srgbClr val="FFFFFF"/>
                </a:solidFill>
                <a:cs typeface="Aileron"/>
              </a:rPr>
              <a:t>تحميل البيانات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336735" y="3459920"/>
            <a:ext cx="3146962" cy="533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spc="160">
                <a:solidFill>
                  <a:srgbClr val="3EDAD8"/>
                </a:solidFill>
                <a:latin typeface="Aileron"/>
              </a:rPr>
              <a:t>3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230822" y="6964703"/>
            <a:ext cx="3146962" cy="533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spc="160">
                <a:solidFill>
                  <a:srgbClr val="3EDAD8"/>
                </a:solidFill>
                <a:latin typeface="Aileron"/>
              </a:rPr>
              <a:t>4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570519" y="6964703"/>
            <a:ext cx="3146962" cy="533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spc="160">
                <a:solidFill>
                  <a:srgbClr val="3EDAD8"/>
                </a:solidFill>
                <a:latin typeface="Aileron"/>
              </a:rPr>
              <a:t>5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910216" y="6964703"/>
            <a:ext cx="3146962" cy="533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spc="160">
                <a:solidFill>
                  <a:srgbClr val="3EDAD8"/>
                </a:solidFill>
                <a:latin typeface="Aileron"/>
              </a:rPr>
              <a:t>6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336735" y="4066854"/>
            <a:ext cx="3146962" cy="440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9"/>
              </a:lnSpc>
            </a:pPr>
            <a:r>
              <a:rPr lang="en-US" sz="2199" spc="65">
                <a:solidFill>
                  <a:srgbClr val="FFFFFF"/>
                </a:solidFill>
                <a:cs typeface="Aileron"/>
              </a:rPr>
              <a:t>استكشاف البيانات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230822" y="7869419"/>
            <a:ext cx="3146962" cy="440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9"/>
              </a:lnSpc>
            </a:pPr>
            <a:r>
              <a:rPr lang="en-US" sz="2199" spc="65">
                <a:solidFill>
                  <a:srgbClr val="FFFFFF"/>
                </a:solidFill>
                <a:cs typeface="Aileron"/>
              </a:rPr>
              <a:t>تقسيم البيانات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570519" y="7869419"/>
            <a:ext cx="3146962" cy="440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9"/>
              </a:lnSpc>
            </a:pPr>
            <a:r>
              <a:rPr lang="en-US" sz="2199" spc="65">
                <a:solidFill>
                  <a:srgbClr val="FFFFFF"/>
                </a:solidFill>
                <a:cs typeface="Aileron"/>
              </a:rPr>
              <a:t>تدريب النماذج والتنبؤ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910216" y="7869419"/>
            <a:ext cx="3146962" cy="440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9"/>
              </a:lnSpc>
            </a:pPr>
            <a:r>
              <a:rPr lang="en-US" sz="2199" spc="65">
                <a:solidFill>
                  <a:srgbClr val="FFFFFF"/>
                </a:solidFill>
                <a:cs typeface="Aileron"/>
              </a:rPr>
              <a:t>تقييم النماذج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619241" y="4066854"/>
            <a:ext cx="3146962" cy="440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9"/>
              </a:lnSpc>
            </a:pPr>
            <a:r>
              <a:rPr lang="en-US" sz="2199" spc="65">
                <a:solidFill>
                  <a:srgbClr val="FFFFFF"/>
                </a:solidFill>
                <a:cs typeface="Aileron"/>
              </a:rPr>
              <a:t>استيراد المكتبات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245558" y="464546"/>
            <a:ext cx="2470846" cy="740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13"/>
              </a:lnSpc>
            </a:pPr>
            <a:r>
              <a:rPr lang="en-US" sz="4395" spc="218">
                <a:solidFill>
                  <a:srgbClr val="3EDAD8"/>
                </a:solidFill>
                <a:cs typeface="Montaser Arabic"/>
              </a:rPr>
              <a:t>الخطوات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22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71646" y="6581474"/>
            <a:ext cx="7171977" cy="3124819"/>
            <a:chOff x="0" y="0"/>
            <a:chExt cx="9562636" cy="41664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62592" cy="4166362"/>
            </a:xfrm>
            <a:custGeom>
              <a:avLst/>
              <a:gdLst/>
              <a:ahLst/>
              <a:cxnLst/>
              <a:rect r="r" b="b" t="t" l="l"/>
              <a:pathLst>
                <a:path h="4166362" w="9562592">
                  <a:moveTo>
                    <a:pt x="0" y="0"/>
                  </a:moveTo>
                  <a:lnTo>
                    <a:pt x="9562592" y="0"/>
                  </a:lnTo>
                  <a:lnTo>
                    <a:pt x="9562592" y="4166362"/>
                  </a:lnTo>
                  <a:lnTo>
                    <a:pt x="0" y="41663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-1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2645473"/>
            <a:ext cx="8630718" cy="2296885"/>
          </a:xfrm>
          <a:custGeom>
            <a:avLst/>
            <a:gdLst/>
            <a:ahLst/>
            <a:cxnLst/>
            <a:rect r="r" b="b" t="t" l="l"/>
            <a:pathLst>
              <a:path h="2296885" w="8630718">
                <a:moveTo>
                  <a:pt x="0" y="0"/>
                </a:moveTo>
                <a:lnTo>
                  <a:pt x="8630718" y="0"/>
                </a:lnTo>
                <a:lnTo>
                  <a:pt x="8630718" y="2296885"/>
                </a:lnTo>
                <a:lnTo>
                  <a:pt x="0" y="22968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305392" y="3278419"/>
            <a:ext cx="7982608" cy="793869"/>
          </a:xfrm>
          <a:custGeom>
            <a:avLst/>
            <a:gdLst/>
            <a:ahLst/>
            <a:cxnLst/>
            <a:rect r="r" b="b" t="t" l="l"/>
            <a:pathLst>
              <a:path h="793869" w="7982608">
                <a:moveTo>
                  <a:pt x="0" y="0"/>
                </a:moveTo>
                <a:lnTo>
                  <a:pt x="7982608" y="0"/>
                </a:lnTo>
                <a:lnTo>
                  <a:pt x="7982608" y="793869"/>
                </a:lnTo>
                <a:lnTo>
                  <a:pt x="0" y="7938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160" t="-3210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803873" y="1168271"/>
            <a:ext cx="3071296" cy="682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41"/>
              </a:lnSpc>
            </a:pPr>
            <a:r>
              <a:rPr lang="en-US" sz="3261">
                <a:solidFill>
                  <a:srgbClr val="FDF9DE"/>
                </a:solidFill>
                <a:cs typeface="Tajawal Bold"/>
              </a:rPr>
              <a:t>استيراد المكتبات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61649" y="1168777"/>
            <a:ext cx="2667595" cy="682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41"/>
              </a:lnSpc>
            </a:pPr>
            <a:r>
              <a:rPr lang="en-US" sz="3261">
                <a:solidFill>
                  <a:srgbClr val="FDF9DE"/>
                </a:solidFill>
                <a:cs typeface="Tajawal Bold"/>
              </a:rPr>
              <a:t>تحميل البيانات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027188" y="5117028"/>
            <a:ext cx="3432870" cy="682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41"/>
              </a:lnSpc>
            </a:pPr>
            <a:r>
              <a:rPr lang="en-US" sz="3261">
                <a:solidFill>
                  <a:srgbClr val="FDF9DE"/>
                </a:solidFill>
                <a:cs typeface="Tajawal Bold"/>
              </a:rPr>
              <a:t>استكشاف البيانات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305392" y="6069410"/>
            <a:ext cx="5019166" cy="3636883"/>
          </a:xfrm>
          <a:custGeom>
            <a:avLst/>
            <a:gdLst/>
            <a:ahLst/>
            <a:cxnLst/>
            <a:rect r="r" b="b" t="t" l="l"/>
            <a:pathLst>
              <a:path h="3636883" w="5019166">
                <a:moveTo>
                  <a:pt x="0" y="0"/>
                </a:moveTo>
                <a:lnTo>
                  <a:pt x="5019166" y="0"/>
                </a:lnTo>
                <a:lnTo>
                  <a:pt x="5019166" y="3636883"/>
                </a:lnTo>
                <a:lnTo>
                  <a:pt x="0" y="36368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22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20608" y="4003574"/>
            <a:ext cx="5271449" cy="1715036"/>
            <a:chOff x="0" y="0"/>
            <a:chExt cx="7028599" cy="2286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028561" cy="2286773"/>
            </a:xfrm>
            <a:custGeom>
              <a:avLst/>
              <a:gdLst/>
              <a:ahLst/>
              <a:cxnLst/>
              <a:rect r="r" b="b" t="t" l="l"/>
              <a:pathLst>
                <a:path h="2286773" w="7028561">
                  <a:moveTo>
                    <a:pt x="0" y="0"/>
                  </a:moveTo>
                  <a:lnTo>
                    <a:pt x="7028561" y="0"/>
                  </a:lnTo>
                  <a:lnTo>
                    <a:pt x="7028561" y="2286773"/>
                  </a:lnTo>
                  <a:lnTo>
                    <a:pt x="0" y="22867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75221" r="0" b="-75218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5249609" y="6576277"/>
            <a:ext cx="7229800" cy="2682023"/>
          </a:xfrm>
          <a:custGeom>
            <a:avLst/>
            <a:gdLst/>
            <a:ahLst/>
            <a:cxnLst/>
            <a:rect r="r" b="b" t="t" l="l"/>
            <a:pathLst>
              <a:path h="2682023" w="7229800">
                <a:moveTo>
                  <a:pt x="0" y="0"/>
                </a:moveTo>
                <a:lnTo>
                  <a:pt x="7229800" y="0"/>
                </a:lnTo>
                <a:lnTo>
                  <a:pt x="7229800" y="2682023"/>
                </a:lnTo>
                <a:lnTo>
                  <a:pt x="0" y="26820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1069" y="3195377"/>
            <a:ext cx="10257079" cy="937838"/>
          </a:xfrm>
          <a:custGeom>
            <a:avLst/>
            <a:gdLst/>
            <a:ahLst/>
            <a:cxnLst/>
            <a:rect r="r" b="b" t="t" l="l"/>
            <a:pathLst>
              <a:path h="937838" w="10257079">
                <a:moveTo>
                  <a:pt x="0" y="0"/>
                </a:moveTo>
                <a:lnTo>
                  <a:pt x="10257080" y="0"/>
                </a:lnTo>
                <a:lnTo>
                  <a:pt x="10257080" y="937838"/>
                </a:lnTo>
                <a:lnTo>
                  <a:pt x="0" y="9378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870642" y="933450"/>
            <a:ext cx="2757934" cy="682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41"/>
              </a:lnSpc>
            </a:pPr>
            <a:r>
              <a:rPr lang="en-US" sz="3261">
                <a:solidFill>
                  <a:srgbClr val="FDF9DE"/>
                </a:solidFill>
                <a:cs typeface="Tajawal Bold"/>
              </a:rPr>
              <a:t>تقسيم البيانات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394641" y="2806521"/>
            <a:ext cx="3723382" cy="682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41"/>
              </a:lnSpc>
            </a:pPr>
            <a:r>
              <a:rPr lang="en-US" sz="3261">
                <a:solidFill>
                  <a:srgbClr val="FDF9DE"/>
                </a:solidFill>
                <a:cs typeface="Tajawal Bold"/>
              </a:rPr>
              <a:t>تدريب النماذج والتنبؤ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840487" y="5110699"/>
            <a:ext cx="3402989" cy="1120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41"/>
              </a:lnSpc>
            </a:pPr>
            <a:r>
              <a:rPr lang="en-US" sz="3261">
                <a:solidFill>
                  <a:srgbClr val="FDF9DE"/>
                </a:solidFill>
                <a:latin typeface="Tajawal Bold"/>
                <a:cs typeface="Tajawal Bold"/>
              </a:rPr>
              <a:t>تحويل البيانات من object الى int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22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452" y="3248440"/>
            <a:ext cx="18190548" cy="2971274"/>
          </a:xfrm>
          <a:custGeom>
            <a:avLst/>
            <a:gdLst/>
            <a:ahLst/>
            <a:cxnLst/>
            <a:rect r="r" b="b" t="t" l="l"/>
            <a:pathLst>
              <a:path h="2971274" w="18190548">
                <a:moveTo>
                  <a:pt x="0" y="0"/>
                </a:moveTo>
                <a:lnTo>
                  <a:pt x="18190548" y="0"/>
                </a:lnTo>
                <a:lnTo>
                  <a:pt x="18190548" y="2971274"/>
                </a:lnTo>
                <a:lnTo>
                  <a:pt x="0" y="29712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22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79803" y="6823849"/>
            <a:ext cx="10328394" cy="1826123"/>
          </a:xfrm>
          <a:custGeom>
            <a:avLst/>
            <a:gdLst/>
            <a:ahLst/>
            <a:cxnLst/>
            <a:rect r="r" b="b" t="t" l="l"/>
            <a:pathLst>
              <a:path h="1826123" w="10328394">
                <a:moveTo>
                  <a:pt x="0" y="0"/>
                </a:moveTo>
                <a:lnTo>
                  <a:pt x="10328394" y="0"/>
                </a:lnTo>
                <a:lnTo>
                  <a:pt x="10328394" y="1826123"/>
                </a:lnTo>
                <a:lnTo>
                  <a:pt x="0" y="18261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366591"/>
            <a:ext cx="10165690" cy="1736116"/>
          </a:xfrm>
          <a:custGeom>
            <a:avLst/>
            <a:gdLst/>
            <a:ahLst/>
            <a:cxnLst/>
            <a:rect r="r" b="b" t="t" l="l"/>
            <a:pathLst>
              <a:path h="1736116" w="10165690">
                <a:moveTo>
                  <a:pt x="0" y="0"/>
                </a:moveTo>
                <a:lnTo>
                  <a:pt x="10165690" y="0"/>
                </a:lnTo>
                <a:lnTo>
                  <a:pt x="10165690" y="1736116"/>
                </a:lnTo>
                <a:lnTo>
                  <a:pt x="0" y="17361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26814" y="1178758"/>
            <a:ext cx="2361902" cy="587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40"/>
              </a:lnSpc>
              <a:spcBef>
                <a:spcPct val="0"/>
              </a:spcBef>
            </a:pPr>
            <a:r>
              <a:rPr lang="en-US" sz="3261" strike="noStrike" u="none">
                <a:solidFill>
                  <a:srgbClr val="FDF9DE"/>
                </a:solidFill>
                <a:cs typeface="Tajawal Bold"/>
              </a:rPr>
              <a:t>حفظ النموذج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717629" y="5607632"/>
            <a:ext cx="4607322" cy="587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40"/>
              </a:lnSpc>
              <a:spcBef>
                <a:spcPct val="0"/>
              </a:spcBef>
            </a:pPr>
            <a:r>
              <a:rPr lang="en-US" sz="3261">
                <a:solidFill>
                  <a:srgbClr val="FDF9DE"/>
                </a:solidFill>
                <a:cs typeface="Tajawal Bold"/>
              </a:rPr>
              <a:t>تحميل النموذج لستخدامة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22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0170" y="2598951"/>
            <a:ext cx="17321260" cy="6053604"/>
          </a:xfrm>
          <a:custGeom>
            <a:avLst/>
            <a:gdLst/>
            <a:ahLst/>
            <a:cxnLst/>
            <a:rect r="r" b="b" t="t" l="l"/>
            <a:pathLst>
              <a:path h="6053604" w="17321260">
                <a:moveTo>
                  <a:pt x="0" y="0"/>
                </a:moveTo>
                <a:lnTo>
                  <a:pt x="17321260" y="0"/>
                </a:lnTo>
                <a:lnTo>
                  <a:pt x="17321260" y="6053604"/>
                </a:lnTo>
                <a:lnTo>
                  <a:pt x="0" y="60536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2422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624058"/>
            <a:ext cx="13091082" cy="3636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786"/>
              </a:lnSpc>
            </a:pPr>
            <a:r>
              <a:rPr lang="en-US" sz="11625">
                <a:solidFill>
                  <a:srgbClr val="FDF9DE"/>
                </a:solidFill>
                <a:cs typeface="Tajawal Heavy"/>
              </a:rPr>
              <a:t>شكرا لكم على حسن استماعكم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988857" y="8064835"/>
            <a:ext cx="14299143" cy="600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55"/>
              </a:lnSpc>
              <a:spcBef>
                <a:spcPct val="0"/>
              </a:spcBef>
            </a:pPr>
            <a:r>
              <a:rPr lang="en-US" sz="3778" strike="noStrike" u="none">
                <a:solidFill>
                  <a:srgbClr val="FDF9DE"/>
                </a:solidFill>
                <a:cs typeface="Tajawal Heavy"/>
              </a:rPr>
              <a:t>عبد الله اليحيى     فيصل الداود    عبد الله ال جحفل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DAF65_i-3Bk</dc:identifier>
  <dcterms:modified xsi:type="dcterms:W3CDTF">2011-08-01T06:04:30Z</dcterms:modified>
  <cp:revision>1</cp:revision>
  <dc:title>AI_.pptx</dc:title>
</cp:coreProperties>
</file>