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28E5-DBF6-4AFB-9CBF-BD30F5A0F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4617B-EF5D-4937-86A2-5CD084634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5A46-3C2C-4915-96CD-1B26A05C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B29F-9421-4895-BAE6-6A7E48D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BE5B-FC3F-47C9-9CA8-06D43FB3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E992-9BE2-492C-AD66-6885A186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1CE36-119D-4D39-A1A2-46D245A5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0D22-933C-49D4-AAE0-936B29DB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CECC-E0FB-4E2C-A39F-F3DC0EDE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6808-B0CC-4857-8A22-142949E1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8AEE1-86FF-4538-9909-A12872DB5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0CB2-A434-4636-8087-F8B57246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51B2-D492-4605-8075-2EE8C5E9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13EF-32A2-495A-971C-04BA5498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960-C9A4-4854-8142-C20CB1D5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96B1-9B10-42DD-BFB3-64200E3F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E393-2ACA-4561-A7FB-249B29F2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96D4-4B08-4490-B047-341BEFED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6DB2-310B-4D52-ABEE-702F6489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D9C8-ABB8-4FCF-8197-694EA42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345C-46B2-4834-9EE4-9FB8FB1C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2999-E8A1-4787-AE06-9893040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CA4C-F137-4082-B6E0-3F4AF4CD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76D6-939B-41AD-BE81-C9D52AD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F9FE-F02C-4E8A-B340-C729DAE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5C42-0F29-4EEF-A372-C2F990A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F1F6-D09B-4648-B2D5-01279AD5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41CB-2FD6-487D-842A-6DAE83D8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67F3C-3E20-4806-8E92-7FD1D05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6C14-B0F7-42A1-97D3-3A7049CA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6E88-BEB7-4A14-B2FC-E37A6101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D1C8-6100-43A6-A403-4079D19B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12C7-D167-4CF5-8EF5-6DB4758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3A6D4-579F-448F-92AE-4C263C68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53645-AFBB-4245-A967-49F00B7F2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6914C-4A3C-4EAA-83B8-190A1DC91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9114C-66B0-4C10-BB69-DB8112C2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FAD27-1512-42B7-84DB-1A2DB397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F484B-1A7F-4536-96A2-50FEFB6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A972-E73B-4C8A-B0A5-4C9CAAFE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19475-1FE6-451E-B69B-ED4E4A3A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66256-D287-4A86-B362-92C8090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856A-EC21-4B92-99EF-3CD9E9D2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79796-C58B-4697-9585-0CA8C40C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074FD-D095-478E-B59E-4B62C6EB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42198-3413-41F5-ACE2-759784D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22DB-0CDC-4BC4-9E87-F5FE7D05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6364-BBAF-44B5-BC3E-991C82E9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8C41-4878-451F-B655-72EEEDF0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F3A0-BE9B-465C-BD75-FE441F16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358C4-06DF-4664-B8F1-C6FBCF8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DD0D-53F3-43B7-9DC0-10986DB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21FD-5276-48A9-8219-FA10BB47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0A286-445A-46B6-AF38-1874D07B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479C3-990E-4813-B1A4-1B40D24C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4BF70-3363-4B90-9503-AB90DE02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AA51-E929-4CE0-87E0-D676278F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F252-905D-4C05-99F1-D578BB1F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3FE79-AE06-4B28-80C0-93A2697D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B00F1-65C4-40DE-B3BD-E7FDD3A8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92E8-06F1-4373-9BD9-EE79E9AC0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AB6A-220F-4123-9436-80E02893D3E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5404-635D-4AC3-BEBF-A8317C403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A084-6D18-44CA-AAD2-A977518D9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B38A-4A0D-4071-84EB-6D75163A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5" y="1122363"/>
            <a:ext cx="1016789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Co-Learning of Renewables Forecasts and Demand Response </a:t>
            </a:r>
            <a:br>
              <a:rPr lang="en-US" dirty="0"/>
            </a:br>
            <a:r>
              <a:rPr lang="en-US" sz="4400" dirty="0"/>
              <a:t>CEI Course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2263-CC5F-467F-8E80-061319468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Members:</a:t>
            </a:r>
          </a:p>
          <a:p>
            <a:r>
              <a:rPr lang="en-US" dirty="0" err="1"/>
              <a:t>Yiwen</a:t>
            </a:r>
            <a:r>
              <a:rPr lang="en-US" dirty="0"/>
              <a:t> Wu,</a:t>
            </a:r>
            <a:r>
              <a:rPr lang="zh-CN" altLang="en-US" dirty="0"/>
              <a:t> </a:t>
            </a:r>
            <a:r>
              <a:rPr lang="en-US" altLang="zh-CN" dirty="0" err="1"/>
              <a:t>Xiaoxiao</a:t>
            </a:r>
            <a:r>
              <a:rPr lang="zh-CN" altLang="en-US" dirty="0"/>
              <a:t> </a:t>
            </a:r>
            <a:r>
              <a:rPr lang="en-US" altLang="zh-CN" dirty="0"/>
              <a:t>Jia,</a:t>
            </a:r>
            <a:r>
              <a:rPr lang="zh-CN" altLang="en-US" dirty="0"/>
              <a:t> </a:t>
            </a:r>
            <a:r>
              <a:rPr lang="en-US" altLang="zh-CN" dirty="0"/>
              <a:t>Yize</a:t>
            </a:r>
            <a:r>
              <a:rPr lang="zh-CN" altLang="en-US" dirty="0"/>
              <a:t> </a:t>
            </a:r>
            <a:r>
              <a:rPr lang="en-US" altLang="zh-CN" dirty="0"/>
              <a:t>Chen,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C0B-95F8-4B25-94E9-90D48242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6B5-76BB-41E3-A61F-23DD01E4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Penetration of renewables (e.g., solar, wind, hydro…)</a:t>
            </a:r>
          </a:p>
          <a:p>
            <a:r>
              <a:rPr lang="en-US" dirty="0"/>
              <a:t>Price-sensitive user behaviors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Stochastic pattern of renewables generation:</a:t>
            </a:r>
          </a:p>
          <a:p>
            <a:pPr marL="0" indent="0">
              <a:buNone/>
            </a:pPr>
            <a:r>
              <a:rPr lang="en-US" dirty="0"/>
              <a:t>Can we predict it more accurately?</a:t>
            </a:r>
          </a:p>
          <a:p>
            <a:r>
              <a:rPr lang="en-US" dirty="0"/>
              <a:t>Participation in the renewables-integrated market:</a:t>
            </a:r>
          </a:p>
          <a:p>
            <a:pPr marL="0" indent="0">
              <a:buNone/>
            </a:pPr>
            <a:r>
              <a:rPr lang="en-US" dirty="0"/>
              <a:t>Can we cut down the total cost by using renewables?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AAC57B-0746-4926-91E7-97FEBAC7D4D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57050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446B-148E-4290-BB4E-8A4D7D3C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9B91-05DA-4550-B19E-6C1BCC4C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984750"/>
          </a:xfrm>
        </p:spPr>
        <p:txBody>
          <a:bodyPr/>
          <a:lstStyle/>
          <a:p>
            <a:r>
              <a:rPr lang="en-US" sz="3200" dirty="0"/>
              <a:t>Learning to predict</a:t>
            </a:r>
          </a:p>
          <a:p>
            <a:pPr marL="0" indent="0">
              <a:buNone/>
            </a:pPr>
            <a:r>
              <a:rPr lang="en-US" dirty="0"/>
              <a:t>Given historical data, try to predict the future energy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200" dirty="0"/>
              <a:t>Learning to make decision</a:t>
            </a:r>
          </a:p>
          <a:p>
            <a:pPr marL="0" indent="0">
              <a:buNone/>
            </a:pPr>
            <a:r>
              <a:rPr lang="en-US" dirty="0"/>
              <a:t>When/how to use electricity given energy/price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198FF-0BF9-4DE8-BE75-65D63028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4" y="2348894"/>
            <a:ext cx="2847975" cy="167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B6C60-7277-43BD-AB41-D3C57C9D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1" y="5032376"/>
            <a:ext cx="5086316" cy="1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3D3E-8AB1-4363-983E-BCCA90B3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A302-1C21-4854-B866-1237A036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Renewable Energy Laboratory(NREL) Wind Integration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CFFB-8968-4D19-B505-FD2B1E01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33625"/>
            <a:ext cx="82391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A35E-67D5-432E-B1D2-556C10E5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5827-9D52-4567-8119-FDCDDA0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RNN/LSTM for Time-series Forecasting</a:t>
            </a:r>
          </a:p>
          <a:p>
            <a:r>
              <a:rPr lang="en-US" dirty="0"/>
              <a:t>2. Reinforcement Learning</a:t>
            </a:r>
            <a:r>
              <a:rPr lang="en-US"/>
              <a:t>(Q-learning) for user decision-making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1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Co-Learning of Renewables Forecasts and Demand Response  CEI Course Project</vt:lpstr>
      <vt:lpstr>Backgrounds</vt:lpstr>
      <vt:lpstr>Problem Formulation</vt:lpstr>
      <vt:lpstr>Data Description</vt:lpstr>
      <vt:lpstr>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Renewables  CEI Course Project</dc:title>
  <dc:creator>yize</dc:creator>
  <cp:lastModifiedBy>yize</cp:lastModifiedBy>
  <cp:revision>6</cp:revision>
  <dcterms:created xsi:type="dcterms:W3CDTF">2018-02-07T23:44:28Z</dcterms:created>
  <dcterms:modified xsi:type="dcterms:W3CDTF">2018-02-08T03:13:39Z</dcterms:modified>
</cp:coreProperties>
</file>