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5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3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7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8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9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EA44A6-469B-432E-9501-4CAD1E19CBD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2AFA3-4EB6-4232-A1BB-AE347E5C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F888-76F6-4DF3-EEFF-6A672BCF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996356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EAD43-6682-03A5-03B0-3BAAB45F8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24617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TEAM AI WAVE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Tech-Lead: 100873255 || Niharika Verma;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100870851 || Harshit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Morwal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100799314 ||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Pushkal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Suri;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100891582 || Shreya Mahajan;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AD65-F927-4E10-5BE4-38D3270E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–AI PART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2CA9-D545-A8F6-C494-34F51DAA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project,AI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to recommend music to users according to their previous browsing history.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recommend songs according to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genres,artists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pattern user has in his browsing history that the user plays the most.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495-BB0D-A666-4CAA-69E86964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SCOPE-SOFTWARE PART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427A-5AEE-E5C3-336C-2270A69F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 website where a user will be able to search and browse music.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be able to create account and make playlists on the website.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33BB-C9DB-9F09-8BDE-1D27E07B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D78D-40E4-1CDD-C1D4-75AD9059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4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A73C-8CD6-1B9D-3147-592B619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to be followed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F375-5A0D-8119-6BC1-FCE3707B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1:After browsing almost 10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songs,does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recommendation system accuracy increases?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2: Browse multiple categories and check the accuracy.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7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Music recommendation system</vt:lpstr>
      <vt:lpstr>SCOPE –AI PART</vt:lpstr>
      <vt:lpstr>SCOPE-SOFTWARE PART</vt:lpstr>
      <vt:lpstr>Technology to be used</vt:lpstr>
      <vt:lpstr>Use cases to be followed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n verma</dc:creator>
  <cp:lastModifiedBy>n verma</cp:lastModifiedBy>
  <cp:revision>2</cp:revision>
  <dcterms:created xsi:type="dcterms:W3CDTF">2022-09-28T00:15:00Z</dcterms:created>
  <dcterms:modified xsi:type="dcterms:W3CDTF">2022-09-28T16:17:15Z</dcterms:modified>
</cp:coreProperties>
</file>