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07180-DE81-4031-9C03-6C491C59DAEB}" v="3" dt="2022-09-28T19:50:03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shkal Suri" userId="aa1b0bc6-0932-419e-a99f-fa9e35799a89" providerId="ADAL" clId="{F0507180-DE81-4031-9C03-6C491C59DAEB}"/>
    <pc:docChg chg="undo custSel modSld">
      <pc:chgData name="Pushkal Suri" userId="aa1b0bc6-0932-419e-a99f-fa9e35799a89" providerId="ADAL" clId="{F0507180-DE81-4031-9C03-6C491C59DAEB}" dt="2022-09-28T19:52:20.860" v="80" actId="5793"/>
      <pc:docMkLst>
        <pc:docMk/>
      </pc:docMkLst>
      <pc:sldChg chg="modSp mod">
        <pc:chgData name="Pushkal Suri" userId="aa1b0bc6-0932-419e-a99f-fa9e35799a89" providerId="ADAL" clId="{F0507180-DE81-4031-9C03-6C491C59DAEB}" dt="2022-09-28T19:52:20.860" v="80" actId="5793"/>
        <pc:sldMkLst>
          <pc:docMk/>
          <pc:sldMk cId="2273087090" sldId="261"/>
        </pc:sldMkLst>
        <pc:spChg chg="mod">
          <ac:chgData name="Pushkal Suri" userId="aa1b0bc6-0932-419e-a99f-fa9e35799a89" providerId="ADAL" clId="{F0507180-DE81-4031-9C03-6C491C59DAEB}" dt="2022-09-28T19:52:20.860" v="80" actId="5793"/>
          <ac:spMkLst>
            <pc:docMk/>
            <pc:sldMk cId="2273087090" sldId="261"/>
            <ac:spMk id="3" creationId="{95032CA9-D545-A8F6-C494-34F51DAA1B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2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17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5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34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192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7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11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5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70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8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89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2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53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86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EA44A6-469B-432E-9501-4CAD1E19CBDF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C2AFA3-4EB6-4232-A1BB-AE347E5CB3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F888-76F6-4DF3-EEFF-6A672BCF9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recommendation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EAD43-6682-03A5-03B0-3BAAB45F8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-BY TEAM AI WAVE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63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AD65-F927-4E10-5BE4-38D3270E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2CA9-D545-A8F6-C494-34F51DAA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Marcos Bittencourt – Product Manager</a:t>
            </a:r>
          </a:p>
          <a:p>
            <a:r>
              <a:rPr lang="en-IN" dirty="0"/>
              <a:t>Niharika Verma -  Technical Lead (Student ID – 100873255) </a:t>
            </a:r>
          </a:p>
          <a:p>
            <a:r>
              <a:rPr lang="en-IN" dirty="0"/>
              <a:t>Harshit Morwal (Student ID – 100870851)</a:t>
            </a:r>
          </a:p>
          <a:p>
            <a:r>
              <a:rPr lang="en-IN" dirty="0"/>
              <a:t>Pushkal Suri (Student ID – 100799314)</a:t>
            </a:r>
          </a:p>
          <a:p>
            <a:r>
              <a:rPr lang="en-IN" dirty="0"/>
              <a:t>Shreya Mahajan (Student </a:t>
            </a:r>
            <a:r>
              <a:rPr lang="en-IN"/>
              <a:t>ID – 100891582)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08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AD65-F927-4E10-5BE4-38D3270E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–AI PART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2CA9-D545-A8F6-C494-34F51DAA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AI will be used to recommend music to users according to their previous browsing history.</a:t>
            </a:r>
          </a:p>
          <a:p>
            <a:r>
              <a:rPr lang="en-US" dirty="0"/>
              <a:t>It will recommend songs according to the genres, artists or the pattern user has in his browsing history that the user plays the most.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40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2495-BB0D-A666-4CAA-69E86964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SCOPE-SOFTWARE PART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427A-5AEE-E5C3-336C-2270A69F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be a website where a user will be able to search and browse music.</a:t>
            </a:r>
          </a:p>
          <a:p>
            <a:r>
              <a:rPr lang="en-US" dirty="0"/>
              <a:t>The user will be able to create account and make playlists on the website.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78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33BB-C9DB-9F09-8BDE-1D27E07B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to be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D78D-40E4-1CDD-C1D4-75AD9059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74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A73C-8CD6-1B9D-3147-592B619D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to be followed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2F375-5A0D-8119-6BC1-FCE3707B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1:After browsing almost 10 songs, does the recommendation system accuracy increases?</a:t>
            </a:r>
          </a:p>
          <a:p>
            <a:r>
              <a:rPr lang="en-US" dirty="0"/>
              <a:t>Test 2: Browse multiple categories and check the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27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A73C-8CD6-1B9D-3147-592B619D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04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179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Music recommendation system</vt:lpstr>
      <vt:lpstr>Team Members</vt:lpstr>
      <vt:lpstr>SCOPE –AI PART</vt:lpstr>
      <vt:lpstr>SCOPE-SOFTWARE PART</vt:lpstr>
      <vt:lpstr>Technology to be used</vt:lpstr>
      <vt:lpstr>Use cases to be followed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</dc:title>
  <dc:creator>n verma</dc:creator>
  <cp:lastModifiedBy>Pushkal Suri</cp:lastModifiedBy>
  <cp:revision>2</cp:revision>
  <dcterms:created xsi:type="dcterms:W3CDTF">2022-09-28T00:15:00Z</dcterms:created>
  <dcterms:modified xsi:type="dcterms:W3CDTF">2022-09-28T19:52:22Z</dcterms:modified>
</cp:coreProperties>
</file>