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21" r:id="rId2"/>
    <p:sldId id="383" r:id="rId3"/>
    <p:sldId id="384" r:id="rId4"/>
    <p:sldId id="385" r:id="rId5"/>
    <p:sldId id="398" r:id="rId6"/>
    <p:sldId id="399" r:id="rId7"/>
    <p:sldId id="400" r:id="rId8"/>
    <p:sldId id="401" r:id="rId9"/>
    <p:sldId id="405" r:id="rId10"/>
    <p:sldId id="407" r:id="rId11"/>
    <p:sldId id="406" r:id="rId12"/>
    <p:sldId id="408" r:id="rId13"/>
    <p:sldId id="409" r:id="rId14"/>
    <p:sldId id="410" r:id="rId15"/>
    <p:sldId id="464" r:id="rId16"/>
    <p:sldId id="468" r:id="rId17"/>
    <p:sldId id="469" r:id="rId18"/>
    <p:sldId id="470" r:id="rId19"/>
    <p:sldId id="471" r:id="rId20"/>
    <p:sldId id="475" r:id="rId21"/>
    <p:sldId id="474" r:id="rId22"/>
    <p:sldId id="413" r:id="rId23"/>
    <p:sldId id="414" r:id="rId24"/>
    <p:sldId id="415" r:id="rId25"/>
    <p:sldId id="411" r:id="rId26"/>
    <p:sldId id="412" r:id="rId27"/>
    <p:sldId id="465" r:id="rId28"/>
    <p:sldId id="466" r:id="rId29"/>
    <p:sldId id="467" r:id="rId30"/>
    <p:sldId id="402" r:id="rId31"/>
    <p:sldId id="477" r:id="rId32"/>
    <p:sldId id="479" r:id="rId33"/>
    <p:sldId id="480" r:id="rId34"/>
    <p:sldId id="481" r:id="rId35"/>
    <p:sldId id="478" r:id="rId36"/>
    <p:sldId id="484" r:id="rId37"/>
  </p:sldIdLst>
  <p:sldSz cx="9144000" cy="6858000" type="screen4x3"/>
  <p:notesSz cx="6769100" cy="9906000"/>
  <p:defaultTextStyle>
    <a:defPPr>
      <a:defRPr lang="nb-N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8B8D8E"/>
    <a:srgbClr val="002060"/>
    <a:srgbClr val="66CCFF"/>
    <a:srgbClr val="E37222"/>
    <a:srgbClr val="626364"/>
    <a:srgbClr val="808080"/>
    <a:srgbClr val="6B6C6D"/>
    <a:srgbClr val="777879"/>
    <a:srgbClr val="003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90C0E-35F6-FC1B-E9B5-E60723020A7C}" v="5" dt="2025-02-06T06:52:42.531"/>
    <p1510:client id="{61BBBE69-D400-48BD-979F-E9D72BD9E2BE}" v="201" dt="2025-02-04T07:50:54.016"/>
    <p1510:client id="{E23D071B-924F-1222-B16A-7380A46B7393}" v="4" dt="2025-02-06T06:26:2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84674" autoAdjust="0"/>
  </p:normalViewPr>
  <p:slideViewPr>
    <p:cSldViewPr>
      <p:cViewPr varScale="1">
        <p:scale>
          <a:sx n="59" d="100"/>
          <a:sy n="59" d="100"/>
        </p:scale>
        <p:origin x="19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ab Abdulhadi" userId="b8b1a9a1-3e77-4786-ac20-7a436da9f58a" providerId="ADAL" clId="{61BBBE69-D400-48BD-979F-E9D72BD9E2BE}"/>
    <pc:docChg chg="undo custSel addSld delSld modSld sldOrd">
      <pc:chgData name="Zainab Abdulhadi" userId="b8b1a9a1-3e77-4786-ac20-7a436da9f58a" providerId="ADAL" clId="{61BBBE69-D400-48BD-979F-E9D72BD9E2BE}" dt="2025-02-04T07:51:08.996" v="639" actId="20577"/>
      <pc:docMkLst>
        <pc:docMk/>
      </pc:docMkLst>
      <pc:sldChg chg="addSp modSp mod">
        <pc:chgData name="Zainab Abdulhadi" userId="b8b1a9a1-3e77-4786-ac20-7a436da9f58a" providerId="ADAL" clId="{61BBBE69-D400-48BD-979F-E9D72BD9E2BE}" dt="2025-02-04T07:51:08.996" v="639" actId="20577"/>
        <pc:sldMkLst>
          <pc:docMk/>
          <pc:sldMk cId="3269920385" sldId="321"/>
        </pc:sldMkLst>
        <pc:spChg chg="mod">
          <ac:chgData name="Zainab Abdulhadi" userId="b8b1a9a1-3e77-4786-ac20-7a436da9f58a" providerId="ADAL" clId="{61BBBE69-D400-48BD-979F-E9D72BD9E2BE}" dt="2025-02-04T07:50:54.016" v="634" actId="1076"/>
          <ac:spMkLst>
            <pc:docMk/>
            <pc:sldMk cId="3269920385" sldId="321"/>
            <ac:spMk id="2" creationId="{00000000-0000-0000-0000-000000000000}"/>
          </ac:spMkLst>
        </pc:spChg>
        <pc:spChg chg="mod">
          <ac:chgData name="Zainab Abdulhadi" userId="b8b1a9a1-3e77-4786-ac20-7a436da9f58a" providerId="ADAL" clId="{61BBBE69-D400-48BD-979F-E9D72BD9E2BE}" dt="2025-02-04T07:51:08.996" v="639" actId="20577"/>
          <ac:spMkLst>
            <pc:docMk/>
            <pc:sldMk cId="3269920385" sldId="321"/>
            <ac:spMk id="3" creationId="{00000000-0000-0000-0000-000000000000}"/>
          </ac:spMkLst>
        </pc:spChg>
        <pc:spChg chg="add mod">
          <ac:chgData name="Zainab Abdulhadi" userId="b8b1a9a1-3e77-4786-ac20-7a436da9f58a" providerId="ADAL" clId="{61BBBE69-D400-48BD-979F-E9D72BD9E2BE}" dt="2025-02-03T05:50:15.305" v="15" actId="207"/>
          <ac:spMkLst>
            <pc:docMk/>
            <pc:sldMk cId="3269920385" sldId="321"/>
            <ac:spMk id="6" creationId="{8FC17AAE-61B5-C6BE-8E99-E9A54C15A65A}"/>
          </ac:spMkLst>
        </pc:spChg>
        <pc:picChg chg="add mod">
          <ac:chgData name="Zainab Abdulhadi" userId="b8b1a9a1-3e77-4786-ac20-7a436da9f58a" providerId="ADAL" clId="{61BBBE69-D400-48BD-979F-E9D72BD9E2BE}" dt="2025-02-03T05:49:12.139" v="4" actId="1076"/>
          <ac:picMkLst>
            <pc:docMk/>
            <pc:sldMk cId="3269920385" sldId="321"/>
            <ac:picMk id="4" creationId="{085D7570-8721-1F88-9A42-BAC3BADDDCC9}"/>
          </ac:picMkLst>
        </pc:picChg>
        <pc:picChg chg="add mod">
          <ac:chgData name="Zainab Abdulhadi" userId="b8b1a9a1-3e77-4786-ac20-7a436da9f58a" providerId="ADAL" clId="{61BBBE69-D400-48BD-979F-E9D72BD9E2BE}" dt="2025-02-03T05:49:08.588" v="3" actId="1076"/>
          <ac:picMkLst>
            <pc:docMk/>
            <pc:sldMk cId="3269920385" sldId="321"/>
            <ac:picMk id="5" creationId="{74B74CD9-C25C-D7A7-751D-025FB25E6570}"/>
          </ac:picMkLst>
        </pc:picChg>
      </pc:sldChg>
      <pc:sldChg chg="addSp modSp mod">
        <pc:chgData name="Zainab Abdulhadi" userId="b8b1a9a1-3e77-4786-ac20-7a436da9f58a" providerId="ADAL" clId="{61BBBE69-D400-48BD-979F-E9D72BD9E2BE}" dt="2025-02-03T05:55:37.188" v="42" actId="1076"/>
        <pc:sldMkLst>
          <pc:docMk/>
          <pc:sldMk cId="1273860358" sldId="383"/>
        </pc:sldMkLst>
        <pc:spChg chg="mod">
          <ac:chgData name="Zainab Abdulhadi" userId="b8b1a9a1-3e77-4786-ac20-7a436da9f58a" providerId="ADAL" clId="{61BBBE69-D400-48BD-979F-E9D72BD9E2BE}" dt="2025-02-03T05:55:37.188" v="42" actId="1076"/>
          <ac:spMkLst>
            <pc:docMk/>
            <pc:sldMk cId="1273860358" sldId="383"/>
            <ac:spMk id="3" creationId="{4E9CE583-54BE-B1A4-88F6-C918C2B4719D}"/>
          </ac:spMkLst>
        </pc:spChg>
        <pc:picChg chg="add mod">
          <ac:chgData name="Zainab Abdulhadi" userId="b8b1a9a1-3e77-4786-ac20-7a436da9f58a" providerId="ADAL" clId="{61BBBE69-D400-48BD-979F-E9D72BD9E2BE}" dt="2025-02-03T05:55:10.277" v="41" actId="1076"/>
          <ac:picMkLst>
            <pc:docMk/>
            <pc:sldMk cId="1273860358" sldId="383"/>
            <ac:picMk id="5" creationId="{153AF96C-71CA-4695-9843-BD8375A7777A}"/>
          </ac:picMkLst>
        </pc:picChg>
      </pc:sldChg>
      <pc:sldChg chg="modSp mod">
        <pc:chgData name="Zainab Abdulhadi" userId="b8b1a9a1-3e77-4786-ac20-7a436da9f58a" providerId="ADAL" clId="{61BBBE69-D400-48BD-979F-E9D72BD9E2BE}" dt="2025-02-03T06:01:54.257" v="45" actId="33524"/>
        <pc:sldMkLst>
          <pc:docMk/>
          <pc:sldMk cId="1694212493" sldId="384"/>
        </pc:sldMkLst>
        <pc:spChg chg="mod">
          <ac:chgData name="Zainab Abdulhadi" userId="b8b1a9a1-3e77-4786-ac20-7a436da9f58a" providerId="ADAL" clId="{61BBBE69-D400-48BD-979F-E9D72BD9E2BE}" dt="2025-02-03T06:01:54.257" v="45" actId="33524"/>
          <ac:spMkLst>
            <pc:docMk/>
            <pc:sldMk cId="1694212493" sldId="384"/>
            <ac:spMk id="3" creationId="{D8385019-EEAE-58AA-B9E3-F5AE7A57ADE3}"/>
          </ac:spMkLst>
        </pc:spChg>
      </pc:sldChg>
      <pc:sldChg chg="modSp mod">
        <pc:chgData name="Zainab Abdulhadi" userId="b8b1a9a1-3e77-4786-ac20-7a436da9f58a" providerId="ADAL" clId="{61BBBE69-D400-48BD-979F-E9D72BD9E2BE}" dt="2025-02-03T06:03:38.935" v="54" actId="20577"/>
        <pc:sldMkLst>
          <pc:docMk/>
          <pc:sldMk cId="3488565663" sldId="385"/>
        </pc:sldMkLst>
        <pc:spChg chg="mod">
          <ac:chgData name="Zainab Abdulhadi" userId="b8b1a9a1-3e77-4786-ac20-7a436da9f58a" providerId="ADAL" clId="{61BBBE69-D400-48BD-979F-E9D72BD9E2BE}" dt="2025-02-03T06:03:38.935" v="54" actId="20577"/>
          <ac:spMkLst>
            <pc:docMk/>
            <pc:sldMk cId="3488565663" sldId="385"/>
            <ac:spMk id="3" creationId="{BA63EA05-DFC5-407A-75DB-7618856547E3}"/>
          </ac:spMkLst>
        </pc:spChg>
      </pc:sldChg>
      <pc:sldChg chg="modSp del mod">
        <pc:chgData name="Zainab Abdulhadi" userId="b8b1a9a1-3e77-4786-ac20-7a436da9f58a" providerId="ADAL" clId="{61BBBE69-D400-48BD-979F-E9D72BD9E2BE}" dt="2025-02-04T07:43:10.830" v="556" actId="47"/>
        <pc:sldMkLst>
          <pc:docMk/>
          <pc:sldMk cId="421528178" sldId="386"/>
        </pc:sldMkLst>
        <pc:spChg chg="mod">
          <ac:chgData name="Zainab Abdulhadi" userId="b8b1a9a1-3e77-4786-ac20-7a436da9f58a" providerId="ADAL" clId="{61BBBE69-D400-48BD-979F-E9D72BD9E2BE}" dt="2025-02-04T07:42:00.597" v="498" actId="20577"/>
          <ac:spMkLst>
            <pc:docMk/>
            <pc:sldMk cId="421528178" sldId="386"/>
            <ac:spMk id="3079" creationId="{ABD62E8C-1113-B79B-78A6-D07C749DE8F5}"/>
          </ac:spMkLst>
        </pc:spChg>
      </pc:sldChg>
      <pc:sldChg chg="del">
        <pc:chgData name="Zainab Abdulhadi" userId="b8b1a9a1-3e77-4786-ac20-7a436da9f58a" providerId="ADAL" clId="{61BBBE69-D400-48BD-979F-E9D72BD9E2BE}" dt="2025-02-04T07:43:10.596" v="555" actId="47"/>
        <pc:sldMkLst>
          <pc:docMk/>
          <pc:sldMk cId="285628058" sldId="387"/>
        </pc:sldMkLst>
      </pc:sldChg>
      <pc:sldChg chg="delSp modSp del">
        <pc:chgData name="Zainab Abdulhadi" userId="b8b1a9a1-3e77-4786-ac20-7a436da9f58a" providerId="ADAL" clId="{61BBBE69-D400-48BD-979F-E9D72BD9E2BE}" dt="2025-02-04T07:42:11.986" v="499" actId="47"/>
        <pc:sldMkLst>
          <pc:docMk/>
          <pc:sldMk cId="1249710479" sldId="388"/>
        </pc:sldMkLst>
        <pc:spChg chg="del">
          <ac:chgData name="Zainab Abdulhadi" userId="b8b1a9a1-3e77-4786-ac20-7a436da9f58a" providerId="ADAL" clId="{61BBBE69-D400-48BD-979F-E9D72BD9E2BE}" dt="2025-02-03T07:09:11.260" v="113" actId="478"/>
          <ac:spMkLst>
            <pc:docMk/>
            <pc:sldMk cId="1249710479" sldId="388"/>
            <ac:spMk id="4103" creationId="{45D25F8F-F6C6-E236-2B26-27920E557575}"/>
          </ac:spMkLst>
        </pc:spChg>
        <pc:picChg chg="mod">
          <ac:chgData name="Zainab Abdulhadi" userId="b8b1a9a1-3e77-4786-ac20-7a436da9f58a" providerId="ADAL" clId="{61BBBE69-D400-48BD-979F-E9D72BD9E2BE}" dt="2025-02-03T07:09:13.211" v="114" actId="1076"/>
          <ac:picMkLst>
            <pc:docMk/>
            <pc:sldMk cId="1249710479" sldId="388"/>
            <ac:picMk id="4098" creationId="{856B1866-4BE1-D47F-236B-98A0664C8D8B}"/>
          </ac:picMkLst>
        </pc:picChg>
      </pc:sldChg>
      <pc:sldChg chg="delSp modSp add del mod">
        <pc:chgData name="Zainab Abdulhadi" userId="b8b1a9a1-3e77-4786-ac20-7a436da9f58a" providerId="ADAL" clId="{61BBBE69-D400-48BD-979F-E9D72BD9E2BE}" dt="2025-02-04T07:43:10.424" v="554" actId="47"/>
        <pc:sldMkLst>
          <pc:docMk/>
          <pc:sldMk cId="4108790577" sldId="389"/>
        </pc:sldMkLst>
        <pc:spChg chg="del">
          <ac:chgData name="Zainab Abdulhadi" userId="b8b1a9a1-3e77-4786-ac20-7a436da9f58a" providerId="ADAL" clId="{61BBBE69-D400-48BD-979F-E9D72BD9E2BE}" dt="2025-02-03T07:09:16.244" v="115" actId="478"/>
          <ac:spMkLst>
            <pc:docMk/>
            <pc:sldMk cId="4108790577" sldId="389"/>
            <ac:spMk id="5127" creationId="{59ADCB86-5D3A-2E75-8417-64E6EA8342D8}"/>
          </ac:spMkLst>
        </pc:spChg>
        <pc:picChg chg="mod">
          <ac:chgData name="Zainab Abdulhadi" userId="b8b1a9a1-3e77-4786-ac20-7a436da9f58a" providerId="ADAL" clId="{61BBBE69-D400-48BD-979F-E9D72BD9E2BE}" dt="2025-02-03T07:09:18.935" v="116" actId="1076"/>
          <ac:picMkLst>
            <pc:docMk/>
            <pc:sldMk cId="4108790577" sldId="389"/>
            <ac:picMk id="5122" creationId="{B39D9A4D-5DAC-4068-AEA0-C59545D5C03E}"/>
          </ac:picMkLst>
        </pc:picChg>
      </pc:sldChg>
      <pc:sldChg chg="delSp add del">
        <pc:chgData name="Zainab Abdulhadi" userId="b8b1a9a1-3e77-4786-ac20-7a436da9f58a" providerId="ADAL" clId="{61BBBE69-D400-48BD-979F-E9D72BD9E2BE}" dt="2025-02-04T07:43:10.174" v="553" actId="47"/>
        <pc:sldMkLst>
          <pc:docMk/>
          <pc:sldMk cId="3505704631" sldId="390"/>
        </pc:sldMkLst>
        <pc:spChg chg="del">
          <ac:chgData name="Zainab Abdulhadi" userId="b8b1a9a1-3e77-4786-ac20-7a436da9f58a" providerId="ADAL" clId="{61BBBE69-D400-48BD-979F-E9D72BD9E2BE}" dt="2025-02-03T07:09:23.220" v="117" actId="478"/>
          <ac:spMkLst>
            <pc:docMk/>
            <pc:sldMk cId="3505704631" sldId="390"/>
            <ac:spMk id="6151" creationId="{D195427E-5872-001B-2148-39E40F7B9D22}"/>
          </ac:spMkLst>
        </pc:spChg>
      </pc:sldChg>
      <pc:sldChg chg="del">
        <pc:chgData name="Zainab Abdulhadi" userId="b8b1a9a1-3e77-4786-ac20-7a436da9f58a" providerId="ADAL" clId="{61BBBE69-D400-48BD-979F-E9D72BD9E2BE}" dt="2025-02-04T07:43:10.002" v="552" actId="47"/>
        <pc:sldMkLst>
          <pc:docMk/>
          <pc:sldMk cId="2214729351" sldId="391"/>
        </pc:sldMkLst>
      </pc:sldChg>
      <pc:sldChg chg="add del">
        <pc:chgData name="Zainab Abdulhadi" userId="b8b1a9a1-3e77-4786-ac20-7a436da9f58a" providerId="ADAL" clId="{61BBBE69-D400-48BD-979F-E9D72BD9E2BE}" dt="2025-02-04T07:43:09.768" v="551" actId="47"/>
        <pc:sldMkLst>
          <pc:docMk/>
          <pc:sldMk cId="2264777480" sldId="392"/>
        </pc:sldMkLst>
      </pc:sldChg>
      <pc:sldChg chg="add del">
        <pc:chgData name="Zainab Abdulhadi" userId="b8b1a9a1-3e77-4786-ac20-7a436da9f58a" providerId="ADAL" clId="{61BBBE69-D400-48BD-979F-E9D72BD9E2BE}" dt="2025-02-04T07:43:09.330" v="550" actId="47"/>
        <pc:sldMkLst>
          <pc:docMk/>
          <pc:sldMk cId="3124851481" sldId="393"/>
        </pc:sldMkLst>
      </pc:sldChg>
      <pc:sldChg chg="add del">
        <pc:chgData name="Zainab Abdulhadi" userId="b8b1a9a1-3e77-4786-ac20-7a436da9f58a" providerId="ADAL" clId="{61BBBE69-D400-48BD-979F-E9D72BD9E2BE}" dt="2025-02-04T07:43:09.174" v="549" actId="47"/>
        <pc:sldMkLst>
          <pc:docMk/>
          <pc:sldMk cId="472592306" sldId="394"/>
        </pc:sldMkLst>
      </pc:sldChg>
      <pc:sldChg chg="del">
        <pc:chgData name="Zainab Abdulhadi" userId="b8b1a9a1-3e77-4786-ac20-7a436da9f58a" providerId="ADAL" clId="{61BBBE69-D400-48BD-979F-E9D72BD9E2BE}" dt="2025-02-04T07:43:08.987" v="548" actId="47"/>
        <pc:sldMkLst>
          <pc:docMk/>
          <pc:sldMk cId="3716849879" sldId="395"/>
        </pc:sldMkLst>
      </pc:sldChg>
      <pc:sldChg chg="del">
        <pc:chgData name="Zainab Abdulhadi" userId="b8b1a9a1-3e77-4786-ac20-7a436da9f58a" providerId="ADAL" clId="{61BBBE69-D400-48BD-979F-E9D72BD9E2BE}" dt="2025-02-04T07:43:08.752" v="547" actId="47"/>
        <pc:sldMkLst>
          <pc:docMk/>
          <pc:sldMk cId="58496929" sldId="396"/>
        </pc:sldMkLst>
      </pc:sldChg>
      <pc:sldChg chg="del">
        <pc:chgData name="Zainab Abdulhadi" userId="b8b1a9a1-3e77-4786-ac20-7a436da9f58a" providerId="ADAL" clId="{61BBBE69-D400-48BD-979F-E9D72BD9E2BE}" dt="2025-02-04T07:43:08.143" v="545" actId="47"/>
        <pc:sldMkLst>
          <pc:docMk/>
          <pc:sldMk cId="3575180622" sldId="397"/>
        </pc:sldMkLst>
      </pc:sldChg>
      <pc:sldChg chg="modNotesTx">
        <pc:chgData name="Zainab Abdulhadi" userId="b8b1a9a1-3e77-4786-ac20-7a436da9f58a" providerId="ADAL" clId="{61BBBE69-D400-48BD-979F-E9D72BD9E2BE}" dt="2025-02-03T06:27:02.663" v="55"/>
        <pc:sldMkLst>
          <pc:docMk/>
          <pc:sldMk cId="3153375876" sldId="398"/>
        </pc:sldMkLst>
      </pc:sldChg>
      <pc:sldChg chg="delSp modNotesTx">
        <pc:chgData name="Zainab Abdulhadi" userId="b8b1a9a1-3e77-4786-ac20-7a436da9f58a" providerId="ADAL" clId="{61BBBE69-D400-48BD-979F-E9D72BD9E2BE}" dt="2025-02-03T06:58:10.507" v="57"/>
        <pc:sldMkLst>
          <pc:docMk/>
          <pc:sldMk cId="3671538745" sldId="400"/>
        </pc:sldMkLst>
        <pc:spChg chg="del">
          <ac:chgData name="Zainab Abdulhadi" userId="b8b1a9a1-3e77-4786-ac20-7a436da9f58a" providerId="ADAL" clId="{61BBBE69-D400-48BD-979F-E9D72BD9E2BE}" dt="2025-02-03T06:55:39.445" v="56" actId="478"/>
          <ac:spMkLst>
            <pc:docMk/>
            <pc:sldMk cId="3671538745" sldId="400"/>
            <ac:spMk id="3" creationId="{62F081DE-8257-BBD0-BA79-D6AE085DC331}"/>
          </ac:spMkLst>
        </pc:spChg>
      </pc:sldChg>
      <pc:sldChg chg="modSp">
        <pc:chgData name="Zainab Abdulhadi" userId="b8b1a9a1-3e77-4786-ac20-7a436da9f58a" providerId="ADAL" clId="{61BBBE69-D400-48BD-979F-E9D72BD9E2BE}" dt="2025-02-03T06:59:07.845" v="69" actId="1076"/>
        <pc:sldMkLst>
          <pc:docMk/>
          <pc:sldMk cId="2709789043" sldId="401"/>
        </pc:sldMkLst>
        <pc:picChg chg="mod">
          <ac:chgData name="Zainab Abdulhadi" userId="b8b1a9a1-3e77-4786-ac20-7a436da9f58a" providerId="ADAL" clId="{61BBBE69-D400-48BD-979F-E9D72BD9E2BE}" dt="2025-02-03T06:59:07.845" v="69" actId="1076"/>
          <ac:picMkLst>
            <pc:docMk/>
            <pc:sldMk cId="2709789043" sldId="401"/>
            <ac:picMk id="6" creationId="{81CF38CF-E573-5A1A-AACC-89DB73523A6A}"/>
          </ac:picMkLst>
        </pc:picChg>
      </pc:sldChg>
      <pc:sldChg chg="delSp modSp">
        <pc:chgData name="Zainab Abdulhadi" userId="b8b1a9a1-3e77-4786-ac20-7a436da9f58a" providerId="ADAL" clId="{61BBBE69-D400-48BD-979F-E9D72BD9E2BE}" dt="2025-02-03T06:59:01.588" v="67" actId="1076"/>
        <pc:sldMkLst>
          <pc:docMk/>
          <pc:sldMk cId="786837133" sldId="405"/>
        </pc:sldMkLst>
        <pc:spChg chg="del">
          <ac:chgData name="Zainab Abdulhadi" userId="b8b1a9a1-3e77-4786-ac20-7a436da9f58a" providerId="ADAL" clId="{61BBBE69-D400-48BD-979F-E9D72BD9E2BE}" dt="2025-02-03T06:58:27.232" v="58" actId="478"/>
          <ac:spMkLst>
            <pc:docMk/>
            <pc:sldMk cId="786837133" sldId="405"/>
            <ac:spMk id="2" creationId="{40478765-9DAC-2649-6168-3C5706747DF0}"/>
          </ac:spMkLst>
        </pc:spChg>
        <pc:picChg chg="mod">
          <ac:chgData name="Zainab Abdulhadi" userId="b8b1a9a1-3e77-4786-ac20-7a436da9f58a" providerId="ADAL" clId="{61BBBE69-D400-48BD-979F-E9D72BD9E2BE}" dt="2025-02-03T06:59:01.588" v="67" actId="1076"/>
          <ac:picMkLst>
            <pc:docMk/>
            <pc:sldMk cId="786837133" sldId="405"/>
            <ac:picMk id="6" creationId="{7E2CDDE4-6648-3AE7-EA37-A07AA234BFC2}"/>
          </ac:picMkLst>
        </pc:picChg>
      </pc:sldChg>
      <pc:sldChg chg="delSp modSp">
        <pc:chgData name="Zainab Abdulhadi" userId="b8b1a9a1-3e77-4786-ac20-7a436da9f58a" providerId="ADAL" clId="{61BBBE69-D400-48BD-979F-E9D72BD9E2BE}" dt="2025-02-03T06:58:48.732" v="63" actId="1076"/>
        <pc:sldMkLst>
          <pc:docMk/>
          <pc:sldMk cId="2253092571" sldId="406"/>
        </pc:sldMkLst>
        <pc:spChg chg="del">
          <ac:chgData name="Zainab Abdulhadi" userId="b8b1a9a1-3e77-4786-ac20-7a436da9f58a" providerId="ADAL" clId="{61BBBE69-D400-48BD-979F-E9D72BD9E2BE}" dt="2025-02-03T06:58:39.440" v="60" actId="478"/>
          <ac:spMkLst>
            <pc:docMk/>
            <pc:sldMk cId="2253092571" sldId="406"/>
            <ac:spMk id="2" creationId="{FCBE9287-55CD-FFA2-9926-F93F404011A2}"/>
          </ac:spMkLst>
        </pc:spChg>
        <pc:picChg chg="mod">
          <ac:chgData name="Zainab Abdulhadi" userId="b8b1a9a1-3e77-4786-ac20-7a436da9f58a" providerId="ADAL" clId="{61BBBE69-D400-48BD-979F-E9D72BD9E2BE}" dt="2025-02-03T06:58:48.732" v="63" actId="1076"/>
          <ac:picMkLst>
            <pc:docMk/>
            <pc:sldMk cId="2253092571" sldId="406"/>
            <ac:picMk id="6" creationId="{8AA54178-BE43-843F-E5EE-F67B7A43CBB3}"/>
          </ac:picMkLst>
        </pc:picChg>
      </pc:sldChg>
      <pc:sldChg chg="delSp modSp">
        <pc:chgData name="Zainab Abdulhadi" userId="b8b1a9a1-3e77-4786-ac20-7a436da9f58a" providerId="ADAL" clId="{61BBBE69-D400-48BD-979F-E9D72BD9E2BE}" dt="2025-02-03T06:59:13.717" v="71" actId="1076"/>
        <pc:sldMkLst>
          <pc:docMk/>
          <pc:sldMk cId="3156830637" sldId="407"/>
        </pc:sldMkLst>
        <pc:spChg chg="del">
          <ac:chgData name="Zainab Abdulhadi" userId="b8b1a9a1-3e77-4786-ac20-7a436da9f58a" providerId="ADAL" clId="{61BBBE69-D400-48BD-979F-E9D72BD9E2BE}" dt="2025-02-03T06:58:35.152" v="59" actId="478"/>
          <ac:spMkLst>
            <pc:docMk/>
            <pc:sldMk cId="3156830637" sldId="407"/>
            <ac:spMk id="2" creationId="{9991FC7E-8111-B5BC-985E-0BC26F81C38F}"/>
          </ac:spMkLst>
        </pc:spChg>
        <pc:picChg chg="mod">
          <ac:chgData name="Zainab Abdulhadi" userId="b8b1a9a1-3e77-4786-ac20-7a436da9f58a" providerId="ADAL" clId="{61BBBE69-D400-48BD-979F-E9D72BD9E2BE}" dt="2025-02-03T06:59:13.717" v="71" actId="1076"/>
          <ac:picMkLst>
            <pc:docMk/>
            <pc:sldMk cId="3156830637" sldId="407"/>
            <ac:picMk id="6" creationId="{4C50E9E2-AC02-3E06-6A40-84903119F4C0}"/>
          </ac:picMkLst>
        </pc:picChg>
      </pc:sldChg>
      <pc:sldChg chg="delSp modSp">
        <pc:chgData name="Zainab Abdulhadi" userId="b8b1a9a1-3e77-4786-ac20-7a436da9f58a" providerId="ADAL" clId="{61BBBE69-D400-48BD-979F-E9D72BD9E2BE}" dt="2025-02-03T06:59:33.029" v="76" actId="1076"/>
        <pc:sldMkLst>
          <pc:docMk/>
          <pc:sldMk cId="684976335" sldId="408"/>
        </pc:sldMkLst>
        <pc:spChg chg="del">
          <ac:chgData name="Zainab Abdulhadi" userId="b8b1a9a1-3e77-4786-ac20-7a436da9f58a" providerId="ADAL" clId="{61BBBE69-D400-48BD-979F-E9D72BD9E2BE}" dt="2025-02-03T06:59:24.330" v="72" actId="478"/>
          <ac:spMkLst>
            <pc:docMk/>
            <pc:sldMk cId="684976335" sldId="408"/>
            <ac:spMk id="2" creationId="{2837AB70-A439-440F-DB34-D3A9B9832F14}"/>
          </ac:spMkLst>
        </pc:spChg>
        <pc:picChg chg="mod">
          <ac:chgData name="Zainab Abdulhadi" userId="b8b1a9a1-3e77-4786-ac20-7a436da9f58a" providerId="ADAL" clId="{61BBBE69-D400-48BD-979F-E9D72BD9E2BE}" dt="2025-02-03T06:59:33.029" v="76" actId="1076"/>
          <ac:picMkLst>
            <pc:docMk/>
            <pc:sldMk cId="684976335" sldId="408"/>
            <ac:picMk id="6" creationId="{468959D4-E057-3ED8-3C71-24D804E1B3D7}"/>
          </ac:picMkLst>
        </pc:picChg>
      </pc:sldChg>
      <pc:sldChg chg="addSp delSp modSp">
        <pc:chgData name="Zainab Abdulhadi" userId="b8b1a9a1-3e77-4786-ac20-7a436da9f58a" providerId="ADAL" clId="{61BBBE69-D400-48BD-979F-E9D72BD9E2BE}" dt="2025-02-03T07:02:34.029" v="98" actId="478"/>
        <pc:sldMkLst>
          <pc:docMk/>
          <pc:sldMk cId="4094340523" sldId="409"/>
        </pc:sldMkLst>
        <pc:spChg chg="add mod">
          <ac:chgData name="Zainab Abdulhadi" userId="b8b1a9a1-3e77-4786-ac20-7a436da9f58a" providerId="ADAL" clId="{61BBBE69-D400-48BD-979F-E9D72BD9E2BE}" dt="2025-02-03T07:02:31.758" v="97" actId="478"/>
          <ac:spMkLst>
            <pc:docMk/>
            <pc:sldMk cId="4094340523" sldId="409"/>
            <ac:spMk id="3" creationId="{56952D4D-D50E-B935-8482-0AA2107CDAE1}"/>
          </ac:spMkLst>
        </pc:spChg>
        <pc:picChg chg="add del">
          <ac:chgData name="Zainab Abdulhadi" userId="b8b1a9a1-3e77-4786-ac20-7a436da9f58a" providerId="ADAL" clId="{61BBBE69-D400-48BD-979F-E9D72BD9E2BE}" dt="2025-02-03T07:02:34.029" v="98" actId="478"/>
          <ac:picMkLst>
            <pc:docMk/>
            <pc:sldMk cId="4094340523" sldId="409"/>
            <ac:picMk id="6" creationId="{F9E3B544-E8DD-ED72-720D-30C2C2206826}"/>
          </ac:picMkLst>
        </pc:picChg>
      </pc:sldChg>
      <pc:sldChg chg="addSp delSp modSp mod modNotesTx">
        <pc:chgData name="Zainab Abdulhadi" userId="b8b1a9a1-3e77-4786-ac20-7a436da9f58a" providerId="ADAL" clId="{61BBBE69-D400-48BD-979F-E9D72BD9E2BE}" dt="2025-02-03T07:01:19.767" v="96" actId="20577"/>
        <pc:sldMkLst>
          <pc:docMk/>
          <pc:sldMk cId="554691406" sldId="410"/>
        </pc:sldMkLst>
        <pc:spChg chg="mod">
          <ac:chgData name="Zainab Abdulhadi" userId="b8b1a9a1-3e77-4786-ac20-7a436da9f58a" providerId="ADAL" clId="{61BBBE69-D400-48BD-979F-E9D72BD9E2BE}" dt="2025-02-03T07:01:19.767" v="96" actId="20577"/>
          <ac:spMkLst>
            <pc:docMk/>
            <pc:sldMk cId="554691406" sldId="410"/>
            <ac:spMk id="2" creationId="{28C4D785-A58C-A748-6EF2-396569B41E0D}"/>
          </ac:spMkLst>
        </pc:spChg>
        <pc:spChg chg="add del mod">
          <ac:chgData name="Zainab Abdulhadi" userId="b8b1a9a1-3e77-4786-ac20-7a436da9f58a" providerId="ADAL" clId="{61BBBE69-D400-48BD-979F-E9D72BD9E2BE}" dt="2025-02-03T07:00:34.659" v="78" actId="478"/>
          <ac:spMkLst>
            <pc:docMk/>
            <pc:sldMk cId="554691406" sldId="410"/>
            <ac:spMk id="3" creationId="{51852CC1-EB7E-BEC6-37A4-83AD0B7E441E}"/>
          </ac:spMkLst>
        </pc:spChg>
        <pc:picChg chg="del">
          <ac:chgData name="Zainab Abdulhadi" userId="b8b1a9a1-3e77-4786-ac20-7a436da9f58a" providerId="ADAL" clId="{61BBBE69-D400-48BD-979F-E9D72BD9E2BE}" dt="2025-02-03T07:00:32.165" v="77" actId="478"/>
          <ac:picMkLst>
            <pc:docMk/>
            <pc:sldMk cId="554691406" sldId="410"/>
            <ac:picMk id="6" creationId="{D24D95A0-2C0B-5DFC-053C-73DB9C6798BB}"/>
          </ac:picMkLst>
        </pc:picChg>
        <pc:picChg chg="add mod">
          <ac:chgData name="Zainab Abdulhadi" userId="b8b1a9a1-3e77-4786-ac20-7a436da9f58a" providerId="ADAL" clId="{61BBBE69-D400-48BD-979F-E9D72BD9E2BE}" dt="2025-02-03T07:00:38.247" v="80" actId="1076"/>
          <ac:picMkLst>
            <pc:docMk/>
            <pc:sldMk cId="554691406" sldId="410"/>
            <ac:picMk id="7" creationId="{D97F0897-489E-5E4F-E05A-E0F5DB7D8004}"/>
          </ac:picMkLst>
        </pc:picChg>
      </pc:sldChg>
      <pc:sldChg chg="modSp">
        <pc:chgData name="Zainab Abdulhadi" userId="b8b1a9a1-3e77-4786-ac20-7a436da9f58a" providerId="ADAL" clId="{61BBBE69-D400-48BD-979F-E9D72BD9E2BE}" dt="2025-02-03T07:03:07.992" v="104" actId="1076"/>
        <pc:sldMkLst>
          <pc:docMk/>
          <pc:sldMk cId="3918876112" sldId="411"/>
        </pc:sldMkLst>
        <pc:picChg chg="mod">
          <ac:chgData name="Zainab Abdulhadi" userId="b8b1a9a1-3e77-4786-ac20-7a436da9f58a" providerId="ADAL" clId="{61BBBE69-D400-48BD-979F-E9D72BD9E2BE}" dt="2025-02-03T07:03:07.992" v="104" actId="1076"/>
          <ac:picMkLst>
            <pc:docMk/>
            <pc:sldMk cId="3918876112" sldId="411"/>
            <ac:picMk id="6" creationId="{AD376A16-72CF-D020-17F1-C7E32469B884}"/>
          </ac:picMkLst>
        </pc:picChg>
      </pc:sldChg>
      <pc:sldChg chg="delSp modSp mod">
        <pc:chgData name="Zainab Abdulhadi" userId="b8b1a9a1-3e77-4786-ac20-7a436da9f58a" providerId="ADAL" clId="{61BBBE69-D400-48BD-979F-E9D72BD9E2BE}" dt="2025-02-03T07:08:16.656" v="111" actId="1076"/>
        <pc:sldMkLst>
          <pc:docMk/>
          <pc:sldMk cId="2288600452" sldId="412"/>
        </pc:sldMkLst>
        <pc:spChg chg="del">
          <ac:chgData name="Zainab Abdulhadi" userId="b8b1a9a1-3e77-4786-ac20-7a436da9f58a" providerId="ADAL" clId="{61BBBE69-D400-48BD-979F-E9D72BD9E2BE}" dt="2025-02-03T07:08:12.892" v="110" actId="478"/>
          <ac:spMkLst>
            <pc:docMk/>
            <pc:sldMk cId="2288600452" sldId="412"/>
            <ac:spMk id="3" creationId="{E95145D5-A5C8-1707-FB26-3F2B3563C3A4}"/>
          </ac:spMkLst>
        </pc:spChg>
        <pc:picChg chg="mod">
          <ac:chgData name="Zainab Abdulhadi" userId="b8b1a9a1-3e77-4786-ac20-7a436da9f58a" providerId="ADAL" clId="{61BBBE69-D400-48BD-979F-E9D72BD9E2BE}" dt="2025-02-03T07:08:16.656" v="111" actId="1076"/>
          <ac:picMkLst>
            <pc:docMk/>
            <pc:sldMk cId="2288600452" sldId="412"/>
            <ac:picMk id="6" creationId="{F3A37806-B71F-7A92-974A-B49090A987E5}"/>
          </ac:picMkLst>
        </pc:picChg>
      </pc:sldChg>
      <pc:sldChg chg="delSp modSp mod">
        <pc:chgData name="Zainab Abdulhadi" userId="b8b1a9a1-3e77-4786-ac20-7a436da9f58a" providerId="ADAL" clId="{61BBBE69-D400-48BD-979F-E9D72BD9E2BE}" dt="2025-02-03T07:22:28.981" v="184" actId="1076"/>
        <pc:sldMkLst>
          <pc:docMk/>
          <pc:sldMk cId="2730646840" sldId="413"/>
        </pc:sldMkLst>
        <pc:spChg chg="del">
          <ac:chgData name="Zainab Abdulhadi" userId="b8b1a9a1-3e77-4786-ac20-7a436da9f58a" providerId="ADAL" clId="{61BBBE69-D400-48BD-979F-E9D72BD9E2BE}" dt="2025-02-03T07:08:03.076" v="106" actId="478"/>
          <ac:spMkLst>
            <pc:docMk/>
            <pc:sldMk cId="2730646840" sldId="413"/>
            <ac:spMk id="3" creationId="{1F7FFF62-A9E3-C7CF-D489-09EEBAE07E34}"/>
          </ac:spMkLst>
        </pc:spChg>
        <pc:picChg chg="mod">
          <ac:chgData name="Zainab Abdulhadi" userId="b8b1a9a1-3e77-4786-ac20-7a436da9f58a" providerId="ADAL" clId="{61BBBE69-D400-48BD-979F-E9D72BD9E2BE}" dt="2025-02-03T07:22:28.981" v="184" actId="1076"/>
          <ac:picMkLst>
            <pc:docMk/>
            <pc:sldMk cId="2730646840" sldId="413"/>
            <ac:picMk id="6" creationId="{A140DD5B-9928-A92C-BB47-A92B66716F9F}"/>
          </ac:picMkLst>
        </pc:picChg>
      </pc:sldChg>
      <pc:sldChg chg="delSp">
        <pc:chgData name="Zainab Abdulhadi" userId="b8b1a9a1-3e77-4786-ac20-7a436da9f58a" providerId="ADAL" clId="{61BBBE69-D400-48BD-979F-E9D72BD9E2BE}" dt="2025-02-03T07:07:59.852" v="105" actId="478"/>
        <pc:sldMkLst>
          <pc:docMk/>
          <pc:sldMk cId="3966970443" sldId="414"/>
        </pc:sldMkLst>
        <pc:spChg chg="del">
          <ac:chgData name="Zainab Abdulhadi" userId="b8b1a9a1-3e77-4786-ac20-7a436da9f58a" providerId="ADAL" clId="{61BBBE69-D400-48BD-979F-E9D72BD9E2BE}" dt="2025-02-03T07:07:59.852" v="105" actId="478"/>
          <ac:spMkLst>
            <pc:docMk/>
            <pc:sldMk cId="3966970443" sldId="414"/>
            <ac:spMk id="3" creationId="{4274621D-5869-2EBC-4CD6-1845DF310DBA}"/>
          </ac:spMkLst>
        </pc:spChg>
      </pc:sldChg>
      <pc:sldChg chg="delSp">
        <pc:chgData name="Zainab Abdulhadi" userId="b8b1a9a1-3e77-4786-ac20-7a436da9f58a" providerId="ADAL" clId="{61BBBE69-D400-48BD-979F-E9D72BD9E2BE}" dt="2025-02-03T07:08:57.508" v="112" actId="478"/>
        <pc:sldMkLst>
          <pc:docMk/>
          <pc:sldMk cId="1028925739" sldId="415"/>
        </pc:sldMkLst>
        <pc:spChg chg="del">
          <ac:chgData name="Zainab Abdulhadi" userId="b8b1a9a1-3e77-4786-ac20-7a436da9f58a" providerId="ADAL" clId="{61BBBE69-D400-48BD-979F-E9D72BD9E2BE}" dt="2025-02-03T07:08:57.508" v="112" actId="478"/>
          <ac:spMkLst>
            <pc:docMk/>
            <pc:sldMk cId="1028925739" sldId="415"/>
            <ac:spMk id="3" creationId="{3EB59EA5-673B-1659-DE7F-C318555B0604}"/>
          </ac:spMkLst>
        </pc:spChg>
      </pc:sldChg>
      <pc:sldChg chg="del">
        <pc:chgData name="Zainab Abdulhadi" userId="b8b1a9a1-3e77-4786-ac20-7a436da9f58a" providerId="ADAL" clId="{61BBBE69-D400-48BD-979F-E9D72BD9E2BE}" dt="2025-02-04T07:43:07.987" v="544" actId="47"/>
        <pc:sldMkLst>
          <pc:docMk/>
          <pc:sldMk cId="1600319651" sldId="416"/>
        </pc:sldMkLst>
      </pc:sldChg>
      <pc:sldChg chg="del">
        <pc:chgData name="Zainab Abdulhadi" userId="b8b1a9a1-3e77-4786-ac20-7a436da9f58a" providerId="ADAL" clId="{61BBBE69-D400-48BD-979F-E9D72BD9E2BE}" dt="2025-02-04T07:42:58.765" v="514" actId="47"/>
        <pc:sldMkLst>
          <pc:docMk/>
          <pc:sldMk cId="278440590" sldId="417"/>
        </pc:sldMkLst>
      </pc:sldChg>
      <pc:sldChg chg="del">
        <pc:chgData name="Zainab Abdulhadi" userId="b8b1a9a1-3e77-4786-ac20-7a436da9f58a" providerId="ADAL" clId="{61BBBE69-D400-48BD-979F-E9D72BD9E2BE}" dt="2025-02-04T07:42:57.734" v="513" actId="47"/>
        <pc:sldMkLst>
          <pc:docMk/>
          <pc:sldMk cId="2256638462" sldId="418"/>
        </pc:sldMkLst>
      </pc:sldChg>
      <pc:sldChg chg="del">
        <pc:chgData name="Zainab Abdulhadi" userId="b8b1a9a1-3e77-4786-ac20-7a436da9f58a" providerId="ADAL" clId="{61BBBE69-D400-48BD-979F-E9D72BD9E2BE}" dt="2025-02-03T07:19:33.464" v="174" actId="47"/>
        <pc:sldMkLst>
          <pc:docMk/>
          <pc:sldMk cId="3857680175" sldId="419"/>
        </pc:sldMkLst>
      </pc:sldChg>
      <pc:sldChg chg="del">
        <pc:chgData name="Zainab Abdulhadi" userId="b8b1a9a1-3e77-4786-ac20-7a436da9f58a" providerId="ADAL" clId="{61BBBE69-D400-48BD-979F-E9D72BD9E2BE}" dt="2025-02-04T07:42:56.297" v="512" actId="47"/>
        <pc:sldMkLst>
          <pc:docMk/>
          <pc:sldMk cId="1434854799" sldId="420"/>
        </pc:sldMkLst>
      </pc:sldChg>
      <pc:sldChg chg="del">
        <pc:chgData name="Zainab Abdulhadi" userId="b8b1a9a1-3e77-4786-ac20-7a436da9f58a" providerId="ADAL" clId="{61BBBE69-D400-48BD-979F-E9D72BD9E2BE}" dt="2025-02-04T07:42:55.152" v="511" actId="47"/>
        <pc:sldMkLst>
          <pc:docMk/>
          <pc:sldMk cId="3553086355" sldId="421"/>
        </pc:sldMkLst>
      </pc:sldChg>
      <pc:sldChg chg="del">
        <pc:chgData name="Zainab Abdulhadi" userId="b8b1a9a1-3e77-4786-ac20-7a436da9f58a" providerId="ADAL" clId="{61BBBE69-D400-48BD-979F-E9D72BD9E2BE}" dt="2025-02-04T07:42:53.559" v="510" actId="47"/>
        <pc:sldMkLst>
          <pc:docMk/>
          <pc:sldMk cId="3199538363" sldId="422"/>
        </pc:sldMkLst>
      </pc:sldChg>
      <pc:sldChg chg="del">
        <pc:chgData name="Zainab Abdulhadi" userId="b8b1a9a1-3e77-4786-ac20-7a436da9f58a" providerId="ADAL" clId="{61BBBE69-D400-48BD-979F-E9D72BD9E2BE}" dt="2025-02-03T07:19:31.473" v="170" actId="47"/>
        <pc:sldMkLst>
          <pc:docMk/>
          <pc:sldMk cId="281988902" sldId="423"/>
        </pc:sldMkLst>
      </pc:sldChg>
      <pc:sldChg chg="del">
        <pc:chgData name="Zainab Abdulhadi" userId="b8b1a9a1-3e77-4786-ac20-7a436da9f58a" providerId="ADAL" clId="{61BBBE69-D400-48BD-979F-E9D72BD9E2BE}" dt="2025-02-03T07:19:32.051" v="171" actId="47"/>
        <pc:sldMkLst>
          <pc:docMk/>
          <pc:sldMk cId="1762411663" sldId="424"/>
        </pc:sldMkLst>
      </pc:sldChg>
      <pc:sldChg chg="del">
        <pc:chgData name="Zainab Abdulhadi" userId="b8b1a9a1-3e77-4786-ac20-7a436da9f58a" providerId="ADAL" clId="{61BBBE69-D400-48BD-979F-E9D72BD9E2BE}" dt="2025-02-03T07:19:32.487" v="172" actId="47"/>
        <pc:sldMkLst>
          <pc:docMk/>
          <pc:sldMk cId="660737685" sldId="425"/>
        </pc:sldMkLst>
      </pc:sldChg>
      <pc:sldChg chg="del">
        <pc:chgData name="Zainab Abdulhadi" userId="b8b1a9a1-3e77-4786-ac20-7a436da9f58a" providerId="ADAL" clId="{61BBBE69-D400-48BD-979F-E9D72BD9E2BE}" dt="2025-02-03T07:19:32.883" v="173" actId="47"/>
        <pc:sldMkLst>
          <pc:docMk/>
          <pc:sldMk cId="3838032714" sldId="426"/>
        </pc:sldMkLst>
      </pc:sldChg>
      <pc:sldChg chg="del">
        <pc:chgData name="Zainab Abdulhadi" userId="b8b1a9a1-3e77-4786-ac20-7a436da9f58a" providerId="ADAL" clId="{61BBBE69-D400-48BD-979F-E9D72BD9E2BE}" dt="2025-02-04T07:43:07.721" v="543" actId="47"/>
        <pc:sldMkLst>
          <pc:docMk/>
          <pc:sldMk cId="1344406533" sldId="427"/>
        </pc:sldMkLst>
      </pc:sldChg>
      <pc:sldChg chg="del">
        <pc:chgData name="Zainab Abdulhadi" userId="b8b1a9a1-3e77-4786-ac20-7a436da9f58a" providerId="ADAL" clId="{61BBBE69-D400-48BD-979F-E9D72BD9E2BE}" dt="2025-02-04T07:43:07.518" v="542" actId="47"/>
        <pc:sldMkLst>
          <pc:docMk/>
          <pc:sldMk cId="1575684885" sldId="428"/>
        </pc:sldMkLst>
      </pc:sldChg>
      <pc:sldChg chg="del">
        <pc:chgData name="Zainab Abdulhadi" userId="b8b1a9a1-3e77-4786-ac20-7a436da9f58a" providerId="ADAL" clId="{61BBBE69-D400-48BD-979F-E9D72BD9E2BE}" dt="2025-02-04T07:43:07.361" v="541" actId="47"/>
        <pc:sldMkLst>
          <pc:docMk/>
          <pc:sldMk cId="2848365919" sldId="429"/>
        </pc:sldMkLst>
      </pc:sldChg>
      <pc:sldChg chg="del">
        <pc:chgData name="Zainab Abdulhadi" userId="b8b1a9a1-3e77-4786-ac20-7a436da9f58a" providerId="ADAL" clId="{61BBBE69-D400-48BD-979F-E9D72BD9E2BE}" dt="2025-02-04T07:43:07.157" v="540" actId="47"/>
        <pc:sldMkLst>
          <pc:docMk/>
          <pc:sldMk cId="2344868688" sldId="430"/>
        </pc:sldMkLst>
      </pc:sldChg>
      <pc:sldChg chg="del">
        <pc:chgData name="Zainab Abdulhadi" userId="b8b1a9a1-3e77-4786-ac20-7a436da9f58a" providerId="ADAL" clId="{61BBBE69-D400-48BD-979F-E9D72BD9E2BE}" dt="2025-02-04T07:43:06.907" v="539" actId="47"/>
        <pc:sldMkLst>
          <pc:docMk/>
          <pc:sldMk cId="1989481121" sldId="431"/>
        </pc:sldMkLst>
      </pc:sldChg>
      <pc:sldChg chg="del">
        <pc:chgData name="Zainab Abdulhadi" userId="b8b1a9a1-3e77-4786-ac20-7a436da9f58a" providerId="ADAL" clId="{61BBBE69-D400-48BD-979F-E9D72BD9E2BE}" dt="2025-02-04T07:43:06.657" v="538" actId="47"/>
        <pc:sldMkLst>
          <pc:docMk/>
          <pc:sldMk cId="520787786" sldId="432"/>
        </pc:sldMkLst>
      </pc:sldChg>
      <pc:sldChg chg="del">
        <pc:chgData name="Zainab Abdulhadi" userId="b8b1a9a1-3e77-4786-ac20-7a436da9f58a" providerId="ADAL" clId="{61BBBE69-D400-48BD-979F-E9D72BD9E2BE}" dt="2025-02-04T07:43:06.439" v="537" actId="47"/>
        <pc:sldMkLst>
          <pc:docMk/>
          <pc:sldMk cId="2535911723" sldId="433"/>
        </pc:sldMkLst>
      </pc:sldChg>
      <pc:sldChg chg="del">
        <pc:chgData name="Zainab Abdulhadi" userId="b8b1a9a1-3e77-4786-ac20-7a436da9f58a" providerId="ADAL" clId="{61BBBE69-D400-48BD-979F-E9D72BD9E2BE}" dt="2025-02-04T07:43:06.298" v="536" actId="47"/>
        <pc:sldMkLst>
          <pc:docMk/>
          <pc:sldMk cId="1869744426" sldId="434"/>
        </pc:sldMkLst>
      </pc:sldChg>
      <pc:sldChg chg="del">
        <pc:chgData name="Zainab Abdulhadi" userId="b8b1a9a1-3e77-4786-ac20-7a436da9f58a" providerId="ADAL" clId="{61BBBE69-D400-48BD-979F-E9D72BD9E2BE}" dt="2025-02-04T07:43:06.095" v="535" actId="47"/>
        <pc:sldMkLst>
          <pc:docMk/>
          <pc:sldMk cId="876691309" sldId="435"/>
        </pc:sldMkLst>
      </pc:sldChg>
      <pc:sldChg chg="del">
        <pc:chgData name="Zainab Abdulhadi" userId="b8b1a9a1-3e77-4786-ac20-7a436da9f58a" providerId="ADAL" clId="{61BBBE69-D400-48BD-979F-E9D72BD9E2BE}" dt="2025-02-04T07:43:04.533" v="528" actId="47"/>
        <pc:sldMkLst>
          <pc:docMk/>
          <pc:sldMk cId="525265425" sldId="436"/>
        </pc:sldMkLst>
      </pc:sldChg>
      <pc:sldChg chg="del">
        <pc:chgData name="Zainab Abdulhadi" userId="b8b1a9a1-3e77-4786-ac20-7a436da9f58a" providerId="ADAL" clId="{61BBBE69-D400-48BD-979F-E9D72BD9E2BE}" dt="2025-02-04T07:43:04.267" v="527" actId="47"/>
        <pc:sldMkLst>
          <pc:docMk/>
          <pc:sldMk cId="2949077570" sldId="437"/>
        </pc:sldMkLst>
      </pc:sldChg>
      <pc:sldChg chg="del">
        <pc:chgData name="Zainab Abdulhadi" userId="b8b1a9a1-3e77-4786-ac20-7a436da9f58a" providerId="ADAL" clId="{61BBBE69-D400-48BD-979F-E9D72BD9E2BE}" dt="2025-02-04T07:43:05.892" v="534" actId="47"/>
        <pc:sldMkLst>
          <pc:docMk/>
          <pc:sldMk cId="3970217622" sldId="438"/>
        </pc:sldMkLst>
      </pc:sldChg>
      <pc:sldChg chg="del">
        <pc:chgData name="Zainab Abdulhadi" userId="b8b1a9a1-3e77-4786-ac20-7a436da9f58a" providerId="ADAL" clId="{61BBBE69-D400-48BD-979F-E9D72BD9E2BE}" dt="2025-02-04T07:43:05.689" v="533" actId="47"/>
        <pc:sldMkLst>
          <pc:docMk/>
          <pc:sldMk cId="1803573255" sldId="439"/>
        </pc:sldMkLst>
      </pc:sldChg>
      <pc:sldChg chg="del">
        <pc:chgData name="Zainab Abdulhadi" userId="b8b1a9a1-3e77-4786-ac20-7a436da9f58a" providerId="ADAL" clId="{61BBBE69-D400-48BD-979F-E9D72BD9E2BE}" dt="2025-02-04T07:43:05.486" v="532" actId="47"/>
        <pc:sldMkLst>
          <pc:docMk/>
          <pc:sldMk cId="2542551816" sldId="440"/>
        </pc:sldMkLst>
      </pc:sldChg>
      <pc:sldChg chg="del">
        <pc:chgData name="Zainab Abdulhadi" userId="b8b1a9a1-3e77-4786-ac20-7a436da9f58a" providerId="ADAL" clId="{61BBBE69-D400-48BD-979F-E9D72BD9E2BE}" dt="2025-02-04T07:43:05.267" v="531" actId="47"/>
        <pc:sldMkLst>
          <pc:docMk/>
          <pc:sldMk cId="4127236882" sldId="441"/>
        </pc:sldMkLst>
      </pc:sldChg>
      <pc:sldChg chg="del">
        <pc:chgData name="Zainab Abdulhadi" userId="b8b1a9a1-3e77-4786-ac20-7a436da9f58a" providerId="ADAL" clId="{61BBBE69-D400-48BD-979F-E9D72BD9E2BE}" dt="2025-02-04T07:43:05.048" v="530" actId="47"/>
        <pc:sldMkLst>
          <pc:docMk/>
          <pc:sldMk cId="642994519" sldId="442"/>
        </pc:sldMkLst>
      </pc:sldChg>
      <pc:sldChg chg="del">
        <pc:chgData name="Zainab Abdulhadi" userId="b8b1a9a1-3e77-4786-ac20-7a436da9f58a" providerId="ADAL" clId="{61BBBE69-D400-48BD-979F-E9D72BD9E2BE}" dt="2025-02-04T07:43:04.767" v="529" actId="47"/>
        <pc:sldMkLst>
          <pc:docMk/>
          <pc:sldMk cId="2312370516" sldId="443"/>
        </pc:sldMkLst>
      </pc:sldChg>
      <pc:sldChg chg="del">
        <pc:chgData name="Zainab Abdulhadi" userId="b8b1a9a1-3e77-4786-ac20-7a436da9f58a" providerId="ADAL" clId="{61BBBE69-D400-48BD-979F-E9D72BD9E2BE}" dt="2025-02-04T07:43:04.048" v="526" actId="47"/>
        <pc:sldMkLst>
          <pc:docMk/>
          <pc:sldMk cId="331274675" sldId="444"/>
        </pc:sldMkLst>
      </pc:sldChg>
      <pc:sldChg chg="del">
        <pc:chgData name="Zainab Abdulhadi" userId="b8b1a9a1-3e77-4786-ac20-7a436da9f58a" providerId="ADAL" clId="{61BBBE69-D400-48BD-979F-E9D72BD9E2BE}" dt="2025-02-04T07:43:03.814" v="525" actId="47"/>
        <pc:sldMkLst>
          <pc:docMk/>
          <pc:sldMk cId="4049168730" sldId="445"/>
        </pc:sldMkLst>
      </pc:sldChg>
      <pc:sldChg chg="del">
        <pc:chgData name="Zainab Abdulhadi" userId="b8b1a9a1-3e77-4786-ac20-7a436da9f58a" providerId="ADAL" clId="{61BBBE69-D400-48BD-979F-E9D72BD9E2BE}" dt="2025-02-03T07:19:54.256" v="182" actId="47"/>
        <pc:sldMkLst>
          <pc:docMk/>
          <pc:sldMk cId="2760707680" sldId="446"/>
        </pc:sldMkLst>
      </pc:sldChg>
      <pc:sldChg chg="del">
        <pc:chgData name="Zainab Abdulhadi" userId="b8b1a9a1-3e77-4786-ac20-7a436da9f58a" providerId="ADAL" clId="{61BBBE69-D400-48BD-979F-E9D72BD9E2BE}" dt="2025-02-03T07:19:45.470" v="175" actId="47"/>
        <pc:sldMkLst>
          <pc:docMk/>
          <pc:sldMk cId="2133706562" sldId="447"/>
        </pc:sldMkLst>
      </pc:sldChg>
      <pc:sldChg chg="del">
        <pc:chgData name="Zainab Abdulhadi" userId="b8b1a9a1-3e77-4786-ac20-7a436da9f58a" providerId="ADAL" clId="{61BBBE69-D400-48BD-979F-E9D72BD9E2BE}" dt="2025-02-04T07:43:03.595" v="524" actId="47"/>
        <pc:sldMkLst>
          <pc:docMk/>
          <pc:sldMk cId="2446053257" sldId="448"/>
        </pc:sldMkLst>
      </pc:sldChg>
      <pc:sldChg chg="del">
        <pc:chgData name="Zainab Abdulhadi" userId="b8b1a9a1-3e77-4786-ac20-7a436da9f58a" providerId="ADAL" clId="{61BBBE69-D400-48BD-979F-E9D72BD9E2BE}" dt="2025-02-04T07:42:59.781" v="515" actId="47"/>
        <pc:sldMkLst>
          <pc:docMk/>
          <pc:sldMk cId="3906649846" sldId="449"/>
        </pc:sldMkLst>
      </pc:sldChg>
      <pc:sldChg chg="del">
        <pc:chgData name="Zainab Abdulhadi" userId="b8b1a9a1-3e77-4786-ac20-7a436da9f58a" providerId="ADAL" clId="{61BBBE69-D400-48BD-979F-E9D72BD9E2BE}" dt="2025-02-03T07:19:50.743" v="180" actId="47"/>
        <pc:sldMkLst>
          <pc:docMk/>
          <pc:sldMk cId="2734552763" sldId="450"/>
        </pc:sldMkLst>
      </pc:sldChg>
      <pc:sldChg chg="del">
        <pc:chgData name="Zainab Abdulhadi" userId="b8b1a9a1-3e77-4786-ac20-7a436da9f58a" providerId="ADAL" clId="{61BBBE69-D400-48BD-979F-E9D72BD9E2BE}" dt="2025-02-04T07:43:00.890" v="516" actId="47"/>
        <pc:sldMkLst>
          <pc:docMk/>
          <pc:sldMk cId="2396800600" sldId="451"/>
        </pc:sldMkLst>
      </pc:sldChg>
      <pc:sldChg chg="del">
        <pc:chgData name="Zainab Abdulhadi" userId="b8b1a9a1-3e77-4786-ac20-7a436da9f58a" providerId="ADAL" clId="{61BBBE69-D400-48BD-979F-E9D72BD9E2BE}" dt="2025-02-04T07:43:03.361" v="523" actId="47"/>
        <pc:sldMkLst>
          <pc:docMk/>
          <pc:sldMk cId="2315131624" sldId="452"/>
        </pc:sldMkLst>
      </pc:sldChg>
      <pc:sldChg chg="del">
        <pc:chgData name="Zainab Abdulhadi" userId="b8b1a9a1-3e77-4786-ac20-7a436da9f58a" providerId="ADAL" clId="{61BBBE69-D400-48BD-979F-E9D72BD9E2BE}" dt="2025-02-04T07:43:03.171" v="522" actId="47"/>
        <pc:sldMkLst>
          <pc:docMk/>
          <pc:sldMk cId="1214729823" sldId="453"/>
        </pc:sldMkLst>
      </pc:sldChg>
      <pc:sldChg chg="del">
        <pc:chgData name="Zainab Abdulhadi" userId="b8b1a9a1-3e77-4786-ac20-7a436da9f58a" providerId="ADAL" clId="{61BBBE69-D400-48BD-979F-E9D72BD9E2BE}" dt="2025-02-04T07:43:02.952" v="521" actId="47"/>
        <pc:sldMkLst>
          <pc:docMk/>
          <pc:sldMk cId="2118228074" sldId="454"/>
        </pc:sldMkLst>
      </pc:sldChg>
      <pc:sldChg chg="del">
        <pc:chgData name="Zainab Abdulhadi" userId="b8b1a9a1-3e77-4786-ac20-7a436da9f58a" providerId="ADAL" clId="{61BBBE69-D400-48BD-979F-E9D72BD9E2BE}" dt="2025-02-04T07:43:02.796" v="520" actId="47"/>
        <pc:sldMkLst>
          <pc:docMk/>
          <pc:sldMk cId="4115197971" sldId="455"/>
        </pc:sldMkLst>
      </pc:sldChg>
      <pc:sldChg chg="del">
        <pc:chgData name="Zainab Abdulhadi" userId="b8b1a9a1-3e77-4786-ac20-7a436da9f58a" providerId="ADAL" clId="{61BBBE69-D400-48BD-979F-E9D72BD9E2BE}" dt="2025-02-04T07:43:02.609" v="519" actId="47"/>
        <pc:sldMkLst>
          <pc:docMk/>
          <pc:sldMk cId="1963807344" sldId="456"/>
        </pc:sldMkLst>
      </pc:sldChg>
      <pc:sldChg chg="del">
        <pc:chgData name="Zainab Abdulhadi" userId="b8b1a9a1-3e77-4786-ac20-7a436da9f58a" providerId="ADAL" clId="{61BBBE69-D400-48BD-979F-E9D72BD9E2BE}" dt="2025-02-04T07:43:02.390" v="518" actId="47"/>
        <pc:sldMkLst>
          <pc:docMk/>
          <pc:sldMk cId="3500655256" sldId="457"/>
        </pc:sldMkLst>
      </pc:sldChg>
      <pc:sldChg chg="del">
        <pc:chgData name="Zainab Abdulhadi" userId="b8b1a9a1-3e77-4786-ac20-7a436da9f58a" providerId="ADAL" clId="{61BBBE69-D400-48BD-979F-E9D72BD9E2BE}" dt="2025-02-04T07:43:02.124" v="517" actId="47"/>
        <pc:sldMkLst>
          <pc:docMk/>
          <pc:sldMk cId="2888236452" sldId="458"/>
        </pc:sldMkLst>
      </pc:sldChg>
      <pc:sldChg chg="del">
        <pc:chgData name="Zainab Abdulhadi" userId="b8b1a9a1-3e77-4786-ac20-7a436da9f58a" providerId="ADAL" clId="{61BBBE69-D400-48BD-979F-E9D72BD9E2BE}" dt="2025-02-03T07:19:52.899" v="181" actId="47"/>
        <pc:sldMkLst>
          <pc:docMk/>
          <pc:sldMk cId="2469849678" sldId="459"/>
        </pc:sldMkLst>
      </pc:sldChg>
      <pc:sldChg chg="del">
        <pc:chgData name="Zainab Abdulhadi" userId="b8b1a9a1-3e77-4786-ac20-7a436da9f58a" providerId="ADAL" clId="{61BBBE69-D400-48BD-979F-E9D72BD9E2BE}" dt="2025-02-03T07:19:48.312" v="176" actId="47"/>
        <pc:sldMkLst>
          <pc:docMk/>
          <pc:sldMk cId="2882650631" sldId="460"/>
        </pc:sldMkLst>
      </pc:sldChg>
      <pc:sldChg chg="del">
        <pc:chgData name="Zainab Abdulhadi" userId="b8b1a9a1-3e77-4786-ac20-7a436da9f58a" providerId="ADAL" clId="{61BBBE69-D400-48BD-979F-E9D72BD9E2BE}" dt="2025-02-03T07:19:48.900" v="177" actId="47"/>
        <pc:sldMkLst>
          <pc:docMk/>
          <pc:sldMk cId="2707203364" sldId="461"/>
        </pc:sldMkLst>
      </pc:sldChg>
      <pc:sldChg chg="del">
        <pc:chgData name="Zainab Abdulhadi" userId="b8b1a9a1-3e77-4786-ac20-7a436da9f58a" providerId="ADAL" clId="{61BBBE69-D400-48BD-979F-E9D72BD9E2BE}" dt="2025-02-03T07:19:49.408" v="178" actId="47"/>
        <pc:sldMkLst>
          <pc:docMk/>
          <pc:sldMk cId="1528074586" sldId="462"/>
        </pc:sldMkLst>
      </pc:sldChg>
      <pc:sldChg chg="del">
        <pc:chgData name="Zainab Abdulhadi" userId="b8b1a9a1-3e77-4786-ac20-7a436da9f58a" providerId="ADAL" clId="{61BBBE69-D400-48BD-979F-E9D72BD9E2BE}" dt="2025-02-03T07:19:49.943" v="179" actId="47"/>
        <pc:sldMkLst>
          <pc:docMk/>
          <pc:sldMk cId="1437778194" sldId="463"/>
        </pc:sldMkLst>
      </pc:sldChg>
      <pc:sldChg chg="addSp delSp modSp add mod">
        <pc:chgData name="Zainab Abdulhadi" userId="b8b1a9a1-3e77-4786-ac20-7a436da9f58a" providerId="ADAL" clId="{61BBBE69-D400-48BD-979F-E9D72BD9E2BE}" dt="2025-02-03T07:02:52.328" v="102" actId="1076"/>
        <pc:sldMkLst>
          <pc:docMk/>
          <pc:sldMk cId="8771458" sldId="464"/>
        </pc:sldMkLst>
        <pc:picChg chg="add mod">
          <ac:chgData name="Zainab Abdulhadi" userId="b8b1a9a1-3e77-4786-ac20-7a436da9f58a" providerId="ADAL" clId="{61BBBE69-D400-48BD-979F-E9D72BD9E2BE}" dt="2025-02-03T07:02:52.328" v="102" actId="1076"/>
          <ac:picMkLst>
            <pc:docMk/>
            <pc:sldMk cId="8771458" sldId="464"/>
            <ac:picMk id="5" creationId="{7DA19224-8312-78C9-6536-FAFCE45762F8}"/>
          </ac:picMkLst>
        </pc:picChg>
        <pc:picChg chg="del">
          <ac:chgData name="Zainab Abdulhadi" userId="b8b1a9a1-3e77-4786-ac20-7a436da9f58a" providerId="ADAL" clId="{61BBBE69-D400-48BD-979F-E9D72BD9E2BE}" dt="2025-02-03T07:02:48.927" v="100" actId="478"/>
          <ac:picMkLst>
            <pc:docMk/>
            <pc:sldMk cId="8771458" sldId="464"/>
            <ac:picMk id="7" creationId="{5DC81F93-6174-820D-8EF8-3DC8254AD195}"/>
          </ac:picMkLst>
        </pc:picChg>
      </pc:sldChg>
      <pc:sldChg chg="addSp delSp modSp add mod ord">
        <pc:chgData name="Zainab Abdulhadi" userId="b8b1a9a1-3e77-4786-ac20-7a436da9f58a" providerId="ADAL" clId="{61BBBE69-D400-48BD-979F-E9D72BD9E2BE}" dt="2025-02-03T07:28:30.299" v="188"/>
        <pc:sldMkLst>
          <pc:docMk/>
          <pc:sldMk cId="1605264643" sldId="465"/>
        </pc:sldMkLst>
        <pc:spChg chg="mod">
          <ac:chgData name="Zainab Abdulhadi" userId="b8b1a9a1-3e77-4786-ac20-7a436da9f58a" providerId="ADAL" clId="{61BBBE69-D400-48BD-979F-E9D72BD9E2BE}" dt="2025-02-03T07:11:17.124" v="133" actId="20577"/>
          <ac:spMkLst>
            <pc:docMk/>
            <pc:sldMk cId="1605264643" sldId="465"/>
            <ac:spMk id="2" creationId="{12E63975-5301-34E9-19A3-AD00D821E433}"/>
          </ac:spMkLst>
        </pc:spChg>
        <pc:spChg chg="del">
          <ac:chgData name="Zainab Abdulhadi" userId="b8b1a9a1-3e77-4786-ac20-7a436da9f58a" providerId="ADAL" clId="{61BBBE69-D400-48BD-979F-E9D72BD9E2BE}" dt="2025-02-03T07:14:09.650" v="135" actId="478"/>
          <ac:spMkLst>
            <pc:docMk/>
            <pc:sldMk cId="1605264643" sldId="465"/>
            <ac:spMk id="8" creationId="{665C58BF-2D81-9A3F-C9EB-9113B1C7DAC7}"/>
          </ac:spMkLst>
        </pc:spChg>
        <pc:picChg chg="add del mod">
          <ac:chgData name="Zainab Abdulhadi" userId="b8b1a9a1-3e77-4786-ac20-7a436da9f58a" providerId="ADAL" clId="{61BBBE69-D400-48BD-979F-E9D72BD9E2BE}" dt="2025-02-03T07:14:52.626" v="139" actId="478"/>
          <ac:picMkLst>
            <pc:docMk/>
            <pc:sldMk cId="1605264643" sldId="465"/>
            <ac:picMk id="5" creationId="{B64CD310-8F05-FA00-A607-6E3BA7A835BE}"/>
          </ac:picMkLst>
        </pc:picChg>
        <pc:picChg chg="del">
          <ac:chgData name="Zainab Abdulhadi" userId="b8b1a9a1-3e77-4786-ac20-7a436da9f58a" providerId="ADAL" clId="{61BBBE69-D400-48BD-979F-E9D72BD9E2BE}" dt="2025-02-03T07:14:05.842" v="134" actId="478"/>
          <ac:picMkLst>
            <pc:docMk/>
            <pc:sldMk cId="1605264643" sldId="465"/>
            <ac:picMk id="6" creationId="{F47F6E43-C54D-73B2-CB55-835511FEEC95}"/>
          </ac:picMkLst>
        </pc:picChg>
        <pc:picChg chg="add mod">
          <ac:chgData name="Zainab Abdulhadi" userId="b8b1a9a1-3e77-4786-ac20-7a436da9f58a" providerId="ADAL" clId="{61BBBE69-D400-48BD-979F-E9D72BD9E2BE}" dt="2025-02-03T07:14:59.947" v="142" actId="1076"/>
          <ac:picMkLst>
            <pc:docMk/>
            <pc:sldMk cId="1605264643" sldId="465"/>
            <ac:picMk id="9" creationId="{5B939C8E-FC52-0113-7DDA-15774A87A55B}"/>
          </ac:picMkLst>
        </pc:picChg>
      </pc:sldChg>
      <pc:sldChg chg="addSp delSp modSp add mod ord">
        <pc:chgData name="Zainab Abdulhadi" userId="b8b1a9a1-3e77-4786-ac20-7a436da9f58a" providerId="ADAL" clId="{61BBBE69-D400-48BD-979F-E9D72BD9E2BE}" dt="2025-02-03T07:28:28.646" v="186"/>
        <pc:sldMkLst>
          <pc:docMk/>
          <pc:sldMk cId="2676596044" sldId="466"/>
        </pc:sldMkLst>
        <pc:spChg chg="mod">
          <ac:chgData name="Zainab Abdulhadi" userId="b8b1a9a1-3e77-4786-ac20-7a436da9f58a" providerId="ADAL" clId="{61BBBE69-D400-48BD-979F-E9D72BD9E2BE}" dt="2025-02-03T07:16:13.792" v="169" actId="20577"/>
          <ac:spMkLst>
            <pc:docMk/>
            <pc:sldMk cId="2676596044" sldId="466"/>
            <ac:spMk id="2" creationId="{1779A232-EB1A-208A-BBE6-0BBE157FBEA5}"/>
          </ac:spMkLst>
        </pc:spChg>
        <pc:picChg chg="add mod">
          <ac:chgData name="Zainab Abdulhadi" userId="b8b1a9a1-3e77-4786-ac20-7a436da9f58a" providerId="ADAL" clId="{61BBBE69-D400-48BD-979F-E9D72BD9E2BE}" dt="2025-02-03T07:16:03.522" v="150" actId="1076"/>
          <ac:picMkLst>
            <pc:docMk/>
            <pc:sldMk cId="2676596044" sldId="466"/>
            <ac:picMk id="5" creationId="{049E9AA7-1F1A-0B53-2599-B2D85DA1C3BA}"/>
          </ac:picMkLst>
        </pc:picChg>
        <pc:picChg chg="del">
          <ac:chgData name="Zainab Abdulhadi" userId="b8b1a9a1-3e77-4786-ac20-7a436da9f58a" providerId="ADAL" clId="{61BBBE69-D400-48BD-979F-E9D72BD9E2BE}" dt="2025-02-03T07:15:52.672" v="147" actId="478"/>
          <ac:picMkLst>
            <pc:docMk/>
            <pc:sldMk cId="2676596044" sldId="466"/>
            <ac:picMk id="9" creationId="{4A0FDC55-8BC1-6BBD-FC96-63EE9B3EE60A}"/>
          </ac:picMkLst>
        </pc:picChg>
      </pc:sldChg>
      <pc:sldChg chg="addSp delSp modSp add mod">
        <pc:chgData name="Zainab Abdulhadi" userId="b8b1a9a1-3e77-4786-ac20-7a436da9f58a" providerId="ADAL" clId="{61BBBE69-D400-48BD-979F-E9D72BD9E2BE}" dt="2025-02-03T07:33:58.489" v="273" actId="14100"/>
        <pc:sldMkLst>
          <pc:docMk/>
          <pc:sldMk cId="1684227714" sldId="467"/>
        </pc:sldMkLst>
        <pc:spChg chg="mod">
          <ac:chgData name="Zainab Abdulhadi" userId="b8b1a9a1-3e77-4786-ac20-7a436da9f58a" providerId="ADAL" clId="{61BBBE69-D400-48BD-979F-E9D72BD9E2BE}" dt="2025-02-03T07:30:53.590" v="209" actId="108"/>
          <ac:spMkLst>
            <pc:docMk/>
            <pc:sldMk cId="1684227714" sldId="467"/>
            <ac:spMk id="2" creationId="{0A1DE3AC-0EAC-35F4-39BF-282273B219A4}"/>
          </ac:spMkLst>
        </pc:spChg>
        <pc:spChg chg="add mod">
          <ac:chgData name="Zainab Abdulhadi" userId="b8b1a9a1-3e77-4786-ac20-7a436da9f58a" providerId="ADAL" clId="{61BBBE69-D400-48BD-979F-E9D72BD9E2BE}" dt="2025-02-03T07:33:58.489" v="273" actId="14100"/>
          <ac:spMkLst>
            <pc:docMk/>
            <pc:sldMk cId="1684227714" sldId="467"/>
            <ac:spMk id="3" creationId="{4D23DEDA-7AEE-CF35-D56F-B93CB50A69BB}"/>
          </ac:spMkLst>
        </pc:spChg>
        <pc:spChg chg="add del mod">
          <ac:chgData name="Zainab Abdulhadi" userId="b8b1a9a1-3e77-4786-ac20-7a436da9f58a" providerId="ADAL" clId="{61BBBE69-D400-48BD-979F-E9D72BD9E2BE}" dt="2025-02-03T07:30:19.585" v="201" actId="478"/>
          <ac:spMkLst>
            <pc:docMk/>
            <pc:sldMk cId="1684227714" sldId="467"/>
            <ac:spMk id="5" creationId="{904C1D2C-40CB-48D4-03FD-EBB4ED329113}"/>
          </ac:spMkLst>
        </pc:spChg>
        <pc:spChg chg="add del mod">
          <ac:chgData name="Zainab Abdulhadi" userId="b8b1a9a1-3e77-4786-ac20-7a436da9f58a" providerId="ADAL" clId="{61BBBE69-D400-48BD-979F-E9D72BD9E2BE}" dt="2025-02-03T07:30:22.354" v="202" actId="478"/>
          <ac:spMkLst>
            <pc:docMk/>
            <pc:sldMk cId="1684227714" sldId="467"/>
            <ac:spMk id="6" creationId="{E2336B77-FEEE-A880-BE47-72722E9D533E}"/>
          </ac:spMkLst>
        </pc:spChg>
        <pc:picChg chg="del">
          <ac:chgData name="Zainab Abdulhadi" userId="b8b1a9a1-3e77-4786-ac20-7a436da9f58a" providerId="ADAL" clId="{61BBBE69-D400-48BD-979F-E9D72BD9E2BE}" dt="2025-02-03T07:28:41.629" v="190" actId="478"/>
          <ac:picMkLst>
            <pc:docMk/>
            <pc:sldMk cId="1684227714" sldId="467"/>
            <ac:picMk id="5" creationId="{4C12C979-83D7-80C7-B862-24BCF5DF4851}"/>
          </ac:picMkLst>
        </pc:picChg>
      </pc:sldChg>
      <pc:sldChg chg="addSp delSp modSp add mod modNotesTx">
        <pc:chgData name="Zainab Abdulhadi" userId="b8b1a9a1-3e77-4786-ac20-7a436da9f58a" providerId="ADAL" clId="{61BBBE69-D400-48BD-979F-E9D72BD9E2BE}" dt="2025-02-03T07:56:57.848" v="392" actId="6549"/>
        <pc:sldMkLst>
          <pc:docMk/>
          <pc:sldMk cId="3030687051" sldId="468"/>
        </pc:sldMkLst>
        <pc:spChg chg="mod">
          <ac:chgData name="Zainab Abdulhadi" userId="b8b1a9a1-3e77-4786-ac20-7a436da9f58a" providerId="ADAL" clId="{61BBBE69-D400-48BD-979F-E9D72BD9E2BE}" dt="2025-02-03T07:46:34.933" v="295" actId="1076"/>
          <ac:spMkLst>
            <pc:docMk/>
            <pc:sldMk cId="3030687051" sldId="468"/>
            <ac:spMk id="2" creationId="{3A2F9DDC-BB54-42F4-A874-2554F8DDFADF}"/>
          </ac:spMkLst>
        </pc:spChg>
        <pc:spChg chg="add del mod">
          <ac:chgData name="Zainab Abdulhadi" userId="b8b1a9a1-3e77-4786-ac20-7a436da9f58a" providerId="ADAL" clId="{61BBBE69-D400-48BD-979F-E9D72BD9E2BE}" dt="2025-02-03T07:42:00.183" v="291" actId="478"/>
          <ac:spMkLst>
            <pc:docMk/>
            <pc:sldMk cId="3030687051" sldId="468"/>
            <ac:spMk id="3" creationId="{1F57D3ED-7BA8-41E4-B7FB-E93D32F09360}"/>
          </ac:spMkLst>
        </pc:spChg>
        <pc:spChg chg="add mod">
          <ac:chgData name="Zainab Abdulhadi" userId="b8b1a9a1-3e77-4786-ac20-7a436da9f58a" providerId="ADAL" clId="{61BBBE69-D400-48BD-979F-E9D72BD9E2BE}" dt="2025-02-03T07:40:05.908" v="289" actId="1076"/>
          <ac:spMkLst>
            <pc:docMk/>
            <pc:sldMk cId="3030687051" sldId="468"/>
            <ac:spMk id="6" creationId="{E263069C-0EC4-13DF-4A07-608DEE87AD14}"/>
          </ac:spMkLst>
        </pc:spChg>
        <pc:picChg chg="del">
          <ac:chgData name="Zainab Abdulhadi" userId="b8b1a9a1-3e77-4786-ac20-7a436da9f58a" providerId="ADAL" clId="{61BBBE69-D400-48BD-979F-E9D72BD9E2BE}" dt="2025-02-03T07:39:39.378" v="275" actId="478"/>
          <ac:picMkLst>
            <pc:docMk/>
            <pc:sldMk cId="3030687051" sldId="468"/>
            <ac:picMk id="5" creationId="{D88449FA-3A71-FCBC-8D1B-1476B05E15AD}"/>
          </ac:picMkLst>
        </pc:picChg>
        <pc:picChg chg="add mod">
          <ac:chgData name="Zainab Abdulhadi" userId="b8b1a9a1-3e77-4786-ac20-7a436da9f58a" providerId="ADAL" clId="{61BBBE69-D400-48BD-979F-E9D72BD9E2BE}" dt="2025-02-03T07:46:37.509" v="297" actId="1076"/>
          <ac:picMkLst>
            <pc:docMk/>
            <pc:sldMk cId="3030687051" sldId="468"/>
            <ac:picMk id="7" creationId="{224972CD-A04D-C8E8-E928-8D8207FACD19}"/>
          </ac:picMkLst>
        </pc:picChg>
      </pc:sldChg>
      <pc:sldChg chg="addSp delSp modSp add mod modNotesTx">
        <pc:chgData name="Zainab Abdulhadi" userId="b8b1a9a1-3e77-4786-ac20-7a436da9f58a" providerId="ADAL" clId="{61BBBE69-D400-48BD-979F-E9D72BD9E2BE}" dt="2025-02-03T07:56:53.177" v="391"/>
        <pc:sldMkLst>
          <pc:docMk/>
          <pc:sldMk cId="2849154879" sldId="469"/>
        </pc:sldMkLst>
        <pc:spChg chg="mod">
          <ac:chgData name="Zainab Abdulhadi" userId="b8b1a9a1-3e77-4786-ac20-7a436da9f58a" providerId="ADAL" clId="{61BBBE69-D400-48BD-979F-E9D72BD9E2BE}" dt="2025-02-03T07:46:51.371" v="311" actId="20577"/>
          <ac:spMkLst>
            <pc:docMk/>
            <pc:sldMk cId="2849154879" sldId="469"/>
            <ac:spMk id="2" creationId="{BAA6144D-1040-D348-AA6B-6B832534928F}"/>
          </ac:spMkLst>
        </pc:spChg>
        <pc:spChg chg="add del mod">
          <ac:chgData name="Zainab Abdulhadi" userId="b8b1a9a1-3e77-4786-ac20-7a436da9f58a" providerId="ADAL" clId="{61BBBE69-D400-48BD-979F-E9D72BD9E2BE}" dt="2025-02-03T07:48:36.102" v="337" actId="113"/>
          <ac:spMkLst>
            <pc:docMk/>
            <pc:sldMk cId="2849154879" sldId="469"/>
            <ac:spMk id="3" creationId="{0710E452-284C-E808-AD63-39E6570DB05A}"/>
          </ac:spMkLst>
        </pc:spChg>
        <pc:spChg chg="add mod">
          <ac:chgData name="Zainab Abdulhadi" userId="b8b1a9a1-3e77-4786-ac20-7a436da9f58a" providerId="ADAL" clId="{61BBBE69-D400-48BD-979F-E9D72BD9E2BE}" dt="2025-02-03T07:47:28.616" v="316"/>
          <ac:spMkLst>
            <pc:docMk/>
            <pc:sldMk cId="2849154879" sldId="469"/>
            <ac:spMk id="5" creationId="{B6BA9CD5-B142-68AB-8363-08E4E5A4E615}"/>
          </ac:spMkLst>
        </pc:spChg>
        <pc:spChg chg="add">
          <ac:chgData name="Zainab Abdulhadi" userId="b8b1a9a1-3e77-4786-ac20-7a436da9f58a" providerId="ADAL" clId="{61BBBE69-D400-48BD-979F-E9D72BD9E2BE}" dt="2025-02-03T07:47:31.964" v="319"/>
          <ac:spMkLst>
            <pc:docMk/>
            <pc:sldMk cId="2849154879" sldId="469"/>
            <ac:spMk id="6" creationId="{FF63643A-47B6-A5CA-BCAE-95A29FD95BB5}"/>
          </ac:spMkLst>
        </pc:spChg>
        <pc:spChg chg="add">
          <ac:chgData name="Zainab Abdulhadi" userId="b8b1a9a1-3e77-4786-ac20-7a436da9f58a" providerId="ADAL" clId="{61BBBE69-D400-48BD-979F-E9D72BD9E2BE}" dt="2025-02-03T07:52:57.250" v="358"/>
          <ac:spMkLst>
            <pc:docMk/>
            <pc:sldMk cId="2849154879" sldId="469"/>
            <ac:spMk id="8" creationId="{93F6D9AA-C7A6-D87F-06AB-56EE2E86CBAA}"/>
          </ac:spMkLst>
        </pc:spChg>
        <pc:picChg chg="del">
          <ac:chgData name="Zainab Abdulhadi" userId="b8b1a9a1-3e77-4786-ac20-7a436da9f58a" providerId="ADAL" clId="{61BBBE69-D400-48BD-979F-E9D72BD9E2BE}" dt="2025-02-03T07:46:44.184" v="299" actId="478"/>
          <ac:picMkLst>
            <pc:docMk/>
            <pc:sldMk cId="2849154879" sldId="469"/>
            <ac:picMk id="7" creationId="{DFC83288-4AF4-7085-10E6-BA09661DA36E}"/>
          </ac:picMkLst>
        </pc:picChg>
        <pc:picChg chg="add mod">
          <ac:chgData name="Zainab Abdulhadi" userId="b8b1a9a1-3e77-4786-ac20-7a436da9f58a" providerId="ADAL" clId="{61BBBE69-D400-48BD-979F-E9D72BD9E2BE}" dt="2025-02-03T07:54:25.318" v="366" actId="1076"/>
          <ac:picMkLst>
            <pc:docMk/>
            <pc:sldMk cId="2849154879" sldId="469"/>
            <ac:picMk id="2052" creationId="{38795800-2A4B-F8CF-DEBC-D040BC84716B}"/>
          </ac:picMkLst>
        </pc:picChg>
        <pc:picChg chg="add mod">
          <ac:chgData name="Zainab Abdulhadi" userId="b8b1a9a1-3e77-4786-ac20-7a436da9f58a" providerId="ADAL" clId="{61BBBE69-D400-48BD-979F-E9D72BD9E2BE}" dt="2025-02-03T07:54:26.789" v="367" actId="1076"/>
          <ac:picMkLst>
            <pc:docMk/>
            <pc:sldMk cId="2849154879" sldId="469"/>
            <ac:picMk id="2054" creationId="{0E765A24-46B3-C5B6-45C1-7CFB3DC15C9B}"/>
          </ac:picMkLst>
        </pc:picChg>
        <pc:picChg chg="add del">
          <ac:chgData name="Zainab Abdulhadi" userId="b8b1a9a1-3e77-4786-ac20-7a436da9f58a" providerId="ADAL" clId="{61BBBE69-D400-48BD-979F-E9D72BD9E2BE}" dt="2025-02-03T07:54:09.794" v="360" actId="478"/>
          <ac:picMkLst>
            <pc:docMk/>
            <pc:sldMk cId="2849154879" sldId="469"/>
            <ac:picMk id="2058" creationId="{E39E91C1-768C-A39B-BC83-BC82C8BA5F9E}"/>
          </ac:picMkLst>
        </pc:picChg>
        <pc:picChg chg="add mod">
          <ac:chgData name="Zainab Abdulhadi" userId="b8b1a9a1-3e77-4786-ac20-7a436da9f58a" providerId="ADAL" clId="{61BBBE69-D400-48BD-979F-E9D72BD9E2BE}" dt="2025-02-03T07:54:23.870" v="365" actId="1076"/>
          <ac:picMkLst>
            <pc:docMk/>
            <pc:sldMk cId="2849154879" sldId="469"/>
            <ac:picMk id="2060" creationId="{60D0323A-143C-CF0F-7995-223E60D9D18D}"/>
          </ac:picMkLst>
        </pc:picChg>
      </pc:sldChg>
      <pc:sldChg chg="addSp delSp modSp add mod modNotesTx">
        <pc:chgData name="Zainab Abdulhadi" userId="b8b1a9a1-3e77-4786-ac20-7a436da9f58a" providerId="ADAL" clId="{61BBBE69-D400-48BD-979F-E9D72BD9E2BE}" dt="2025-02-03T08:05:26.312" v="462" actId="20577"/>
        <pc:sldMkLst>
          <pc:docMk/>
          <pc:sldMk cId="479416144" sldId="470"/>
        </pc:sldMkLst>
        <pc:spChg chg="mod">
          <ac:chgData name="Zainab Abdulhadi" userId="b8b1a9a1-3e77-4786-ac20-7a436da9f58a" providerId="ADAL" clId="{61BBBE69-D400-48BD-979F-E9D72BD9E2BE}" dt="2025-02-03T07:57:17.416" v="400" actId="20577"/>
          <ac:spMkLst>
            <pc:docMk/>
            <pc:sldMk cId="479416144" sldId="470"/>
            <ac:spMk id="2" creationId="{C4763519-257A-5A2F-C6F7-10708CAEB695}"/>
          </ac:spMkLst>
        </pc:spChg>
        <pc:spChg chg="add del mod">
          <ac:chgData name="Zainab Abdulhadi" userId="b8b1a9a1-3e77-4786-ac20-7a436da9f58a" providerId="ADAL" clId="{61BBBE69-D400-48BD-979F-E9D72BD9E2BE}" dt="2025-02-03T08:05:18.344" v="459" actId="20577"/>
          <ac:spMkLst>
            <pc:docMk/>
            <pc:sldMk cId="479416144" sldId="470"/>
            <ac:spMk id="3" creationId="{ABD9C9BE-E8D5-D030-61AD-9812BB80D549}"/>
          </ac:spMkLst>
        </pc:spChg>
        <pc:spChg chg="add">
          <ac:chgData name="Zainab Abdulhadi" userId="b8b1a9a1-3e77-4786-ac20-7a436da9f58a" providerId="ADAL" clId="{61BBBE69-D400-48BD-979F-E9D72BD9E2BE}" dt="2025-02-03T07:55:09.505" v="370"/>
          <ac:spMkLst>
            <pc:docMk/>
            <pc:sldMk cId="479416144" sldId="470"/>
            <ac:spMk id="5" creationId="{8F91281B-8BB3-78ED-9FD2-F7B45CFEB1C1}"/>
          </ac:spMkLst>
        </pc:spChg>
        <pc:spChg chg="add">
          <ac:chgData name="Zainab Abdulhadi" userId="b8b1a9a1-3e77-4786-ac20-7a436da9f58a" providerId="ADAL" clId="{61BBBE69-D400-48BD-979F-E9D72BD9E2BE}" dt="2025-02-03T07:55:13.969" v="372"/>
          <ac:spMkLst>
            <pc:docMk/>
            <pc:sldMk cId="479416144" sldId="470"/>
            <ac:spMk id="6" creationId="{2301470A-EC5C-58CE-8EE3-3D3553F63B72}"/>
          </ac:spMkLst>
        </pc:spChg>
        <pc:spChg chg="add mod">
          <ac:chgData name="Zainab Abdulhadi" userId="b8b1a9a1-3e77-4786-ac20-7a436da9f58a" providerId="ADAL" clId="{61BBBE69-D400-48BD-979F-E9D72BD9E2BE}" dt="2025-02-03T07:58:22.502" v="410"/>
          <ac:spMkLst>
            <pc:docMk/>
            <pc:sldMk cId="479416144" sldId="470"/>
            <ac:spMk id="7" creationId="{6EC9BCFC-7742-0CF1-3530-37AFBE185019}"/>
          </ac:spMkLst>
        </pc:spChg>
        <pc:spChg chg="add mod">
          <ac:chgData name="Zainab Abdulhadi" userId="b8b1a9a1-3e77-4786-ac20-7a436da9f58a" providerId="ADAL" clId="{61BBBE69-D400-48BD-979F-E9D72BD9E2BE}" dt="2025-02-03T08:04:07.135" v="437"/>
          <ac:spMkLst>
            <pc:docMk/>
            <pc:sldMk cId="479416144" sldId="470"/>
            <ac:spMk id="10" creationId="{0A44B757-A392-2E34-C1C2-CF9F212FA8F5}"/>
          </ac:spMkLst>
        </pc:spChg>
        <pc:picChg chg="add mod ord modCrop">
          <ac:chgData name="Zainab Abdulhadi" userId="b8b1a9a1-3e77-4786-ac20-7a436da9f58a" providerId="ADAL" clId="{61BBBE69-D400-48BD-979F-E9D72BD9E2BE}" dt="2025-02-03T08:04:42.034" v="445" actId="171"/>
          <ac:picMkLst>
            <pc:docMk/>
            <pc:sldMk cId="479416144" sldId="470"/>
            <ac:picMk id="9" creationId="{39431C3E-AA6C-0877-2382-A1101BF2EEDF}"/>
          </ac:picMkLst>
        </pc:picChg>
        <pc:picChg chg="add mod modCrop">
          <ac:chgData name="Zainab Abdulhadi" userId="b8b1a9a1-3e77-4786-ac20-7a436da9f58a" providerId="ADAL" clId="{61BBBE69-D400-48BD-979F-E9D72BD9E2BE}" dt="2025-02-03T08:05:01.655" v="457" actId="1076"/>
          <ac:picMkLst>
            <pc:docMk/>
            <pc:sldMk cId="479416144" sldId="470"/>
            <ac:picMk id="11" creationId="{0F7EDE74-DC4D-FCEF-A2A7-E48EDE003BA8}"/>
          </ac:picMkLst>
        </pc:picChg>
        <pc:picChg chg="mod">
          <ac:chgData name="Zainab Abdulhadi" userId="b8b1a9a1-3e77-4786-ac20-7a436da9f58a" providerId="ADAL" clId="{61BBBE69-D400-48BD-979F-E9D72BD9E2BE}" dt="2025-02-03T08:04:54.449" v="453" actId="1076"/>
          <ac:picMkLst>
            <pc:docMk/>
            <pc:sldMk cId="479416144" sldId="470"/>
            <ac:picMk id="2052" creationId="{A5194C22-13F2-FB7D-58B8-6FF42598EEE6}"/>
          </ac:picMkLst>
        </pc:picChg>
        <pc:picChg chg="del mod">
          <ac:chgData name="Zainab Abdulhadi" userId="b8b1a9a1-3e77-4786-ac20-7a436da9f58a" providerId="ADAL" clId="{61BBBE69-D400-48BD-979F-E9D72BD9E2BE}" dt="2025-02-03T08:05:04.280" v="458" actId="478"/>
          <ac:picMkLst>
            <pc:docMk/>
            <pc:sldMk cId="479416144" sldId="470"/>
            <ac:picMk id="2054" creationId="{CA923282-FBC1-40B8-495A-21FF1D522F9F}"/>
          </ac:picMkLst>
        </pc:picChg>
        <pc:picChg chg="del mod">
          <ac:chgData name="Zainab Abdulhadi" userId="b8b1a9a1-3e77-4786-ac20-7a436da9f58a" providerId="ADAL" clId="{61BBBE69-D400-48BD-979F-E9D72BD9E2BE}" dt="2025-02-03T08:05:04.280" v="458" actId="478"/>
          <ac:picMkLst>
            <pc:docMk/>
            <pc:sldMk cId="479416144" sldId="470"/>
            <ac:picMk id="2060" creationId="{CC601041-C906-4AE2-912C-A12F32296FAF}"/>
          </ac:picMkLst>
        </pc:picChg>
      </pc:sldChg>
      <pc:sldChg chg="modSp add mod modNotesTx">
        <pc:chgData name="Zainab Abdulhadi" userId="b8b1a9a1-3e77-4786-ac20-7a436da9f58a" providerId="ADAL" clId="{61BBBE69-D400-48BD-979F-E9D72BD9E2BE}" dt="2025-02-03T08:10:23.974" v="476" actId="5793"/>
        <pc:sldMkLst>
          <pc:docMk/>
          <pc:sldMk cId="4086066479" sldId="471"/>
        </pc:sldMkLst>
        <pc:spChg chg="mod">
          <ac:chgData name="Zainab Abdulhadi" userId="b8b1a9a1-3e77-4786-ac20-7a436da9f58a" providerId="ADAL" clId="{61BBBE69-D400-48BD-979F-E9D72BD9E2BE}" dt="2025-02-03T08:10:06.755" v="468" actId="20577"/>
          <ac:spMkLst>
            <pc:docMk/>
            <pc:sldMk cId="4086066479" sldId="471"/>
            <ac:spMk id="2" creationId="{E3E6AE67-44FB-CAC9-BF6D-E3E0C90B6967}"/>
          </ac:spMkLst>
        </pc:spChg>
        <pc:spChg chg="mod">
          <ac:chgData name="Zainab Abdulhadi" userId="b8b1a9a1-3e77-4786-ac20-7a436da9f58a" providerId="ADAL" clId="{61BBBE69-D400-48BD-979F-E9D72BD9E2BE}" dt="2025-02-03T08:10:23.974" v="476" actId="5793"/>
          <ac:spMkLst>
            <pc:docMk/>
            <pc:sldMk cId="4086066479" sldId="471"/>
            <ac:spMk id="3" creationId="{CC682F74-EA18-B10B-CE9E-380B7BB76197}"/>
          </ac:spMkLst>
        </pc:spChg>
      </pc:sldChg>
      <pc:sldChg chg="add del">
        <pc:chgData name="Zainab Abdulhadi" userId="b8b1a9a1-3e77-4786-ac20-7a436da9f58a" providerId="ADAL" clId="{61BBBE69-D400-48BD-979F-E9D72BD9E2BE}" dt="2025-02-04T07:43:11.018" v="557" actId="47"/>
        <pc:sldMkLst>
          <pc:docMk/>
          <pc:sldMk cId="306535228" sldId="472"/>
        </pc:sldMkLst>
      </pc:sldChg>
      <pc:sldChg chg="del">
        <pc:chgData name="Zainab Abdulhadi" userId="b8b1a9a1-3e77-4786-ac20-7a436da9f58a" providerId="ADAL" clId="{61BBBE69-D400-48BD-979F-E9D72BD9E2BE}" dt="2025-02-04T07:43:08.549" v="546" actId="47"/>
        <pc:sldMkLst>
          <pc:docMk/>
          <pc:sldMk cId="2245972120" sldId="473"/>
        </pc:sldMkLst>
      </pc:sldChg>
      <pc:sldChg chg="del">
        <pc:chgData name="Zainab Abdulhadi" userId="b8b1a9a1-3e77-4786-ac20-7a436da9f58a" providerId="ADAL" clId="{61BBBE69-D400-48BD-979F-E9D72BD9E2BE}" dt="2025-02-04T07:43:11.796" v="559" actId="47"/>
        <pc:sldMkLst>
          <pc:docMk/>
          <pc:sldMk cId="408644132" sldId="476"/>
        </pc:sldMkLst>
      </pc:sldChg>
      <pc:sldChg chg="addSp modSp mod modAnim">
        <pc:chgData name="Zainab Abdulhadi" userId="b8b1a9a1-3e77-4786-ac20-7a436da9f58a" providerId="ADAL" clId="{61BBBE69-D400-48BD-979F-E9D72BD9E2BE}" dt="2025-02-04T07:47:32.138" v="600" actId="207"/>
        <pc:sldMkLst>
          <pc:docMk/>
          <pc:sldMk cId="101198131" sldId="477"/>
        </pc:sldMkLst>
        <pc:spChg chg="mod">
          <ac:chgData name="Zainab Abdulhadi" userId="b8b1a9a1-3e77-4786-ac20-7a436da9f58a" providerId="ADAL" clId="{61BBBE69-D400-48BD-979F-E9D72BD9E2BE}" dt="2025-02-04T07:47:19.003" v="597" actId="1076"/>
          <ac:spMkLst>
            <pc:docMk/>
            <pc:sldMk cId="101198131" sldId="477"/>
            <ac:spMk id="2" creationId="{970652AB-7A46-B645-7B28-252322ADA7CC}"/>
          </ac:spMkLst>
        </pc:spChg>
        <pc:spChg chg="mod">
          <ac:chgData name="Zainab Abdulhadi" userId="b8b1a9a1-3e77-4786-ac20-7a436da9f58a" providerId="ADAL" clId="{61BBBE69-D400-48BD-979F-E9D72BD9E2BE}" dt="2025-02-04T07:47:16.658" v="596" actId="1076"/>
          <ac:spMkLst>
            <pc:docMk/>
            <pc:sldMk cId="101198131" sldId="477"/>
            <ac:spMk id="3" creationId="{98FE9E16-4431-D223-BEA7-19E3F50F65ED}"/>
          </ac:spMkLst>
        </pc:spChg>
        <pc:spChg chg="add mod">
          <ac:chgData name="Zainab Abdulhadi" userId="b8b1a9a1-3e77-4786-ac20-7a436da9f58a" providerId="ADAL" clId="{61BBBE69-D400-48BD-979F-E9D72BD9E2BE}" dt="2025-02-04T07:47:14.500" v="595" actId="1076"/>
          <ac:spMkLst>
            <pc:docMk/>
            <pc:sldMk cId="101198131" sldId="477"/>
            <ac:spMk id="5" creationId="{E8D89FA1-DFE3-FAE5-6740-4A5A1DA2D266}"/>
          </ac:spMkLst>
        </pc:spChg>
        <pc:spChg chg="add mod">
          <ac:chgData name="Zainab Abdulhadi" userId="b8b1a9a1-3e77-4786-ac20-7a436da9f58a" providerId="ADAL" clId="{61BBBE69-D400-48BD-979F-E9D72BD9E2BE}" dt="2025-02-04T07:47:32.138" v="600" actId="207"/>
          <ac:spMkLst>
            <pc:docMk/>
            <pc:sldMk cId="101198131" sldId="477"/>
            <ac:spMk id="6" creationId="{C544DD9D-2ECA-784B-C9A7-BCD428280740}"/>
          </ac:spMkLst>
        </pc:spChg>
      </pc:sldChg>
      <pc:sldChg chg="modSp add modAnim">
        <pc:chgData name="Zainab Abdulhadi" userId="b8b1a9a1-3e77-4786-ac20-7a436da9f58a" providerId="ADAL" clId="{61BBBE69-D400-48BD-979F-E9D72BD9E2BE}" dt="2025-02-04T07:50:40.189" v="632" actId="20577"/>
        <pc:sldMkLst>
          <pc:docMk/>
          <pc:sldMk cId="989601038" sldId="478"/>
        </pc:sldMkLst>
        <pc:spChg chg="mod">
          <ac:chgData name="Zainab Abdulhadi" userId="b8b1a9a1-3e77-4786-ac20-7a436da9f58a" providerId="ADAL" clId="{61BBBE69-D400-48BD-979F-E9D72BD9E2BE}" dt="2025-02-04T07:50:40.189" v="632" actId="20577"/>
          <ac:spMkLst>
            <pc:docMk/>
            <pc:sldMk cId="989601038" sldId="478"/>
            <ac:spMk id="3" creationId="{EF68DE1D-CD97-CC37-4F0B-05549771F2AA}"/>
          </ac:spMkLst>
        </pc:spChg>
      </pc:sldChg>
      <pc:sldChg chg="del">
        <pc:chgData name="Zainab Abdulhadi" userId="b8b1a9a1-3e77-4786-ac20-7a436da9f58a" providerId="ADAL" clId="{61BBBE69-D400-48BD-979F-E9D72BD9E2BE}" dt="2025-02-04T07:43:11.296" v="558" actId="47"/>
        <pc:sldMkLst>
          <pc:docMk/>
          <pc:sldMk cId="3130608209" sldId="478"/>
        </pc:sldMkLst>
      </pc:sldChg>
      <pc:sldChg chg="addSp delSp modSp add mod modAnim">
        <pc:chgData name="Zainab Abdulhadi" userId="b8b1a9a1-3e77-4786-ac20-7a436da9f58a" providerId="ADAL" clId="{61BBBE69-D400-48BD-979F-E9D72BD9E2BE}" dt="2025-02-04T07:50:21.331" v="631" actId="1076"/>
        <pc:sldMkLst>
          <pc:docMk/>
          <pc:sldMk cId="2160971076" sldId="479"/>
        </pc:sldMkLst>
        <pc:spChg chg="mod">
          <ac:chgData name="Zainab Abdulhadi" userId="b8b1a9a1-3e77-4786-ac20-7a436da9f58a" providerId="ADAL" clId="{61BBBE69-D400-48BD-979F-E9D72BD9E2BE}" dt="2025-02-04T07:49:58.626" v="626" actId="20577"/>
          <ac:spMkLst>
            <pc:docMk/>
            <pc:sldMk cId="2160971076" sldId="479"/>
            <ac:spMk id="2" creationId="{D0474A55-C7DF-0FF4-B4A4-A5C056B2ECF4}"/>
          </ac:spMkLst>
        </pc:spChg>
        <pc:spChg chg="del mod">
          <ac:chgData name="Zainab Abdulhadi" userId="b8b1a9a1-3e77-4786-ac20-7a436da9f58a" providerId="ADAL" clId="{61BBBE69-D400-48BD-979F-E9D72BD9E2BE}" dt="2025-02-04T07:49:43.631" v="618" actId="478"/>
          <ac:spMkLst>
            <pc:docMk/>
            <pc:sldMk cId="2160971076" sldId="479"/>
            <ac:spMk id="3" creationId="{AC17AD7E-6355-C7FF-F7D5-C3AE46A6C6F8}"/>
          </ac:spMkLst>
        </pc:spChg>
        <pc:spChg chg="add del mod">
          <ac:chgData name="Zainab Abdulhadi" userId="b8b1a9a1-3e77-4786-ac20-7a436da9f58a" providerId="ADAL" clId="{61BBBE69-D400-48BD-979F-E9D72BD9E2BE}" dt="2025-02-04T07:49:46.351" v="620" actId="478"/>
          <ac:spMkLst>
            <pc:docMk/>
            <pc:sldMk cId="2160971076" sldId="479"/>
            <ac:spMk id="5" creationId="{E89DF39C-4302-CAC7-94CF-FC92268B5F79}"/>
          </ac:spMkLst>
        </pc:spChg>
        <pc:picChg chg="add mod">
          <ac:chgData name="Zainab Abdulhadi" userId="b8b1a9a1-3e77-4786-ac20-7a436da9f58a" providerId="ADAL" clId="{61BBBE69-D400-48BD-979F-E9D72BD9E2BE}" dt="2025-02-04T07:50:21.331" v="631" actId="1076"/>
          <ac:picMkLst>
            <pc:docMk/>
            <pc:sldMk cId="2160971076" sldId="479"/>
            <ac:picMk id="7" creationId="{5ECFFF98-BF16-EC6A-0DA0-56C4DD69A932}"/>
          </ac:picMkLst>
        </pc:picChg>
      </pc:sldChg>
    </pc:docChg>
  </pc:docChgLst>
  <pc:docChgLst>
    <pc:chgData name="Zainab Abdulhadi" userId="S::z.abdulhadi@upm.edu.sa::b8b1a9a1-3e77-4786-ac20-7a436da9f58a" providerId="AD" clId="Web-{E23D071B-924F-1222-B16A-7380A46B7393}"/>
    <pc:docChg chg="addSld delSld">
      <pc:chgData name="Zainab Abdulhadi" userId="S::z.abdulhadi@upm.edu.sa::b8b1a9a1-3e77-4786-ac20-7a436da9f58a" providerId="AD" clId="Web-{E23D071B-924F-1222-B16A-7380A46B7393}" dt="2025-02-06T06:26:22.258" v="3"/>
      <pc:docMkLst>
        <pc:docMk/>
      </pc:docMkLst>
      <pc:sldChg chg="del">
        <pc:chgData name="Zainab Abdulhadi" userId="S::z.abdulhadi@upm.edu.sa::b8b1a9a1-3e77-4786-ac20-7a436da9f58a" providerId="AD" clId="Web-{E23D071B-924F-1222-B16A-7380A46B7393}" dt="2025-02-06T06:26:22.258" v="3"/>
        <pc:sldMkLst>
          <pc:docMk/>
          <pc:sldMk cId="989601038" sldId="478"/>
        </pc:sldMkLst>
      </pc:sldChg>
      <pc:sldChg chg="add">
        <pc:chgData name="Zainab Abdulhadi" userId="S::z.abdulhadi@upm.edu.sa::b8b1a9a1-3e77-4786-ac20-7a436da9f58a" providerId="AD" clId="Web-{E23D071B-924F-1222-B16A-7380A46B7393}" dt="2025-02-06T06:26:18.117" v="0"/>
        <pc:sldMkLst>
          <pc:docMk/>
          <pc:sldMk cId="3708309057" sldId="480"/>
        </pc:sldMkLst>
      </pc:sldChg>
      <pc:sldChg chg="add">
        <pc:chgData name="Zainab Abdulhadi" userId="S::z.abdulhadi@upm.edu.sa::b8b1a9a1-3e77-4786-ac20-7a436da9f58a" providerId="AD" clId="Web-{E23D071B-924F-1222-B16A-7380A46B7393}" dt="2025-02-06T06:26:18.133" v="1"/>
        <pc:sldMkLst>
          <pc:docMk/>
          <pc:sldMk cId="3757041056" sldId="481"/>
        </pc:sldMkLst>
      </pc:sldChg>
      <pc:sldChg chg="add">
        <pc:chgData name="Zainab Abdulhadi" userId="S::z.abdulhadi@upm.edu.sa::b8b1a9a1-3e77-4786-ac20-7a436da9f58a" providerId="AD" clId="Web-{E23D071B-924F-1222-B16A-7380A46B7393}" dt="2025-02-06T06:26:18.133" v="2"/>
        <pc:sldMkLst>
          <pc:docMk/>
          <pc:sldMk cId="131143374" sldId="482"/>
        </pc:sldMkLst>
      </pc:sldChg>
    </pc:docChg>
  </pc:docChgLst>
  <pc:docChgLst>
    <pc:chgData name="Zainab Abdulhadi" userId="S::z.abdulhadi@upm.edu.sa::b8b1a9a1-3e77-4786-ac20-7a436da9f58a" providerId="AD" clId="Web-{A45A1190-149D-679A-E04E-B28736D452BF}"/>
    <pc:docChg chg="addSld delSld modSld sldOrd">
      <pc:chgData name="Zainab Abdulhadi" userId="S::z.abdulhadi@upm.edu.sa::b8b1a9a1-3e77-4786-ac20-7a436da9f58a" providerId="AD" clId="Web-{A45A1190-149D-679A-E04E-B28736D452BF}" dt="2025-02-03T10:44:52.108" v="371"/>
      <pc:docMkLst>
        <pc:docMk/>
      </pc:docMkLst>
      <pc:sldChg chg="modSp">
        <pc:chgData name="Zainab Abdulhadi" userId="S::z.abdulhadi@upm.edu.sa::b8b1a9a1-3e77-4786-ac20-7a436da9f58a" providerId="AD" clId="Web-{A45A1190-149D-679A-E04E-B28736D452BF}" dt="2025-02-03T10:41:53.869" v="329" actId="20577"/>
        <pc:sldMkLst>
          <pc:docMk/>
          <pc:sldMk cId="1271624629" sldId="402"/>
        </pc:sldMkLst>
        <pc:spChg chg="mod">
          <ac:chgData name="Zainab Abdulhadi" userId="S::z.abdulhadi@upm.edu.sa::b8b1a9a1-3e77-4786-ac20-7a436da9f58a" providerId="AD" clId="Web-{A45A1190-149D-679A-E04E-B28736D452BF}" dt="2025-02-03T10:41:53.869" v="329" actId="20577"/>
          <ac:spMkLst>
            <pc:docMk/>
            <pc:sldMk cId="1271624629" sldId="402"/>
            <ac:spMk id="3" creationId="{84F05EBE-7C73-1B2C-A541-32DE315CC9BE}"/>
          </ac:spMkLst>
        </pc:spChg>
      </pc:sldChg>
      <pc:sldChg chg="modSp ord">
        <pc:chgData name="Zainab Abdulhadi" userId="S::z.abdulhadi@upm.edu.sa::b8b1a9a1-3e77-4786-ac20-7a436da9f58a" providerId="AD" clId="Web-{A45A1190-149D-679A-E04E-B28736D452BF}" dt="2025-02-03T10:04:59.347" v="210" actId="20577"/>
        <pc:sldMkLst>
          <pc:docMk/>
          <pc:sldMk cId="2730646840" sldId="413"/>
        </pc:sldMkLst>
        <pc:spChg chg="mod">
          <ac:chgData name="Zainab Abdulhadi" userId="S::z.abdulhadi@upm.edu.sa::b8b1a9a1-3e77-4786-ac20-7a436da9f58a" providerId="AD" clId="Web-{A45A1190-149D-679A-E04E-B28736D452BF}" dt="2025-02-03T10:04:59.347" v="210" actId="20577"/>
          <ac:spMkLst>
            <pc:docMk/>
            <pc:sldMk cId="2730646840" sldId="413"/>
            <ac:spMk id="2" creationId="{31196F88-C6D9-640C-E56A-3AA995F9E182}"/>
          </ac:spMkLst>
        </pc:spChg>
      </pc:sldChg>
      <pc:sldChg chg="modSp ord">
        <pc:chgData name="Zainab Abdulhadi" userId="S::z.abdulhadi@upm.edu.sa::b8b1a9a1-3e77-4786-ac20-7a436da9f58a" providerId="AD" clId="Web-{A45A1190-149D-679A-E04E-B28736D452BF}" dt="2025-02-03T10:04:41.409" v="192" actId="20577"/>
        <pc:sldMkLst>
          <pc:docMk/>
          <pc:sldMk cId="3966970443" sldId="414"/>
        </pc:sldMkLst>
        <pc:spChg chg="mod">
          <ac:chgData name="Zainab Abdulhadi" userId="S::z.abdulhadi@upm.edu.sa::b8b1a9a1-3e77-4786-ac20-7a436da9f58a" providerId="AD" clId="Web-{A45A1190-149D-679A-E04E-B28736D452BF}" dt="2025-02-03T10:04:41.409" v="192" actId="20577"/>
          <ac:spMkLst>
            <pc:docMk/>
            <pc:sldMk cId="3966970443" sldId="414"/>
            <ac:spMk id="2" creationId="{F34182DF-3827-6449-5595-BFF7694BDB81}"/>
          </ac:spMkLst>
        </pc:spChg>
      </pc:sldChg>
      <pc:sldChg chg="modSp ord">
        <pc:chgData name="Zainab Abdulhadi" userId="S::z.abdulhadi@upm.edu.sa::b8b1a9a1-3e77-4786-ac20-7a436da9f58a" providerId="AD" clId="Web-{A45A1190-149D-679A-E04E-B28736D452BF}" dt="2025-02-03T10:04:34.190" v="190" actId="20577"/>
        <pc:sldMkLst>
          <pc:docMk/>
          <pc:sldMk cId="1028925739" sldId="415"/>
        </pc:sldMkLst>
        <pc:spChg chg="mod">
          <ac:chgData name="Zainab Abdulhadi" userId="S::z.abdulhadi@upm.edu.sa::b8b1a9a1-3e77-4786-ac20-7a436da9f58a" providerId="AD" clId="Web-{A45A1190-149D-679A-E04E-B28736D452BF}" dt="2025-02-03T10:04:34.190" v="190" actId="20577"/>
          <ac:spMkLst>
            <pc:docMk/>
            <pc:sldMk cId="1028925739" sldId="415"/>
            <ac:spMk id="2" creationId="{FB7AEE9C-6BFB-A925-B86B-3044C5CA55E9}"/>
          </ac:spMkLst>
        </pc:spChg>
      </pc:sldChg>
      <pc:sldChg chg="addSp delSp modSp">
        <pc:chgData name="Zainab Abdulhadi" userId="S::z.abdulhadi@upm.edu.sa::b8b1a9a1-3e77-4786-ac20-7a436da9f58a" providerId="AD" clId="Web-{A45A1190-149D-679A-E04E-B28736D452BF}" dt="2025-02-03T09:40:44.554" v="2" actId="1076"/>
        <pc:sldMkLst>
          <pc:docMk/>
          <pc:sldMk cId="8771458" sldId="464"/>
        </pc:sldMkLst>
        <pc:picChg chg="add mod">
          <ac:chgData name="Zainab Abdulhadi" userId="S::z.abdulhadi@upm.edu.sa::b8b1a9a1-3e77-4786-ac20-7a436da9f58a" providerId="AD" clId="Web-{A45A1190-149D-679A-E04E-B28736D452BF}" dt="2025-02-03T09:40:44.554" v="2" actId="1076"/>
          <ac:picMkLst>
            <pc:docMk/>
            <pc:sldMk cId="8771458" sldId="464"/>
            <ac:picMk id="3" creationId="{59A3F19B-91B3-5B29-ADD3-FBE455E41EB7}"/>
          </ac:picMkLst>
        </pc:picChg>
        <pc:picChg chg="del">
          <ac:chgData name="Zainab Abdulhadi" userId="S::z.abdulhadi@upm.edu.sa::b8b1a9a1-3e77-4786-ac20-7a436da9f58a" providerId="AD" clId="Web-{A45A1190-149D-679A-E04E-B28736D452BF}" dt="2025-02-03T09:40:39.569" v="0"/>
          <ac:picMkLst>
            <pc:docMk/>
            <pc:sldMk cId="8771458" sldId="464"/>
            <ac:picMk id="5" creationId="{7DA19224-8312-78C9-6536-FAFCE45762F8}"/>
          </ac:picMkLst>
        </pc:picChg>
      </pc:sldChg>
      <pc:sldChg chg="modSp">
        <pc:chgData name="Zainab Abdulhadi" userId="S::z.abdulhadi@upm.edu.sa::b8b1a9a1-3e77-4786-ac20-7a436da9f58a" providerId="AD" clId="Web-{A45A1190-149D-679A-E04E-B28736D452BF}" dt="2025-02-03T10:05:59.552" v="228" actId="14100"/>
        <pc:sldMkLst>
          <pc:docMk/>
          <pc:sldMk cId="3030687051" sldId="468"/>
        </pc:sldMkLst>
        <pc:spChg chg="mod">
          <ac:chgData name="Zainab Abdulhadi" userId="S::z.abdulhadi@upm.edu.sa::b8b1a9a1-3e77-4786-ac20-7a436da9f58a" providerId="AD" clId="Web-{A45A1190-149D-679A-E04E-B28736D452BF}" dt="2025-02-03T10:05:54.786" v="226" actId="20577"/>
          <ac:spMkLst>
            <pc:docMk/>
            <pc:sldMk cId="3030687051" sldId="468"/>
            <ac:spMk id="2" creationId="{3A2F9DDC-BB54-42F4-A874-2554F8DDFADF}"/>
          </ac:spMkLst>
        </pc:spChg>
        <pc:picChg chg="mod">
          <ac:chgData name="Zainab Abdulhadi" userId="S::z.abdulhadi@upm.edu.sa::b8b1a9a1-3e77-4786-ac20-7a436da9f58a" providerId="AD" clId="Web-{A45A1190-149D-679A-E04E-B28736D452BF}" dt="2025-02-03T10:05:59.552" v="228" actId="14100"/>
          <ac:picMkLst>
            <pc:docMk/>
            <pc:sldMk cId="3030687051" sldId="468"/>
            <ac:picMk id="7" creationId="{224972CD-A04D-C8E8-E928-8D8207FACD19}"/>
          </ac:picMkLst>
        </pc:picChg>
      </pc:sldChg>
      <pc:sldChg chg="delSp modSp">
        <pc:chgData name="Zainab Abdulhadi" userId="S::z.abdulhadi@upm.edu.sa::b8b1a9a1-3e77-4786-ac20-7a436da9f58a" providerId="AD" clId="Web-{A45A1190-149D-679A-E04E-B28736D452BF}" dt="2025-02-03T09:52:54.044" v="115" actId="20577"/>
        <pc:sldMkLst>
          <pc:docMk/>
          <pc:sldMk cId="4086066479" sldId="471"/>
        </pc:sldMkLst>
        <pc:spChg chg="mod">
          <ac:chgData name="Zainab Abdulhadi" userId="S::z.abdulhadi@upm.edu.sa::b8b1a9a1-3e77-4786-ac20-7a436da9f58a" providerId="AD" clId="Web-{A45A1190-149D-679A-E04E-B28736D452BF}" dt="2025-02-03T09:52:54.044" v="115" actId="20577"/>
          <ac:spMkLst>
            <pc:docMk/>
            <pc:sldMk cId="4086066479" sldId="471"/>
            <ac:spMk id="3" creationId="{CC682F74-EA18-B10B-CE9E-380B7BB76197}"/>
          </ac:spMkLst>
        </pc:spChg>
        <pc:picChg chg="del">
          <ac:chgData name="Zainab Abdulhadi" userId="S::z.abdulhadi@upm.edu.sa::b8b1a9a1-3e77-4786-ac20-7a436da9f58a" providerId="AD" clId="Web-{A45A1190-149D-679A-E04E-B28736D452BF}" dt="2025-02-03T09:50:57.775" v="95"/>
          <ac:picMkLst>
            <pc:docMk/>
            <pc:sldMk cId="4086066479" sldId="471"/>
            <ac:picMk id="2052" creationId="{658965DE-9EDA-2D67-A7D8-B1213595BA53}"/>
          </ac:picMkLst>
        </pc:picChg>
        <pc:picChg chg="del">
          <ac:chgData name="Zainab Abdulhadi" userId="S::z.abdulhadi@upm.edu.sa::b8b1a9a1-3e77-4786-ac20-7a436da9f58a" providerId="AD" clId="Web-{A45A1190-149D-679A-E04E-B28736D452BF}" dt="2025-02-03T09:50:54.806" v="94"/>
          <ac:picMkLst>
            <pc:docMk/>
            <pc:sldMk cId="4086066479" sldId="471"/>
            <ac:picMk id="2054" creationId="{2838E42A-01F8-0E0E-EB4A-38A3C3235651}"/>
          </ac:picMkLst>
        </pc:picChg>
        <pc:picChg chg="del">
          <ac:chgData name="Zainab Abdulhadi" userId="S::z.abdulhadi@upm.edu.sa::b8b1a9a1-3e77-4786-ac20-7a436da9f58a" providerId="AD" clId="Web-{A45A1190-149D-679A-E04E-B28736D452BF}" dt="2025-02-03T09:50:57.994" v="96"/>
          <ac:picMkLst>
            <pc:docMk/>
            <pc:sldMk cId="4086066479" sldId="471"/>
            <ac:picMk id="2060" creationId="{D6F7D245-3996-0571-9C1F-839C7F0CB097}"/>
          </ac:picMkLst>
        </pc:picChg>
      </pc:sldChg>
      <pc:sldChg chg="modSp new ord">
        <pc:chgData name="Zainab Abdulhadi" userId="S::z.abdulhadi@upm.edu.sa::b8b1a9a1-3e77-4786-ac20-7a436da9f58a" providerId="AD" clId="Web-{A45A1190-149D-679A-E04E-B28736D452BF}" dt="2025-02-03T10:44:52.108" v="371"/>
        <pc:sldMkLst>
          <pc:docMk/>
          <pc:sldMk cId="306535228" sldId="472"/>
        </pc:sldMkLst>
        <pc:spChg chg="mod">
          <ac:chgData name="Zainab Abdulhadi" userId="S::z.abdulhadi@upm.edu.sa::b8b1a9a1-3e77-4786-ac20-7a436da9f58a" providerId="AD" clId="Web-{A45A1190-149D-679A-E04E-B28736D452BF}" dt="2025-02-03T10:29:41.752" v="249"/>
          <ac:spMkLst>
            <pc:docMk/>
            <pc:sldMk cId="306535228" sldId="472"/>
            <ac:spMk id="2" creationId="{A545C5FB-0857-05F1-D56F-29541556D091}"/>
          </ac:spMkLst>
        </pc:spChg>
        <pc:spChg chg="mod">
          <ac:chgData name="Zainab Abdulhadi" userId="S::z.abdulhadi@upm.edu.sa::b8b1a9a1-3e77-4786-ac20-7a436da9f58a" providerId="AD" clId="Web-{A45A1190-149D-679A-E04E-B28736D452BF}" dt="2025-02-03T10:35:02.637" v="311" actId="20577"/>
          <ac:spMkLst>
            <pc:docMk/>
            <pc:sldMk cId="306535228" sldId="472"/>
            <ac:spMk id="3" creationId="{5FB199FB-1189-D17C-88F8-F86187EBB4CD}"/>
          </ac:spMkLst>
        </pc:spChg>
      </pc:sldChg>
      <pc:sldChg chg="addSp delSp modSp new">
        <pc:chgData name="Zainab Abdulhadi" userId="S::z.abdulhadi@upm.edu.sa::b8b1a9a1-3e77-4786-ac20-7a436da9f58a" providerId="AD" clId="Web-{A45A1190-149D-679A-E04E-B28736D452BF}" dt="2025-02-03T09:49:46.445" v="93" actId="1076"/>
        <pc:sldMkLst>
          <pc:docMk/>
          <pc:sldMk cId="2245972120" sldId="473"/>
        </pc:sldMkLst>
        <pc:spChg chg="mod">
          <ac:chgData name="Zainab Abdulhadi" userId="S::z.abdulhadi@upm.edu.sa::b8b1a9a1-3e77-4786-ac20-7a436da9f58a" providerId="AD" clId="Web-{A45A1190-149D-679A-E04E-B28736D452BF}" dt="2025-02-03T09:49:46.445" v="93" actId="1076"/>
          <ac:spMkLst>
            <pc:docMk/>
            <pc:sldMk cId="2245972120" sldId="473"/>
            <ac:spMk id="2" creationId="{CB5F7C74-E52F-5964-4685-EB8C6A104EEE}"/>
          </ac:spMkLst>
        </pc:spChg>
        <pc:spChg chg="del">
          <ac:chgData name="Zainab Abdulhadi" userId="S::z.abdulhadi@upm.edu.sa::b8b1a9a1-3e77-4786-ac20-7a436da9f58a" providerId="AD" clId="Web-{A45A1190-149D-679A-E04E-B28736D452BF}" dt="2025-02-03T09:47:42.332" v="61"/>
          <ac:spMkLst>
            <pc:docMk/>
            <pc:sldMk cId="2245972120" sldId="473"/>
            <ac:spMk id="3" creationId="{45B5F6E7-EA74-51E4-1F83-B9BBF7D9BC35}"/>
          </ac:spMkLst>
        </pc:spChg>
        <pc:picChg chg="add mod">
          <ac:chgData name="Zainab Abdulhadi" userId="S::z.abdulhadi@upm.edu.sa::b8b1a9a1-3e77-4786-ac20-7a436da9f58a" providerId="AD" clId="Web-{A45A1190-149D-679A-E04E-B28736D452BF}" dt="2025-02-03T09:48:21.552" v="64" actId="1076"/>
          <ac:picMkLst>
            <pc:docMk/>
            <pc:sldMk cId="2245972120" sldId="473"/>
            <ac:picMk id="5" creationId="{41E1BC4E-0102-FF77-1D46-2D6CFABB3FDC}"/>
          </ac:picMkLst>
        </pc:picChg>
      </pc:sldChg>
      <pc:sldChg chg="addSp modSp add replId">
        <pc:chgData name="Zainab Abdulhadi" userId="S::z.abdulhadi@upm.edu.sa::b8b1a9a1-3e77-4786-ac20-7a436da9f58a" providerId="AD" clId="Web-{A45A1190-149D-679A-E04E-B28736D452BF}" dt="2025-02-03T10:05:20.316" v="214" actId="20577"/>
        <pc:sldMkLst>
          <pc:docMk/>
          <pc:sldMk cId="2467965768" sldId="474"/>
        </pc:sldMkLst>
        <pc:spChg chg="mod">
          <ac:chgData name="Zainab Abdulhadi" userId="S::z.abdulhadi@upm.edu.sa::b8b1a9a1-3e77-4786-ac20-7a436da9f58a" providerId="AD" clId="Web-{A45A1190-149D-679A-E04E-B28736D452BF}" dt="2025-02-03T10:05:20.316" v="214" actId="20577"/>
          <ac:spMkLst>
            <pc:docMk/>
            <pc:sldMk cId="2467965768" sldId="474"/>
            <ac:spMk id="2" creationId="{9D025C37-C810-47B3-F072-A7E9BD84FB5D}"/>
          </ac:spMkLst>
        </pc:spChg>
        <pc:spChg chg="mod">
          <ac:chgData name="Zainab Abdulhadi" userId="S::z.abdulhadi@upm.edu.sa::b8b1a9a1-3e77-4786-ac20-7a436da9f58a" providerId="AD" clId="Web-{A45A1190-149D-679A-E04E-B28736D452BF}" dt="2025-02-03T09:55:55.862" v="149" actId="20577"/>
          <ac:spMkLst>
            <pc:docMk/>
            <pc:sldMk cId="2467965768" sldId="474"/>
            <ac:spMk id="3" creationId="{F9B2F038-F531-ACFD-A17C-10DD12AFF1D1}"/>
          </ac:spMkLst>
        </pc:spChg>
        <pc:picChg chg="add mod">
          <ac:chgData name="Zainab Abdulhadi" userId="S::z.abdulhadi@upm.edu.sa::b8b1a9a1-3e77-4786-ac20-7a436da9f58a" providerId="AD" clId="Web-{A45A1190-149D-679A-E04E-B28736D452BF}" dt="2025-02-03T09:56:21.535" v="160" actId="1076"/>
          <ac:picMkLst>
            <pc:docMk/>
            <pc:sldMk cId="2467965768" sldId="474"/>
            <ac:picMk id="6" creationId="{7F671D37-AB43-EEA8-D6F1-B9639EE453EA}"/>
          </ac:picMkLst>
        </pc:picChg>
        <pc:picChg chg="add mod">
          <ac:chgData name="Zainab Abdulhadi" userId="S::z.abdulhadi@upm.edu.sa::b8b1a9a1-3e77-4786-ac20-7a436da9f58a" providerId="AD" clId="Web-{A45A1190-149D-679A-E04E-B28736D452BF}" dt="2025-02-03T09:56:21.519" v="159" actId="1076"/>
          <ac:picMkLst>
            <pc:docMk/>
            <pc:sldMk cId="2467965768" sldId="474"/>
            <ac:picMk id="9" creationId="{296396C0-19BA-83BE-9802-1AA8B73F1D9C}"/>
          </ac:picMkLst>
        </pc:picChg>
        <pc:picChg chg="add mod">
          <ac:chgData name="Zainab Abdulhadi" userId="S::z.abdulhadi@upm.edu.sa::b8b1a9a1-3e77-4786-ac20-7a436da9f58a" providerId="AD" clId="Web-{A45A1190-149D-679A-E04E-B28736D452BF}" dt="2025-02-03T09:56:24.081" v="162" actId="1076"/>
          <ac:picMkLst>
            <pc:docMk/>
            <pc:sldMk cId="2467965768" sldId="474"/>
            <ac:picMk id="11" creationId="{EEAD47ED-9636-DB98-8CA8-A7A07567FD17}"/>
          </ac:picMkLst>
        </pc:picChg>
      </pc:sldChg>
      <pc:sldChg chg="modSp add del replId">
        <pc:chgData name="Zainab Abdulhadi" userId="S::z.abdulhadi@upm.edu.sa::b8b1a9a1-3e77-4786-ac20-7a436da9f58a" providerId="AD" clId="Web-{A45A1190-149D-679A-E04E-B28736D452BF}" dt="2025-02-03T10:04:44.003" v="193"/>
        <pc:sldMkLst>
          <pc:docMk/>
          <pc:sldMk cId="87181294" sldId="475"/>
        </pc:sldMkLst>
        <pc:spChg chg="mod">
          <ac:chgData name="Zainab Abdulhadi" userId="S::z.abdulhadi@upm.edu.sa::b8b1a9a1-3e77-4786-ac20-7a436da9f58a" providerId="AD" clId="Web-{A45A1190-149D-679A-E04E-B28736D452BF}" dt="2025-02-03T10:04:27.252" v="187" actId="20577"/>
          <ac:spMkLst>
            <pc:docMk/>
            <pc:sldMk cId="87181294" sldId="475"/>
            <ac:spMk id="2" creationId="{4B047C44-9E17-1A9A-E3EE-116B38B73CFD}"/>
          </ac:spMkLst>
        </pc:spChg>
      </pc:sldChg>
      <pc:sldChg chg="modSp add ord replId">
        <pc:chgData name="Zainab Abdulhadi" userId="S::z.abdulhadi@upm.edu.sa::b8b1a9a1-3e77-4786-ac20-7a436da9f58a" providerId="AD" clId="Web-{A45A1190-149D-679A-E04E-B28736D452BF}" dt="2025-02-03T10:06:48.897" v="235" actId="20577"/>
        <pc:sldMkLst>
          <pc:docMk/>
          <pc:sldMk cId="834561431" sldId="475"/>
        </pc:sldMkLst>
        <pc:spChg chg="mod">
          <ac:chgData name="Zainab Abdulhadi" userId="S::z.abdulhadi@upm.edu.sa::b8b1a9a1-3e77-4786-ac20-7a436da9f58a" providerId="AD" clId="Web-{A45A1190-149D-679A-E04E-B28736D452BF}" dt="2025-02-03T10:06:48.897" v="235" actId="20577"/>
          <ac:spMkLst>
            <pc:docMk/>
            <pc:sldMk cId="834561431" sldId="475"/>
            <ac:spMk id="2" creationId="{867C797D-E975-3C5F-E10A-ACBD88E007E9}"/>
          </ac:spMkLst>
        </pc:spChg>
      </pc:sldChg>
      <pc:sldChg chg="delSp new">
        <pc:chgData name="Zainab Abdulhadi" userId="S::z.abdulhadi@upm.edu.sa::b8b1a9a1-3e77-4786-ac20-7a436da9f58a" providerId="AD" clId="Web-{A45A1190-149D-679A-E04E-B28736D452BF}" dt="2025-02-03T10:44:09.435" v="368"/>
        <pc:sldMkLst>
          <pc:docMk/>
          <pc:sldMk cId="408644132" sldId="476"/>
        </pc:sldMkLst>
        <pc:spChg chg="del">
          <ac:chgData name="Zainab Abdulhadi" userId="S::z.abdulhadi@upm.edu.sa::b8b1a9a1-3e77-4786-ac20-7a436da9f58a" providerId="AD" clId="Web-{A45A1190-149D-679A-E04E-B28736D452BF}" dt="2025-02-03T10:43:57.107" v="367"/>
          <ac:spMkLst>
            <pc:docMk/>
            <pc:sldMk cId="408644132" sldId="476"/>
            <ac:spMk id="2" creationId="{81656660-1040-34C7-C21D-E12BC0E7D5D9}"/>
          </ac:spMkLst>
        </pc:spChg>
        <pc:spChg chg="del">
          <ac:chgData name="Zainab Abdulhadi" userId="S::z.abdulhadi@upm.edu.sa::b8b1a9a1-3e77-4786-ac20-7a436da9f58a" providerId="AD" clId="Web-{A45A1190-149D-679A-E04E-B28736D452BF}" dt="2025-02-03T10:44:09.435" v="368"/>
          <ac:spMkLst>
            <pc:docMk/>
            <pc:sldMk cId="408644132" sldId="476"/>
            <ac:spMk id="3" creationId="{46BBD6EC-57DF-024D-76D2-07C99641384F}"/>
          </ac:spMkLst>
        </pc:spChg>
      </pc:sldChg>
      <pc:sldChg chg="modSp add replId">
        <pc:chgData name="Zainab Abdulhadi" userId="S::z.abdulhadi@upm.edu.sa::b8b1a9a1-3e77-4786-ac20-7a436da9f58a" providerId="AD" clId="Web-{A45A1190-149D-679A-E04E-B28736D452BF}" dt="2025-02-03T10:43:41.200" v="366" actId="20577"/>
        <pc:sldMkLst>
          <pc:docMk/>
          <pc:sldMk cId="101198131" sldId="477"/>
        </pc:sldMkLst>
        <pc:spChg chg="mod">
          <ac:chgData name="Zainab Abdulhadi" userId="S::z.abdulhadi@upm.edu.sa::b8b1a9a1-3e77-4786-ac20-7a436da9f58a" providerId="AD" clId="Web-{A45A1190-149D-679A-E04E-B28736D452BF}" dt="2025-02-03T10:43:41.200" v="366" actId="20577"/>
          <ac:spMkLst>
            <pc:docMk/>
            <pc:sldMk cId="101198131" sldId="477"/>
            <ac:spMk id="2" creationId="{970652AB-7A46-B645-7B28-252322ADA7CC}"/>
          </ac:spMkLst>
        </pc:spChg>
        <pc:spChg chg="mod">
          <ac:chgData name="Zainab Abdulhadi" userId="S::z.abdulhadi@upm.edu.sa::b8b1a9a1-3e77-4786-ac20-7a436da9f58a" providerId="AD" clId="Web-{A45A1190-149D-679A-E04E-B28736D452BF}" dt="2025-02-03T10:43:25.856" v="346" actId="20577"/>
          <ac:spMkLst>
            <pc:docMk/>
            <pc:sldMk cId="101198131" sldId="477"/>
            <ac:spMk id="3" creationId="{98FE9E16-4431-D223-BEA7-19E3F50F65ED}"/>
          </ac:spMkLst>
        </pc:spChg>
      </pc:sldChg>
      <pc:sldChg chg="add replId">
        <pc:chgData name="Zainab Abdulhadi" userId="S::z.abdulhadi@upm.edu.sa::b8b1a9a1-3e77-4786-ac20-7a436da9f58a" providerId="AD" clId="Web-{A45A1190-149D-679A-E04E-B28736D452BF}" dt="2025-02-03T10:44:47.389" v="370"/>
        <pc:sldMkLst>
          <pc:docMk/>
          <pc:sldMk cId="3130608209" sldId="478"/>
        </pc:sldMkLst>
      </pc:sldChg>
    </pc:docChg>
  </pc:docChgLst>
  <pc:docChgLst>
    <pc:chgData name="Zainab Abdulhadi" userId="S::z.abdulhadi@upm.edu.sa::b8b1a9a1-3e77-4786-ac20-7a436da9f58a" providerId="AD" clId="Web-{06E90C0E-35F6-FC1B-E9B5-E60723020A7C}"/>
    <pc:docChg chg="addSld delSld">
      <pc:chgData name="Zainab Abdulhadi" userId="S::z.abdulhadi@upm.edu.sa::b8b1a9a1-3e77-4786-ac20-7a436da9f58a" providerId="AD" clId="Web-{06E90C0E-35F6-FC1B-E9B5-E60723020A7C}" dt="2025-02-06T06:52:42.531" v="4"/>
      <pc:docMkLst>
        <pc:docMk/>
      </pc:docMkLst>
      <pc:sldChg chg="add">
        <pc:chgData name="Zainab Abdulhadi" userId="S::z.abdulhadi@upm.edu.sa::b8b1a9a1-3e77-4786-ac20-7a436da9f58a" providerId="AD" clId="Web-{06E90C0E-35F6-FC1B-E9B5-E60723020A7C}" dt="2025-02-06T06:52:20.639" v="1"/>
        <pc:sldMkLst>
          <pc:docMk/>
          <pc:sldMk cId="989601038" sldId="478"/>
        </pc:sldMkLst>
      </pc:sldChg>
      <pc:sldChg chg="del">
        <pc:chgData name="Zainab Abdulhadi" userId="S::z.abdulhadi@upm.edu.sa::b8b1a9a1-3e77-4786-ac20-7a436da9f58a" providerId="AD" clId="Web-{06E90C0E-35F6-FC1B-E9B5-E60723020A7C}" dt="2025-02-06T06:52:19.436" v="0"/>
        <pc:sldMkLst>
          <pc:docMk/>
          <pc:sldMk cId="131143374" sldId="482"/>
        </pc:sldMkLst>
      </pc:sldChg>
      <pc:sldChg chg="add del">
        <pc:chgData name="Zainab Abdulhadi" userId="S::z.abdulhadi@upm.edu.sa::b8b1a9a1-3e77-4786-ac20-7a436da9f58a" providerId="AD" clId="Web-{06E90C0E-35F6-FC1B-E9B5-E60723020A7C}" dt="2025-02-06T06:52:42.531" v="4"/>
        <pc:sldMkLst>
          <pc:docMk/>
          <pc:sldMk cId="563143045" sldId="4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F0E10AC-2AF1-B081-68CC-81DC65F822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366D446-02FD-FFBD-90F5-A1E38548BB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11E960-C9EC-160E-4754-478ACDF3338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0BBF288-1A1D-E739-2159-0948F431567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BE3EF73-FCAF-4C55-AF9C-B6022A82FA80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52C73610-63D3-1B62-DDC8-AE0A03443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D396A4AF-0DB8-CEC3-5745-EEBCBD8882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241FC96-4643-350A-87AE-12E3BB491E3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04D7F3D9-5F00-FD5B-0AFB-9EA3FBD395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65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nb-NO"/>
              <a:t>Klikk for å redigere tekststiler i malen</a:t>
            </a:r>
          </a:p>
          <a:p>
            <a:pPr lvl="1"/>
            <a:r>
              <a:rPr lang="nb-NO" altLang="nb-NO"/>
              <a:t>Andre nivå</a:t>
            </a:r>
          </a:p>
          <a:p>
            <a:pPr lvl="2"/>
            <a:r>
              <a:rPr lang="nb-NO" altLang="nb-NO"/>
              <a:t>Tredje nivå</a:t>
            </a:r>
          </a:p>
          <a:p>
            <a:pPr lvl="3"/>
            <a:r>
              <a:rPr lang="nb-NO" altLang="nb-NO"/>
              <a:t>Fjerde nivå</a:t>
            </a:r>
          </a:p>
          <a:p>
            <a:pPr lvl="4"/>
            <a:r>
              <a:rPr lang="nb-NO" altLang="nb-NO"/>
              <a:t>Femte nivå</a:t>
            </a:r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E8C41972-47DF-C955-4878-982B76714A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58055" name="Rectangle 7">
            <a:extLst>
              <a:ext uri="{FF2B5EF4-FFF2-40B4-BE49-F238E27FC236}">
                <a16:creationId xmlns:a16="http://schemas.microsoft.com/office/drawing/2014/main" id="{7BA6B828-4B96-39DC-0A31-C808F1792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AD9B07-C1F6-4681-806A-935D469DEE4B}" type="slidenum">
              <a:rPr lang="nb-NO" altLang="nb-NO"/>
              <a:pPr/>
              <a:t>‹#›</a:t>
            </a:fld>
            <a:endParaRPr lang="nb-NO" alt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rics.ros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rics.ros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Hardware Abstraction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When you plug in a printer, keyboard, or mouse, Windows has drivers that allow it to work with the hardware, no matter the brand. You don’t need to worry about how the devices work internally.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ROS provides an abstraction layer for sensors, motors, and other robot hardware (like a LiDAR or robotic arm). Developers can write code without worrying about the hardware's exact specifications.</a:t>
            </a:r>
          </a:p>
          <a:p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When you print a document, the OS handles the connection to the printer for you.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If your robot has a LiDAR sensor, ROS provides tools to easily read its data, regardless of the sensor’s manufacturer.</a:t>
            </a:r>
          </a:p>
          <a:p>
            <a:r>
              <a:rPr lang="en-US" b="1" dirty="0"/>
              <a:t>2. Low-Level Device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Windows lets you control devices directly, like adjusting your speaker volume or managing your hard drive through system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Similarly, ROS allows direct control of robot components like wheels, arms, or cameras using software commands.</a:t>
            </a:r>
          </a:p>
          <a:p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You can adjust a mouse’s sensitivity in the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You can send commands to a robot's motor to change its speed or direction.</a:t>
            </a:r>
          </a:p>
          <a:p>
            <a:r>
              <a:rPr lang="en-US" b="1" dirty="0"/>
              <a:t>3. Implementation of Commonly Used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Windows provides built-in tools like the Task Manager for managing processes or File Explorer for browsing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ROS includes tools for starting, stopping, and monitoring different robot processes (like navigation or mapping).</a:t>
            </a:r>
          </a:p>
          <a:p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Task Manager shows all the programs running on your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ROS has a tool called </a:t>
            </a:r>
            <a:r>
              <a:rPr lang="en-US" b="1" dirty="0" err="1"/>
              <a:t>rosnode</a:t>
            </a:r>
            <a:r>
              <a:rPr lang="en-US" dirty="0"/>
              <a:t> that shows all the processes (nodes) running on your robot.</a:t>
            </a:r>
          </a:p>
          <a:p>
            <a:r>
              <a:rPr lang="en-US" b="1" dirty="0"/>
              <a:t>4. Message-Passing Between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When you copy something to the clipboard in one program (e.g., Word), it communicates with another program (e.g., Paint) so you can paste the copied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Different parts of the robot (e.g., the camera and the navigation system) exchange information through a message-passing system.</a:t>
            </a:r>
          </a:p>
          <a:p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You copy an image from Chrome and paste it into Photoshop—Windows handles the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The camera sends images to the navigation system so the robot can avoid obstacles.</a:t>
            </a:r>
          </a:p>
          <a:p>
            <a:r>
              <a:rPr lang="en-US" b="1" dirty="0"/>
              <a:t>5. Package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Windows has a feature called </a:t>
            </a:r>
            <a:r>
              <a:rPr lang="en-US" b="1" dirty="0"/>
              <a:t>Windows Update</a:t>
            </a:r>
            <a:r>
              <a:rPr lang="en-US" dirty="0"/>
              <a:t> that installs new drivers or software updates. You can also download apps from app stores or the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ROS has a system to install and manage reusable software components (called packages) for specific robot tasks like controlling a drone or detecting objects.</a:t>
            </a:r>
          </a:p>
          <a:p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You download and install Spotify or a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ROS</a:t>
            </a:r>
            <a:r>
              <a:rPr lang="en-US" dirty="0"/>
              <a:t>: You install a navigation package to make your robot find its way around a room.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5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06845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8BBE9-A812-6018-D706-AC30E23EE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6E80BC-AA8E-59C9-2BA9-A07E5E19E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D8809-B266-B262-EDA3-8B948290C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632EE-D78A-575D-9857-2A579674F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21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92014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Saves Time</a:t>
            </a:r>
            <a:r>
              <a:rPr lang="en-US" dirty="0"/>
              <a:t>: No need to build everything from scratch.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Easy Communication</a:t>
            </a:r>
            <a:r>
              <a:rPr lang="en-US" dirty="0"/>
              <a:t>: Components can share data seamlessly.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Hardware Flexibility</a:t>
            </a:r>
            <a:r>
              <a:rPr lang="en-US" dirty="0"/>
              <a:t>: Works with any sensor or motor.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Strong Community</a:t>
            </a:r>
            <a:r>
              <a:rPr lang="en-US" dirty="0"/>
              <a:t>: Access to tutorials, packages, and support.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Simulation First</a:t>
            </a:r>
            <a:r>
              <a:rPr lang="en-US" dirty="0"/>
              <a:t>: Test in a virtual world before real-world deployment.</a:t>
            </a:r>
          </a:p>
          <a:p>
            <a:r>
              <a:rPr lang="en-US" dirty="0"/>
              <a:t>In short, </a:t>
            </a:r>
            <a:r>
              <a:rPr lang="en-US" b="1" dirty="0"/>
              <a:t>ROS speeds up robotics development</a:t>
            </a:r>
            <a:r>
              <a:rPr lang="en-US" dirty="0"/>
              <a:t> by providing a powerful, flexible, and reusable framework.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7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55749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Users - ROS Metrics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14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24914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F8EAB-1361-72B8-0AA5-5C219A17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1A4F4C-034A-DD6D-7166-E4E3B162B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33408-9FFD-13C8-A373-F8AD91BE1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Users - ROS Metrics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9A22-E63C-ED6E-9521-38A2FF367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15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299509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15A4C-4127-9AA6-FD6A-8E927D071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5A973-ED17-E8AB-20A6-C1622521C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75F8E-3D6F-7E84-281A-3133EA54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6A49D-F3BB-BC54-D048-A443D3539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16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82085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3EA2-E23B-84D5-8CA5-B8C0525F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FD8A8C-9D1A-897D-8CAF-62DDEA4ED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95FAC-E309-FEC5-72BD-B22BA2E18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/>
              <a:t>In ROS: </a:t>
            </a:r>
            <a:r>
              <a:rPr lang="en-US" sz="1200" dirty="0"/>
              <a:t>A robot can have multiple nodes that work together to perform complex tasks.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Example: </a:t>
            </a:r>
            <a:r>
              <a:rPr lang="en-US" sz="1200" i="1" u="sng" dirty="0" err="1">
                <a:highlight>
                  <a:srgbClr val="DDDDDD"/>
                </a:highlight>
              </a:rPr>
              <a:t>sensor_node</a:t>
            </a:r>
            <a:r>
              <a:rPr lang="en-US" sz="1200" i="1" u="sng" dirty="0">
                <a:highlight>
                  <a:srgbClr val="DDDDDD"/>
                </a:highlight>
              </a:rPr>
              <a:t>: </a:t>
            </a:r>
            <a:r>
              <a:rPr lang="en-US" sz="1200" dirty="0"/>
              <a:t>Reads data from a camera.</a:t>
            </a:r>
          </a:p>
          <a:p>
            <a:pPr marL="0" indent="0">
              <a:buNone/>
            </a:pPr>
            <a:r>
              <a:rPr lang="en-US" sz="1200" i="1" u="sng" dirty="0" err="1">
                <a:highlight>
                  <a:srgbClr val="DDDDDD"/>
                </a:highlight>
              </a:rPr>
              <a:t>movement_node</a:t>
            </a:r>
            <a:r>
              <a:rPr lang="en-US" sz="1200" i="1" u="sng" dirty="0">
                <a:highlight>
                  <a:srgbClr val="DDDDDD"/>
                </a:highlight>
              </a:rPr>
              <a:t>: </a:t>
            </a:r>
            <a:r>
              <a:rPr lang="en-US" sz="1200" dirty="0"/>
              <a:t>Controls the robot’s movement based on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C2A6-3449-18A4-9DC8-BE2DD9CD5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17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71922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AA6F3-07CD-77FF-E844-6D3F2E955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37F316-C559-3F24-DE3C-9A7AC0B9B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8A7FE-1905-873D-433A-AF79C5572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ROS2: Topics are used for continuous, stream-like communication, like sending sensor data or robot position updates.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981AA-1BEE-F933-9260-07FC1E07F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18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96692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75880-C5F4-8D41-1A9A-2E83E01DE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46CD4-7393-0E53-7BE9-1B93CFB51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717743-14CC-9CC9-A9AD-A6F1CDDAC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95D93-D5CC-6538-AF84-93BEE69AC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19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277777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15CFF-B9CF-F1C3-0495-9C84F81F8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1387A-DE05-A977-118D-84A12FA14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F85E5-2B88-0B96-FD12-14116800D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0590C-D911-D45C-4361-8ADE512A9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9B07-C1F6-4681-806A-935D469DEE4B}" type="slidenum">
              <a:rPr lang="nb-NO" altLang="nb-NO" smtClean="0"/>
              <a:pPr/>
              <a:t>20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30884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7">
            <a:extLst>
              <a:ext uri="{FF2B5EF4-FFF2-40B4-BE49-F238E27FC236}">
                <a16:creationId xmlns:a16="http://schemas.microsoft.com/office/drawing/2014/main" id="{BE76943B-20D7-8111-E64B-E79686BC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" name="AutoShape 182">
            <a:extLst>
              <a:ext uri="{FF2B5EF4-FFF2-40B4-BE49-F238E27FC236}">
                <a16:creationId xmlns:a16="http://schemas.microsoft.com/office/drawing/2014/main" id="{079AB2F9-72A1-0BAB-76B3-2A53BBDB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9144000" cy="24336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183">
            <a:extLst>
              <a:ext uri="{FF2B5EF4-FFF2-40B4-BE49-F238E27FC236}">
                <a16:creationId xmlns:a16="http://schemas.microsoft.com/office/drawing/2014/main" id="{B8F90308-3D9F-97BC-D092-ED86B9EF0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748712" cy="2519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AutoShape 179">
            <a:extLst>
              <a:ext uri="{FF2B5EF4-FFF2-40B4-BE49-F238E27FC236}">
                <a16:creationId xmlns:a16="http://schemas.microsoft.com/office/drawing/2014/main" id="{9548330A-F6DB-8513-7AAE-3483D30D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9144000" cy="2433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169">
            <a:extLst>
              <a:ext uri="{FF2B5EF4-FFF2-40B4-BE49-F238E27FC236}">
                <a16:creationId xmlns:a16="http://schemas.microsoft.com/office/drawing/2014/main" id="{C327D70B-8C1F-EA4A-E435-0E0019FF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83325"/>
            <a:ext cx="9144000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Line 170">
            <a:extLst>
              <a:ext uri="{FF2B5EF4-FFF2-40B4-BE49-F238E27FC236}">
                <a16:creationId xmlns:a16="http://schemas.microsoft.com/office/drawing/2014/main" id="{DB3FCEDE-627D-8904-D33C-77D449B4A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83325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74434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468313" y="1557338"/>
            <a:ext cx="8207375" cy="1368425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 altLang="nb-NO" noProof="0"/>
          </a:p>
        </p:txBody>
      </p:sp>
      <p:sp>
        <p:nvSpPr>
          <p:cNvPr id="274435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 bIns="0"/>
          <a:lstStyle>
            <a:lvl1pPr algn="ctr">
              <a:defRPr/>
            </a:lvl1pPr>
          </a:lstStyle>
          <a:p>
            <a:pPr lvl="0"/>
            <a:endParaRPr lang="en-US" altLang="nb-NO" noProof="0"/>
          </a:p>
        </p:txBody>
      </p:sp>
      <p:sp>
        <p:nvSpPr>
          <p:cNvPr id="17" name="Rectangle 185">
            <a:extLst>
              <a:ext uri="{FF2B5EF4-FFF2-40B4-BE49-F238E27FC236}">
                <a16:creationId xmlns:a16="http://schemas.microsoft.com/office/drawing/2014/main" id="{3CA57BF1-940E-C59F-AF01-D9232337E7A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65BBDC-9C6C-4742-BE4D-DF42B92052E5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5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49C44AC0-1891-C6AF-AAD7-130427830EB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3FC95-3817-4C64-A7E3-2D894535E903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5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476250"/>
            <a:ext cx="2051050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476250"/>
            <a:ext cx="6003925" cy="5473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EB5FB877-5C3E-CEB9-E05B-A62727B5EF9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0B850-7850-40EA-A2E3-24862B1CEBEA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3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468313" y="1268413"/>
            <a:ext cx="4027487" cy="4681537"/>
          </a:xfrm>
        </p:spPr>
        <p:txBody>
          <a:bodyPr/>
          <a:lstStyle/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68413"/>
            <a:ext cx="4027488" cy="468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700767B3-6F02-55BD-7E3E-9F0AC9E33CE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53CBC-F275-4937-A7BD-77C4870B5A78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99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27487" cy="468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68413"/>
            <a:ext cx="4027488" cy="468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02FC2A95-A69F-F7B4-3550-F31A6F2AF60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ECEA7-333A-4513-BC4F-EC2ED1BA611C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295400"/>
            <a:ext cx="8199438" cy="465455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1F76A2A3-D2F3-122E-0F27-5093C4A21A9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968E6-8772-4519-89D8-F6D84BF8CF77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248ED05E-0F69-E595-8431-8BFDB066F1D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81697-DD29-4126-98B6-C267E9D53A8A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2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27487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27488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4A7FBFA6-0767-C21E-6BE8-4886D6904F1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15148-8695-4C4A-9D34-11B7450E8FE4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9" name="Rectangle 128">
            <a:extLst>
              <a:ext uri="{FF2B5EF4-FFF2-40B4-BE49-F238E27FC236}">
                <a16:creationId xmlns:a16="http://schemas.microsoft.com/office/drawing/2014/main" id="{BA331333-0853-A722-0DE8-2EC3A712BD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A17A9-D2FF-40B7-8217-9D0E42D578F0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7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5" name="Rectangle 128">
            <a:extLst>
              <a:ext uri="{FF2B5EF4-FFF2-40B4-BE49-F238E27FC236}">
                <a16:creationId xmlns:a16="http://schemas.microsoft.com/office/drawing/2014/main" id="{AAC4AA43-5217-7B6E-AE7A-9D4E37DD29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4DB3C-7985-4959-A1B2-724D2F832171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5192B6F-9E34-5098-95B7-8695C49A66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C1FE3-A9CA-4F69-95D0-7893F85DF5B0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5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89403ABB-8054-F1AC-F788-CADECD010A5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3D91F-5E6C-4AC0-BCF9-FBD9BF9DB502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8D19C33A-7818-7AD4-980D-7D98C70108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ACB9C-F892-49F2-B7F7-896DEB711C1D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3">
            <a:extLst>
              <a:ext uri="{FF2B5EF4-FFF2-40B4-BE49-F238E27FC236}">
                <a16:creationId xmlns:a16="http://schemas.microsoft.com/office/drawing/2014/main" id="{89D693FC-4D8D-6C4B-50F2-29C69BCE4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27" name="AutoShape 125">
            <a:extLst>
              <a:ext uri="{FF2B5EF4-FFF2-40B4-BE49-F238E27FC236}">
                <a16:creationId xmlns:a16="http://schemas.microsoft.com/office/drawing/2014/main" id="{F78BFC4D-74EE-1FDF-EFC2-5920FBF1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9144000" cy="24336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126">
            <a:extLst>
              <a:ext uri="{FF2B5EF4-FFF2-40B4-BE49-F238E27FC236}">
                <a16:creationId xmlns:a16="http://schemas.microsoft.com/office/drawing/2014/main" id="{6301B1CC-32F6-8964-055F-25536EEE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748712" cy="2519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Rectangle 19">
            <a:extLst>
              <a:ext uri="{FF2B5EF4-FFF2-40B4-BE49-F238E27FC236}">
                <a16:creationId xmlns:a16="http://schemas.microsoft.com/office/drawing/2014/main" id="{72CD0074-B708-A916-C034-BABCCC1F6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76250"/>
            <a:ext cx="82073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b-NO" dirty="0"/>
              <a:t>Click to edit Master title style</a:t>
            </a:r>
          </a:p>
        </p:txBody>
      </p:sp>
      <p:sp>
        <p:nvSpPr>
          <p:cNvPr id="1030" name="Rectangle 20">
            <a:extLst>
              <a:ext uri="{FF2B5EF4-FFF2-40B4-BE49-F238E27FC236}">
                <a16:creationId xmlns:a16="http://schemas.microsoft.com/office/drawing/2014/main" id="{16AD6705-2D62-57E7-EE6E-151EFDF5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07375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b-NO" dirty="0"/>
              <a:t>Click to edit Master text styles</a:t>
            </a:r>
          </a:p>
          <a:p>
            <a:pPr lvl="1"/>
            <a:r>
              <a:rPr lang="en-GB" altLang="nb-NO" dirty="0"/>
              <a:t>Second level</a:t>
            </a:r>
          </a:p>
          <a:p>
            <a:pPr lvl="2"/>
            <a:r>
              <a:rPr lang="en-GB" altLang="nb-NO" dirty="0"/>
              <a:t>Third level</a:t>
            </a:r>
          </a:p>
          <a:p>
            <a:pPr lvl="3"/>
            <a:r>
              <a:rPr lang="en-GB" altLang="nb-NO" dirty="0"/>
              <a:t>Fourth level</a:t>
            </a:r>
          </a:p>
          <a:p>
            <a:pPr lvl="3"/>
            <a:endParaRPr lang="en-GB" altLang="nb-NO" dirty="0"/>
          </a:p>
        </p:txBody>
      </p:sp>
      <p:sp>
        <p:nvSpPr>
          <p:cNvPr id="1031" name="Rectangle 114">
            <a:extLst>
              <a:ext uri="{FF2B5EF4-FFF2-40B4-BE49-F238E27FC236}">
                <a16:creationId xmlns:a16="http://schemas.microsoft.com/office/drawing/2014/main" id="{A57446FF-6C14-CEC9-B19E-C077907916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3325"/>
            <a:ext cx="9144000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Line 115">
            <a:extLst>
              <a:ext uri="{FF2B5EF4-FFF2-40B4-BE49-F238E27FC236}">
                <a16:creationId xmlns:a16="http://schemas.microsoft.com/office/drawing/2014/main" id="{550AFA21-E06E-CDC1-B214-D721C1FB4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83325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5248" name="Rectangle 128">
            <a:extLst>
              <a:ext uri="{FF2B5EF4-FFF2-40B4-BE49-F238E27FC236}">
                <a16:creationId xmlns:a16="http://schemas.microsoft.com/office/drawing/2014/main" id="{63BF9061-B0F6-A900-FAA5-B4B5B4C1EA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" y="6105525"/>
            <a:ext cx="21336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77879"/>
                </a:solidFill>
              </a:defRPr>
            </a:lvl1pPr>
          </a:lstStyle>
          <a:p>
            <a:fld id="{2B8FEF1E-24A8-4244-9A59-8E3B5B6A5EE7}" type="datetime1">
              <a:rPr lang="nb-NO" altLang="nb-NO" smtClean="0"/>
              <a:t>05.02.2025</a:t>
            </a:fld>
            <a:endParaRPr lang="nb-NO" altLang="nb-NO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</a:defRPr>
      </a:lvl9pPr>
    </p:titleStyle>
    <p:bodyStyle>
      <a:lvl1pPr marL="457200" indent="-457200" algn="l" rtl="0" eaLnBrk="0" fontAlgn="base" hangingPunct="0">
        <a:spcBef>
          <a:spcPct val="0"/>
        </a:spcBef>
        <a:spcAft>
          <a:spcPct val="75000"/>
        </a:spcAft>
        <a:buClr>
          <a:srgbClr val="002060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1063" indent="-342900" algn="l" rtl="0" eaLnBrk="0" fontAlgn="base" hangingPunct="0">
        <a:spcBef>
          <a:spcPct val="0"/>
        </a:spcBef>
        <a:spcAft>
          <a:spcPct val="75000"/>
        </a:spcAft>
        <a:buClr>
          <a:srgbClr val="002060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200150" indent="-285750" algn="l" rtl="0" eaLnBrk="0" fontAlgn="base" hangingPunct="0">
        <a:spcBef>
          <a:spcPct val="0"/>
        </a:spcBef>
        <a:spcAft>
          <a:spcPct val="75000"/>
        </a:spcAft>
        <a:buClr>
          <a:srgbClr val="002060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757363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rebuchet MS" pitchFamily="34" charset="0"/>
          <a:ea typeface="ＭＳ Ｐゴシック" charset="0"/>
        </a:defRPr>
      </a:lvl4pPr>
      <a:lvl5pPr marL="21653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  <a:ea typeface="ＭＳ Ｐゴシック" charset="0"/>
        </a:defRPr>
      </a:lvl5pPr>
      <a:lvl6pPr marL="26225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6pPr>
      <a:lvl7pPr marL="30797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7pPr>
      <a:lvl8pPr marL="35369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8pPr>
      <a:lvl9pPr marL="39941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humble/Installation/Ubuntu-Install-Debs.html" TargetMode="External"/><Relationship Id="rId2" Type="http://schemas.openxmlformats.org/officeDocument/2006/relationships/hyperlink" Target="https://releases.ubuntu.com/jamm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1844871"/>
            <a:ext cx="8207375" cy="2231702"/>
          </a:xfrm>
        </p:spPr>
        <p:txBody>
          <a:bodyPr/>
          <a:lstStyle/>
          <a:p>
            <a:r>
              <a:rPr lang="en-US" altLang="nb-NO" dirty="0">
                <a:ea typeface="ＭＳ Ｐゴシック" panose="020B0600070205080204" pitchFamily="34" charset="-128"/>
              </a:rPr>
              <a:t>Introduction to Robotics </a:t>
            </a:r>
            <a:br>
              <a:rPr lang="en-US" altLang="nb-NO" dirty="0">
                <a:ea typeface="ＭＳ Ｐゴシック" panose="020B0600070205080204" pitchFamily="34" charset="-128"/>
              </a:rPr>
            </a:br>
            <a:r>
              <a:rPr lang="en-US" altLang="nb-NO" dirty="0">
                <a:ea typeface="ＭＳ Ｐゴシック" panose="020B0600070205080204" pitchFamily="34" charset="-128"/>
              </a:rPr>
              <a:t>AI 407</a:t>
            </a:r>
            <a:br>
              <a:rPr lang="en-US" altLang="nb-NO" dirty="0">
                <a:ea typeface="ＭＳ Ｐゴシック" panose="020B0600070205080204" pitchFamily="34" charset="-128"/>
              </a:rPr>
            </a:br>
            <a:r>
              <a:rPr lang="en-US" altLang="nb-NO" dirty="0">
                <a:ea typeface="ＭＳ Ｐゴシック" panose="020B0600070205080204" pitchFamily="34" charset="-128"/>
              </a:rPr>
              <a:t> </a:t>
            </a:r>
            <a:r>
              <a:rPr lang="en-US" altLang="nb-NO" sz="3200" dirty="0">
                <a:ea typeface="ＭＳ Ｐゴシック" panose="020B0600070205080204" pitchFamily="34" charset="-128"/>
              </a:rPr>
              <a:t>Spring</a:t>
            </a:r>
            <a:r>
              <a:rPr lang="da-DK" altLang="nb-NO" sz="3200" dirty="0">
                <a:ea typeface="ＭＳ Ｐゴシック" panose="020B0600070205080204" pitchFamily="34" charset="-128"/>
              </a:rPr>
              <a:t> 2025</a:t>
            </a:r>
            <a:r>
              <a:rPr lang="da-DK" altLang="nb-NO" dirty="0">
                <a:ea typeface="ＭＳ Ｐゴシック" panose="020B0600070205080204" pitchFamily="34" charset="-128"/>
              </a:rPr>
              <a:t> </a:t>
            </a:r>
            <a:br>
              <a:rPr lang="da-DK" altLang="nb-NO" dirty="0">
                <a:ea typeface="ＭＳ Ｐゴシック" panose="020B0600070205080204" pitchFamily="34" charset="-128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da-DK" altLang="nb-NO" dirty="0">
                <a:ea typeface="ＭＳ Ｐゴシック" panose="020B0600070205080204" pitchFamily="34" charset="-128"/>
              </a:rPr>
              <a:t>Robot Operating System</a:t>
            </a:r>
          </a:p>
          <a:p>
            <a:pPr marL="0" indent="0">
              <a:buNone/>
            </a:pPr>
            <a:r>
              <a:rPr lang="da-DK" dirty="0">
                <a:ea typeface="ＭＳ Ｐゴシック" panose="020B0600070205080204" pitchFamily="34" charset="-128"/>
              </a:rPr>
              <a:t>ROS</a:t>
            </a:r>
            <a:endParaRPr lang="en-US" dirty="0"/>
          </a:p>
        </p:txBody>
      </p:sp>
      <p:pic>
        <p:nvPicPr>
          <p:cNvPr id="4" name="Picture 3" descr="University of Prince Mugrin">
            <a:extLst>
              <a:ext uri="{FF2B5EF4-FFF2-40B4-BE49-F238E27FC236}">
                <a16:creationId xmlns:a16="http://schemas.microsoft.com/office/drawing/2014/main" id="{085D7570-8721-1F88-9A42-BAC3BADDD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8235"/>
          <a:stretch/>
        </p:blipFill>
        <p:spPr bwMode="auto">
          <a:xfrm>
            <a:off x="367071" y="190277"/>
            <a:ext cx="1770380" cy="1228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inistry of Education New Logo 2015">
            <a:extLst>
              <a:ext uri="{FF2B5EF4-FFF2-40B4-BE49-F238E27FC236}">
                <a16:creationId xmlns:a16="http://schemas.microsoft.com/office/drawing/2014/main" id="{74B74CD9-C25C-D7A7-751D-025FB25E6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22" y="382048"/>
            <a:ext cx="1651635" cy="8451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17AAE-61B5-C6BE-8E99-E9A54C15A65A}"/>
              </a:ext>
            </a:extLst>
          </p:cNvPr>
          <p:cNvSpPr/>
          <p:nvPr/>
        </p:nvSpPr>
        <p:spPr>
          <a:xfrm>
            <a:off x="1979711" y="382048"/>
            <a:ext cx="5184576" cy="1034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tabLst>
                <a:tab pos="2971800" algn="ctr"/>
                <a:tab pos="5943600" algn="r"/>
              </a:tabLst>
            </a:pPr>
            <a:r>
              <a:rPr lang="en-US" sz="1800" kern="1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University of Prince </a:t>
            </a:r>
            <a:r>
              <a:rPr lang="en-US" sz="1800" kern="1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Mugrin</a:t>
            </a:r>
            <a:endParaRPr lang="en-US" sz="1800" kern="1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tabLst>
                <a:tab pos="2971800" algn="ctr"/>
                <a:tab pos="5943600" algn="r"/>
              </a:tabLst>
            </a:pPr>
            <a:r>
              <a:rPr lang="en-US" sz="1800" kern="1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College of Computer and Cyber Sciences </a:t>
            </a:r>
          </a:p>
          <a:p>
            <a:pPr marL="0" marR="0" algn="ctr">
              <a:tabLst>
                <a:tab pos="2971800" algn="ctr"/>
                <a:tab pos="5943600" algn="r"/>
              </a:tabLst>
            </a:pPr>
            <a:r>
              <a:rPr lang="en-US" sz="1800" kern="1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Artificial Intelligence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6992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C50E9E2-AC02-3E06-6A40-84903119F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9" y="1287805"/>
            <a:ext cx="7461281" cy="42823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0EA56-06CC-3051-28E2-EDE47313F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3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AA54178-BE43-843F-E5EE-F67B7A43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1" y="1334045"/>
            <a:ext cx="7615237" cy="41899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36C29-366C-EB68-D3CF-0AB483643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9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68959D4-E057-3ED8-3C71-24D804E1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4" y="1088572"/>
            <a:ext cx="8431952" cy="46808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8E83A-7CFF-562A-1543-B911FBAD7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03E0-DA9A-C9B0-E3AA-3B4CF329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Impact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9E3B544-E8DD-ED72-720D-30C2C2206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1" y="1268413"/>
            <a:ext cx="9034092" cy="47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4BEE-9E35-CF51-5EC7-84926C039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4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D785-A58C-A748-6EF2-396569B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5D6F1-5766-45B7-B6A7-B7F6928A7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F0897-489E-5E4F-E05A-E0F5DB7D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695"/>
            <a:ext cx="9144000" cy="48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5BF2D-8184-573E-2CD8-CB9FAF551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A3DF-2BBE-0CF1-75CA-33363D9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0B0FF-4CB9-65E8-A917-403BC9EBF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59A3F19B-91B3-5B29-ADD3-FBE455E4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977"/>
            <a:ext cx="9144000" cy="45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134CA-133F-5032-65A2-CBC4DAA35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9DDC-BB54-42F4-A874-2554F8DD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1" y="620688"/>
            <a:ext cx="8207375" cy="792163"/>
          </a:xfrm>
        </p:spPr>
        <p:txBody>
          <a:bodyPr/>
          <a:lstStyle/>
          <a:p>
            <a:r>
              <a:rPr lang="en-US"/>
              <a:t>ROS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6DEA3-8D79-71E5-D648-751734334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 descr="ros.org">
            <a:extLst>
              <a:ext uri="{FF2B5EF4-FFF2-40B4-BE49-F238E27FC236}">
                <a16:creationId xmlns:a16="http://schemas.microsoft.com/office/drawing/2014/main" id="{224972CD-A04D-C8E8-E928-8D8207FAC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42"/>
          <a:stretch/>
        </p:blipFill>
        <p:spPr bwMode="auto">
          <a:xfrm>
            <a:off x="1070135" y="2240868"/>
            <a:ext cx="700372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8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6CE31-DDF8-B583-7DE8-9CFD809D1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144D-1040-D348-AA6B-6B832534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1" y="620688"/>
            <a:ext cx="8207375" cy="792163"/>
          </a:xfrm>
        </p:spPr>
        <p:txBody>
          <a:bodyPr/>
          <a:lstStyle/>
          <a:p>
            <a:r>
              <a:rPr lang="en-US" dirty="0"/>
              <a:t>1.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C8DBD-2604-5182-6C4F-5A740878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E452-284C-E808-AD63-39E6570D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412851"/>
            <a:ext cx="8199438" cy="46545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 node is like a small program or unit that runs in your robot's system. It performs a specific task.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 Think of a robot that has two tasks: one to read data from a sensor (like a camera) and another to move the robot. Each task runs in its own node.</a:t>
            </a:r>
          </a:p>
        </p:txBody>
      </p:sp>
      <p:pic>
        <p:nvPicPr>
          <p:cNvPr id="2052" name="Picture 4" descr="Raspberry Pi Camera V2: Kameramodule ab sofort mit 8-Megapixel-Sensor ...">
            <a:extLst>
              <a:ext uri="{FF2B5EF4-FFF2-40B4-BE49-F238E27FC236}">
                <a16:creationId xmlns:a16="http://schemas.microsoft.com/office/drawing/2014/main" id="{38795800-2A4B-F8CF-DEBC-D040BC847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54" t="12251" r="7017" b="12092"/>
          <a:stretch/>
        </p:blipFill>
        <p:spPr bwMode="auto">
          <a:xfrm>
            <a:off x="5504271" y="3986050"/>
            <a:ext cx="2520280" cy="205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YNAMIXEL XL430-W250-T (TurtleBot3 Burger) | Shopee Singapore">
            <a:extLst>
              <a:ext uri="{FF2B5EF4-FFF2-40B4-BE49-F238E27FC236}">
                <a16:creationId xmlns:a16="http://schemas.microsoft.com/office/drawing/2014/main" id="{0E765A24-46B3-C5B6-45C1-7CFB3DC15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1" t="16929" r="19348" b="14102"/>
          <a:stretch/>
        </p:blipFill>
        <p:spPr bwMode="auto">
          <a:xfrm>
            <a:off x="3338442" y="3948484"/>
            <a:ext cx="1728192" cy="205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slam turtlebot3 Gran venta OFF-60%">
            <a:extLst>
              <a:ext uri="{FF2B5EF4-FFF2-40B4-BE49-F238E27FC236}">
                <a16:creationId xmlns:a16="http://schemas.microsoft.com/office/drawing/2014/main" id="{93F6D9AA-C7A6-D87F-06AB-56EE2E86C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D-axis Rubber Tire 43MM Tracking Trolley Model Wheel For N20 Gear Motor - Picture 4 of 4">
            <a:extLst>
              <a:ext uri="{FF2B5EF4-FFF2-40B4-BE49-F238E27FC236}">
                <a16:creationId xmlns:a16="http://schemas.microsoft.com/office/drawing/2014/main" id="{60D0323A-143C-CF0F-7995-223E60D9D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48" y="4004813"/>
            <a:ext cx="1975868" cy="163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5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3C87F-EE85-BED8-3FC2-5556C5D6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3519-257A-5A2F-C6F7-10708CAE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1" y="620688"/>
            <a:ext cx="8207375" cy="792163"/>
          </a:xfrm>
        </p:spPr>
        <p:txBody>
          <a:bodyPr/>
          <a:lstStyle/>
          <a:p>
            <a:r>
              <a:rPr lang="en-US" dirty="0"/>
              <a:t>2. Topics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9AA4A-7177-193A-6C4B-0A709A97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C9BE-E8D5-D030-61AD-9812BB80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412851"/>
            <a:ext cx="8199438" cy="46545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 topic is like a communication channel that nodes use to send and receive information. </a:t>
            </a:r>
            <a:r>
              <a:rPr lang="en-US" sz="2000" dirty="0"/>
              <a:t>Nodes can publish (send) data to a topic or subscribe (listen) to a topic.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Example: </a:t>
            </a:r>
            <a:r>
              <a:rPr lang="en-US" sz="2000" dirty="0"/>
              <a:t>A node publishes the robot's sensor data on a topic like /camera/image. Another node subscribes to /camera/image to get the camera data and process it.</a:t>
            </a:r>
          </a:p>
        </p:txBody>
      </p:sp>
      <p:sp>
        <p:nvSpPr>
          <p:cNvPr id="8" name="AutoShape 8" descr="slam turtlebot3 Gran venta OFF-60%">
            <a:extLst>
              <a:ext uri="{FF2B5EF4-FFF2-40B4-BE49-F238E27FC236}">
                <a16:creationId xmlns:a16="http://schemas.microsoft.com/office/drawing/2014/main" id="{81DDDBC3-6572-4BAA-1C5B-416B0409F5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431C3E-AA6C-0877-2382-A1101BF2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282" b="66129"/>
          <a:stretch/>
        </p:blipFill>
        <p:spPr>
          <a:xfrm>
            <a:off x="1773707" y="3649561"/>
            <a:ext cx="5291785" cy="2521831"/>
          </a:xfrm>
          <a:prstGeom prst="rect">
            <a:avLst/>
          </a:prstGeom>
        </p:spPr>
      </p:pic>
      <p:pic>
        <p:nvPicPr>
          <p:cNvPr id="2052" name="Picture 4" descr="Raspberry Pi Camera V2: Kameramodule ab sofort mit 8-Megapixel-Sensor ...">
            <a:extLst>
              <a:ext uri="{FF2B5EF4-FFF2-40B4-BE49-F238E27FC236}">
                <a16:creationId xmlns:a16="http://schemas.microsoft.com/office/drawing/2014/main" id="{A5194C22-13F2-FB7D-58B8-6FF42598E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54" t="12251" r="7017" b="12092"/>
          <a:stretch/>
        </p:blipFill>
        <p:spPr bwMode="auto">
          <a:xfrm>
            <a:off x="527902" y="4149080"/>
            <a:ext cx="1626648" cy="16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7EDE74-DC4D-FCEF-A2A7-E48EDE003B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122" t="47078" r="71012" b="4561"/>
          <a:stretch/>
        </p:blipFill>
        <p:spPr>
          <a:xfrm>
            <a:off x="6765014" y="4028289"/>
            <a:ext cx="1851084" cy="213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0EA42-BDCC-BD95-ADC6-BAAF1BA70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AE67-44FB-CAC9-BF6D-E3E0C90B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1" y="620688"/>
            <a:ext cx="8207375" cy="7921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sz="4400" dirty="0"/>
              <a:t>Messages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309F-1714-6FFE-7C56-782FFA6E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2F74-EA18-B10B-CE9E-380B7BB7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05" y="1412851"/>
            <a:ext cx="8210481" cy="5328202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ea typeface="ＭＳ Ｐゴシック"/>
              </a:rPr>
              <a:t>Messages are the actual data that gets exchanged through topics. A message defines the structure of the data being sent.</a:t>
            </a:r>
          </a:p>
          <a:p>
            <a:pPr marL="0" indent="0">
              <a:buNone/>
            </a:pPr>
            <a:endParaRPr lang="en-US" sz="2000" b="1">
              <a:ea typeface="ＭＳ Ｐゴシック"/>
            </a:endParaRPr>
          </a:p>
          <a:p>
            <a:pPr marL="0" indent="0">
              <a:buNone/>
            </a:pPr>
            <a:r>
              <a:rPr lang="en-US" sz="1800" b="1">
                <a:ea typeface="ＭＳ Ｐゴシック"/>
              </a:rPr>
              <a:t>Example</a:t>
            </a:r>
            <a:r>
              <a:rPr lang="en-US" sz="1800">
                <a:ea typeface="ＭＳ Ｐゴシック"/>
              </a:rPr>
              <a:t>: If you're sending camera data, the message might include the image pixels. If you're sending robot position, the message might contain x, y, z coordinates and orientation.</a:t>
            </a:r>
          </a:p>
          <a:p>
            <a:pPr marL="0" indent="0">
              <a:buNone/>
            </a:pPr>
            <a:endParaRPr lang="en-US" sz="1800">
              <a:ea typeface="ＭＳ Ｐゴシック"/>
            </a:endParaRPr>
          </a:p>
          <a:p>
            <a:pPr marL="0" indent="0">
              <a:buNone/>
            </a:pP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Header:</a:t>
            </a:r>
          </a:p>
          <a:p>
            <a:pPr marL="0" indent="0">
              <a:buNone/>
            </a:pP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  seq: 1</a:t>
            </a:r>
            <a:endParaRPr lang="en-US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  stamp: {secs: 123456, </a:t>
            </a:r>
            <a:r>
              <a:rPr lang="en-US" sz="1800" err="1">
                <a:solidFill>
                  <a:srgbClr val="7030A0"/>
                </a:solidFill>
                <a:ea typeface="+mn-lt"/>
                <a:cs typeface="+mn-lt"/>
              </a:rPr>
              <a:t>nsecs</a:t>
            </a: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: 789000}</a:t>
            </a:r>
            <a:endParaRPr lang="en-US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  </a:t>
            </a:r>
            <a:r>
              <a:rPr lang="en-US" sz="1800" err="1">
                <a:solidFill>
                  <a:srgbClr val="7030A0"/>
                </a:solidFill>
                <a:ea typeface="+mn-lt"/>
                <a:cs typeface="+mn-lt"/>
              </a:rPr>
              <a:t>frame_id</a:t>
            </a: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: "</a:t>
            </a:r>
            <a:r>
              <a:rPr lang="en-US" sz="1800" err="1">
                <a:solidFill>
                  <a:srgbClr val="7030A0"/>
                </a:solidFill>
                <a:ea typeface="+mn-lt"/>
                <a:cs typeface="+mn-lt"/>
              </a:rPr>
              <a:t>camera_frame</a:t>
            </a: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"</a:t>
            </a:r>
            <a:endParaRPr lang="en-US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height: 720</a:t>
            </a:r>
            <a:endParaRPr lang="en-US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width: 1280</a:t>
            </a:r>
            <a:endParaRPr lang="en-US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encoding: "rgb8"</a:t>
            </a:r>
            <a:endParaRPr lang="en-US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7030A0"/>
                </a:solidFill>
                <a:ea typeface="+mn-lt"/>
                <a:cs typeface="+mn-lt"/>
              </a:rPr>
              <a:t>data: [0, 255, 255, 0, ...]  # Pixel data</a:t>
            </a:r>
            <a:endParaRPr lang="en-US">
              <a:solidFill>
                <a:srgbClr val="7030A0"/>
              </a:solidFill>
            </a:endParaRPr>
          </a:p>
          <a:p>
            <a:endParaRPr lang="en-US" sz="1800">
              <a:ea typeface="ＭＳ Ｐゴシック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AutoShape 8" descr="slam turtlebot3 Gran venta OFF-60%">
            <a:extLst>
              <a:ext uri="{FF2B5EF4-FFF2-40B4-BE49-F238E27FC236}">
                <a16:creationId xmlns:a16="http://schemas.microsoft.com/office/drawing/2014/main" id="{D00413FA-4AEE-B6C0-9538-979C954F4E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3490-83C1-1A64-2A2A-F7BDF160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Operating System (ROS)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E583-54BE-B1A4-88F6-C918C2B4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59" y="1492066"/>
            <a:ext cx="8199438" cy="4654550"/>
          </a:xfrm>
        </p:spPr>
        <p:txBody>
          <a:bodyPr/>
          <a:lstStyle/>
          <a:p>
            <a:pPr algn="just"/>
            <a:r>
              <a:rPr lang="en-US" dirty="0"/>
              <a:t>Robot Operating System is a </a:t>
            </a:r>
            <a:r>
              <a:rPr lang="en-US" b="1" dirty="0"/>
              <a:t>framework for building robot applications and writing robot software. </a:t>
            </a:r>
            <a:r>
              <a:rPr lang="en-US" dirty="0">
                <a:solidFill>
                  <a:srgbClr val="7030A0"/>
                </a:solidFill>
              </a:rPr>
              <a:t>It provides tools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libraries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conventions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that make it easier to develop, test, and deploy robotic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B187-D7FF-F05B-7954-C172E5E9C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ros.org">
            <a:extLst>
              <a:ext uri="{FF2B5EF4-FFF2-40B4-BE49-F238E27FC236}">
                <a16:creationId xmlns:a16="http://schemas.microsoft.com/office/drawing/2014/main" id="{153AF96C-71CA-4695-9843-BD8375A77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42"/>
          <a:stretch/>
        </p:blipFill>
        <p:spPr bwMode="auto">
          <a:xfrm>
            <a:off x="1900124" y="4077072"/>
            <a:ext cx="5343752" cy="18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6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7D546-796F-0E05-2336-1C3BD960E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797D-E975-3C5F-E10A-ACBD88E0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1" y="620688"/>
            <a:ext cx="8207375" cy="792163"/>
          </a:xfrm>
        </p:spPr>
        <p:txBody>
          <a:bodyPr/>
          <a:lstStyle/>
          <a:p>
            <a:r>
              <a:rPr lang="en-US">
                <a:ea typeface="ＭＳ Ｐゴシック"/>
              </a:rPr>
              <a:t>ROS Communication Methods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5B91-3132-FCD2-712E-F12BA2044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 descr="ros.org">
            <a:extLst>
              <a:ext uri="{FF2B5EF4-FFF2-40B4-BE49-F238E27FC236}">
                <a16:creationId xmlns:a16="http://schemas.microsoft.com/office/drawing/2014/main" id="{7127A8B5-8205-CBE9-720D-E1B12AD7E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42"/>
          <a:stretch/>
        </p:blipFill>
        <p:spPr bwMode="auto">
          <a:xfrm>
            <a:off x="1070135" y="2240868"/>
            <a:ext cx="700372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6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4AF06-8EB6-BBDD-C6C8-F67E43CA4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5C37-C810-47B3-F072-A7E9BD8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1" y="620688"/>
            <a:ext cx="8207375" cy="792163"/>
          </a:xfrm>
        </p:spPr>
        <p:txBody>
          <a:bodyPr/>
          <a:lstStyle/>
          <a:p>
            <a:r>
              <a:rPr lang="en-US">
                <a:ea typeface="ＭＳ Ｐゴシック"/>
              </a:rPr>
              <a:t>1</a:t>
            </a:r>
            <a:r>
              <a:rPr lang="en-US">
                <a:ea typeface="ＭＳ Ｐゴシック"/>
                <a:cs typeface="+mj-lt"/>
              </a:rPr>
              <a:t>. ROS Publisher/Subscriber</a:t>
            </a:r>
            <a:endParaRPr lang="en-US">
              <a:solidFill>
                <a:srgbClr val="000000"/>
              </a:solidFill>
              <a:ea typeface="ＭＳ Ｐゴシック"/>
              <a:cs typeface="+mj-lt"/>
            </a:endParaRPr>
          </a:p>
          <a:p>
            <a:endParaRPr lang="en-US">
              <a:ea typeface="ＭＳ Ｐゴシック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58FC6-5D9F-5CBD-BE91-441CBF250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F038-F531-ACFD-A17C-10DD12AF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05" y="1412851"/>
            <a:ext cx="8210481" cy="5328202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It is the way how nodes interact with topics.</a:t>
            </a:r>
            <a:endParaRPr lang="en-US" b="1">
              <a:ea typeface="+mn-lt"/>
              <a:cs typeface="+mn-lt"/>
            </a:endParaRPr>
          </a:p>
          <a:p>
            <a:pPr marL="1166495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Publishing</a:t>
            </a:r>
            <a:r>
              <a:rPr lang="en-US" sz="2000">
                <a:ea typeface="+mn-lt"/>
                <a:cs typeface="+mn-lt"/>
              </a:rPr>
              <a:t> means a node is sending data to a topic.</a:t>
            </a:r>
            <a:endParaRPr lang="en-US">
              <a:ea typeface="+mn-lt"/>
              <a:cs typeface="+mn-lt"/>
            </a:endParaRPr>
          </a:p>
          <a:p>
            <a:pPr marL="1166495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Subscribing</a:t>
            </a:r>
            <a:r>
              <a:rPr lang="en-US" sz="2000">
                <a:ea typeface="+mn-lt"/>
                <a:cs typeface="+mn-lt"/>
              </a:rPr>
              <a:t> means a node is receiving data from a topic.</a:t>
            </a:r>
            <a:endParaRPr lang="en-US"/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indent="0">
              <a:buNone/>
            </a:pPr>
            <a:r>
              <a:rPr lang="en-US" sz="2000" b="1">
                <a:ea typeface="+mn-lt"/>
                <a:cs typeface="+mn-lt"/>
              </a:rPr>
              <a:t>Example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Publisher: </a:t>
            </a:r>
            <a:r>
              <a:rPr lang="en-US" sz="2000" err="1">
                <a:latin typeface="Consolas"/>
                <a:ea typeface="+mn-lt"/>
                <a:cs typeface="+mn-lt"/>
              </a:rPr>
              <a:t>sensor_node</a:t>
            </a:r>
            <a:r>
              <a:rPr lang="en-US" sz="2000">
                <a:ea typeface="+mn-lt"/>
                <a:cs typeface="+mn-lt"/>
              </a:rPr>
              <a:t> → </a:t>
            </a:r>
            <a:r>
              <a:rPr lang="en-US" sz="2000">
                <a:latin typeface="Consolas"/>
                <a:ea typeface="+mn-lt"/>
                <a:cs typeface="+mn-lt"/>
              </a:rPr>
              <a:t>/camera/image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Subscriber: </a:t>
            </a:r>
            <a:r>
              <a:rPr lang="en-US" sz="2000" err="1">
                <a:latin typeface="Consolas"/>
                <a:ea typeface="+mn-lt"/>
                <a:cs typeface="+mn-lt"/>
              </a:rPr>
              <a:t>processing_node</a:t>
            </a:r>
            <a:r>
              <a:rPr lang="en-US" sz="2000">
                <a:ea typeface="+mn-lt"/>
                <a:cs typeface="+mn-lt"/>
              </a:rPr>
              <a:t> ← </a:t>
            </a:r>
            <a:r>
              <a:rPr lang="en-US" sz="2000">
                <a:latin typeface="Consolas"/>
                <a:ea typeface="+mn-lt"/>
                <a:cs typeface="+mn-lt"/>
              </a:rPr>
              <a:t>/camera/image</a:t>
            </a:r>
            <a:endParaRPr lang="en-US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8" name="AutoShape 8" descr="slam turtlebot3 Gran venta OFF-60%">
            <a:extLst>
              <a:ext uri="{FF2B5EF4-FFF2-40B4-BE49-F238E27FC236}">
                <a16:creationId xmlns:a16="http://schemas.microsoft.com/office/drawing/2014/main" id="{69562783-DB0A-8220-022F-C461F16198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person holding a can with a wire&#10;&#10;AI-generated content may be incorrect.">
            <a:extLst>
              <a:ext uri="{FF2B5EF4-FFF2-40B4-BE49-F238E27FC236}">
                <a16:creationId xmlns:a16="http://schemas.microsoft.com/office/drawing/2014/main" id="{7F671D37-AB43-EEA8-D6F1-B9639EE4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282" b="66129"/>
          <a:stretch/>
        </p:blipFill>
        <p:spPr>
          <a:xfrm>
            <a:off x="2385079" y="4207770"/>
            <a:ext cx="3976006" cy="1897169"/>
          </a:xfrm>
          <a:prstGeom prst="rect">
            <a:avLst/>
          </a:prstGeom>
        </p:spPr>
      </p:pic>
      <p:pic>
        <p:nvPicPr>
          <p:cNvPr id="9" name="Picture 4" descr="Raspberry Pi Camera V2: Kameramodule ab sofort mit 8-Megapixel-Sensor ...">
            <a:extLst>
              <a:ext uri="{FF2B5EF4-FFF2-40B4-BE49-F238E27FC236}">
                <a16:creationId xmlns:a16="http://schemas.microsoft.com/office/drawing/2014/main" id="{296396C0-19BA-83BE-9802-1AA8B73F1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54" t="12251" r="7017" b="12092"/>
          <a:stretch/>
        </p:blipFill>
        <p:spPr bwMode="auto">
          <a:xfrm>
            <a:off x="1139274" y="4481347"/>
            <a:ext cx="1227928" cy="12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AD47ED-9636-DB98-8CA8-A7A07567FD1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122" t="47078" r="71012" b="4561"/>
          <a:stretch/>
        </p:blipFill>
        <p:spPr>
          <a:xfrm>
            <a:off x="6366294" y="4347265"/>
            <a:ext cx="1385910" cy="16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6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6F88-C6D9-640C-E56A-3AA995F9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1. ROS Publisher/Subscriber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7F2C0-051C-DCF7-4767-EC1722126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0DD5B-9928-A92C-BB47-A92B6671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0" y="1484784"/>
            <a:ext cx="888394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4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82DF-3827-6449-5595-BFF7694B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2. ROS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65138-9F1E-6638-C58F-5319817B0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20198-982D-11B7-FFA7-89189E71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976"/>
            <a:ext cx="9144000" cy="41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70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EE9C-6BFB-A925-B86B-3044C5C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3. ROS </a:t>
            </a:r>
            <a:r>
              <a:rPr lang="en-US" err="1">
                <a:ea typeface="ＭＳ Ｐゴシック"/>
              </a:rPr>
              <a:t>ActionLib</a:t>
            </a:r>
            <a:endParaRPr lang="en-US">
              <a:ea typeface="ＭＳ Ｐゴシック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5B210-CCC0-DF33-CB05-AFA5DF620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075BD-169E-5B82-EFF4-0389338E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453489"/>
            <a:ext cx="5715000" cy="45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5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1CFB-2EDC-435A-DA46-BAECB9FB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Architecture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D376A16-72CF-D020-17F1-C7E32469B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67" y="1384675"/>
            <a:ext cx="4913865" cy="48280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FB457-8F97-954E-BF9F-3E2CBF745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7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FC2-923E-0B7B-DC09-F96C20F8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ROS Concepts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C89B-79A7-30CE-1A4B-1D8D6CB8B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37806-B71F-7A92-974A-B49090A9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0" y="1296943"/>
            <a:ext cx="8547599" cy="5109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373B52-74EB-AE46-29FE-7059F69EEB92}"/>
              </a:ext>
            </a:extLst>
          </p:cNvPr>
          <p:cNvSpPr txBox="1"/>
          <p:nvPr/>
        </p:nvSpPr>
        <p:spPr>
          <a:xfrm>
            <a:off x="665658" y="6323703"/>
            <a:ext cx="7532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525252"/>
                </a:solidFill>
                <a:latin typeface="RHUZKT+ArialMT"/>
              </a:rPr>
              <a:t>Reference Book: </a:t>
            </a:r>
            <a:r>
              <a:rPr lang="en-US" sz="1200" b="1" i="0" u="none" strike="noStrike" baseline="0" dirty="0">
                <a:solidFill>
                  <a:srgbClr val="686868"/>
                </a:solidFill>
                <a:latin typeface="GVREFG+Arial-BoldMT"/>
              </a:rPr>
              <a:t>ROS Robot Programming </a:t>
            </a:r>
            <a:r>
              <a:rPr lang="en-US" sz="1200" b="0" i="0" u="none" strike="noStrike" baseline="0" dirty="0">
                <a:solidFill>
                  <a:srgbClr val="525252"/>
                </a:solidFill>
                <a:latin typeface="RHUZKT+ArialMT"/>
              </a:rPr>
              <a:t>(in English). Authors: </a:t>
            </a:r>
            <a:r>
              <a:rPr lang="en-US" sz="1200" b="0" i="0" u="none" strike="noStrike" baseline="0" dirty="0" err="1">
                <a:solidFill>
                  <a:srgbClr val="525252"/>
                </a:solidFill>
                <a:latin typeface="RHUZKT+ArialMT"/>
              </a:rPr>
              <a:t>Yoonseok</a:t>
            </a:r>
            <a:r>
              <a:rPr lang="en-US" sz="1200" b="0" i="0" u="none" strike="noStrike" baseline="0" dirty="0">
                <a:solidFill>
                  <a:srgbClr val="525252"/>
                </a:solidFill>
                <a:latin typeface="RHUZKT+ArialMT"/>
              </a:rPr>
              <a:t> </a:t>
            </a:r>
            <a:r>
              <a:rPr lang="en-US" sz="1200" b="0" i="0" u="none" strike="noStrike" baseline="0" dirty="0" err="1">
                <a:solidFill>
                  <a:srgbClr val="525252"/>
                </a:solidFill>
                <a:latin typeface="RHUZKT+ArialMT"/>
              </a:rPr>
              <a:t>Pyo</a:t>
            </a:r>
            <a:r>
              <a:rPr lang="en-US" sz="1200" b="0" i="0" u="none" strike="noStrike" baseline="0" dirty="0">
                <a:solidFill>
                  <a:srgbClr val="525252"/>
                </a:solidFill>
                <a:latin typeface="RHUZKT+ArialMT"/>
              </a:rPr>
              <a:t>, </a:t>
            </a:r>
            <a:r>
              <a:rPr lang="en-US" sz="1200" b="0" i="0" u="none" strike="noStrike" baseline="0" dirty="0" err="1">
                <a:solidFill>
                  <a:srgbClr val="525252"/>
                </a:solidFill>
                <a:latin typeface="RHUZKT+ArialMT"/>
              </a:rPr>
              <a:t>Hancheol</a:t>
            </a:r>
            <a:r>
              <a:rPr lang="en-US" sz="1200" b="0" i="0" u="none" strike="noStrike" baseline="0" dirty="0">
                <a:solidFill>
                  <a:srgbClr val="525252"/>
                </a:solidFill>
                <a:latin typeface="RHUZKT+ArialMT"/>
              </a:rPr>
              <a:t> Cho, Leon Jung, Darby Lim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8600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3A77A-3E6C-673A-909E-8CDB721BD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3975-5301-34E9-19A3-AD00D821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1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EBB4A-7A27-32EB-39FA-306D1376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39C8E-FC52-0113-7DDA-15774A87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3" y="1503869"/>
            <a:ext cx="8899354" cy="38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6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C3BC3-69B9-9B0C-9079-5471E76B5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A232-EB1A-208A-BBE6-0BBE157F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vs ROS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895D8-697A-A2EC-437D-78F7C225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E9AA7-1F1A-0B53-2599-B2D85DA1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6" y="1268413"/>
            <a:ext cx="7976628" cy="48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E2D8E-9FE0-EE61-6D42-4C2763F6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3AC-0EAC-35F4-39BF-282273B2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/>
              <a:t>Key Features of ROS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15B44-9B03-A748-D27A-414C9445C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23DEDA-7AEE-CF35-D56F-B93CB50A69BB}"/>
              </a:ext>
            </a:extLst>
          </p:cNvPr>
          <p:cNvSpPr txBox="1">
            <a:spLocks/>
          </p:cNvSpPr>
          <p:nvPr/>
        </p:nvSpPr>
        <p:spPr bwMode="auto">
          <a:xfrm>
            <a:off x="376265" y="1268413"/>
            <a:ext cx="8487555" cy="51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Real-Time Performance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- 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Suitable for time-critical applications like self-driving cars &amp; industrial robots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Multi-Robot Support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–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Enables coordination between multiple robots in a system.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Better Security &amp; Reliability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– U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ses DDS (Data Distribution Service) for reliable communication.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Cross-Platform Compatibility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–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Works on Linux, Windows, and macOS.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Scalability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Can be used in small robots (e.g., drones) and large systems (e.g., automated factories).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Flexibility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Supports multiple programming languages (C++, Python, etc.).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22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7E14-E43C-3723-A3BF-95F48C50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Robotics, before ROS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5019-EEAE-58AA-B9E3-F5AE7A57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standards </a:t>
            </a:r>
          </a:p>
          <a:p>
            <a:r>
              <a:rPr lang="en-US" dirty="0"/>
              <a:t>Little code reusability</a:t>
            </a:r>
          </a:p>
          <a:p>
            <a:r>
              <a:rPr lang="en-US" dirty="0"/>
              <a:t>Keeping reinventing (or rewriting) device drivers, </a:t>
            </a:r>
          </a:p>
          <a:p>
            <a:pPr marL="423863" lvl="1" indent="0">
              <a:buNone/>
            </a:pPr>
            <a:r>
              <a:rPr lang="en-US" dirty="0"/>
              <a:t>access to robot’s interfaces, management of on-board processes, inter-process communication protocols, …</a:t>
            </a:r>
          </a:p>
          <a:p>
            <a:r>
              <a:rPr lang="en-US" dirty="0"/>
              <a:t>Keeping re-coding standard algorithms</a:t>
            </a:r>
          </a:p>
          <a:p>
            <a:r>
              <a:rPr lang="en-US" dirty="0"/>
              <a:t>New robot in the lab (or in the factory) </a:t>
            </a:r>
          </a:p>
          <a:p>
            <a:pPr lvl="1"/>
            <a:r>
              <a:rPr lang="en-US" dirty="0"/>
              <a:t>start re-coding (mostly) from scratch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7DB19-3766-7800-FA00-CF85E6C9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2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FDAA-CFD6-3F1C-96D5-9070AB74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5EBE-7C73-1B2C-A541-32DE315C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STEP01: </a:t>
            </a:r>
            <a:r>
              <a:rPr lang="en-US" sz="2400" b="0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Get a fresh installation of Ubuntu </a:t>
            </a:r>
            <a:r>
              <a:rPr lang="en-US" sz="240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22.04</a:t>
            </a:r>
            <a:r>
              <a:rPr lang="en-US" sz="2400" b="0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 Desktop on a physical machine from https://ubuntu.com/download/desktop </a:t>
            </a:r>
          </a:p>
          <a:p>
            <a:pPr>
              <a:lnSpc>
                <a:spcPct val="150000"/>
              </a:lnSpc>
            </a:pPr>
            <a:r>
              <a:rPr lang="en-US" sz="2400" b="1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STEP02: </a:t>
            </a:r>
            <a:r>
              <a:rPr lang="en-US" sz="2400" b="0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Install </a:t>
            </a:r>
            <a:r>
              <a:rPr lang="en-US" sz="2400" b="1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ROS </a:t>
            </a:r>
            <a:r>
              <a:rPr lang="en-US" sz="2400" b="1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2</a:t>
            </a:r>
            <a:r>
              <a:rPr lang="en-US" sz="2400" b="1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US" sz="2400" b="1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Humble</a:t>
            </a:r>
            <a:r>
              <a:rPr lang="en-US" sz="240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 by</a:t>
            </a:r>
            <a:r>
              <a:rPr lang="en-US" sz="2400" b="0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 simply following the steps here </a:t>
            </a:r>
            <a:r>
              <a:rPr lang="en-US" sz="240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https</a:t>
            </a:r>
            <a:r>
              <a:rPr lang="en-US" sz="2400" b="0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://</a:t>
            </a:r>
            <a:r>
              <a:rPr lang="en-US" sz="240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docs</a:t>
            </a:r>
            <a:r>
              <a:rPr lang="en-US" sz="2400" b="0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.ros.org/</a:t>
            </a:r>
            <a:r>
              <a:rPr lang="en-US" sz="240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en/humble</a:t>
            </a:r>
            <a:r>
              <a:rPr lang="en-US" sz="2400" b="0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/Installation/</a:t>
            </a:r>
            <a:r>
              <a:rPr lang="en-US" sz="240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Ubuntu-Install-Debs.html</a:t>
            </a:r>
            <a:endParaRPr lang="en-US" sz="2400" b="0" i="0" u="none" strike="noStrike" baseline="0" dirty="0">
              <a:solidFill>
                <a:srgbClr val="5D5D5D"/>
              </a:solidFill>
              <a:latin typeface="Times New Roman"/>
              <a:ea typeface="ＭＳ Ｐゴシック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2400" b="1" i="0" u="none" strike="noStrike" baseline="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STEP03: </a:t>
            </a:r>
            <a:r>
              <a:rPr lang="en-US" sz="240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Running a simple demo Talker/Listener node to demonstrate communication between ROS 2 nodes.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STEO04:</a:t>
            </a:r>
            <a:r>
              <a:rPr lang="en-US" sz="2400" dirty="0">
                <a:solidFill>
                  <a:srgbClr val="5D5D5D"/>
                </a:solidFill>
                <a:latin typeface="Times New Roman"/>
                <a:ea typeface="ＭＳ Ｐゴシック"/>
                <a:cs typeface="Times New Roman"/>
              </a:rPr>
              <a:t> Running Basic ROS 2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B3517-1DEA-9BD2-4F4F-D03B36921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1FC52-A94F-E8A9-F162-30FDD9E3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52AB-7A46-B645-7B28-252322AD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1470"/>
            <a:ext cx="8207375" cy="1584598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Step 1 : Get a fresh installation of Ubuntu 22.04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9E16-4431-D223-BEA7-19E3F50F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236068"/>
            <a:ext cx="8199438" cy="648072"/>
          </a:xfrm>
        </p:spPr>
        <p:txBody>
          <a:bodyPr/>
          <a:lstStyle/>
          <a:p>
            <a:r>
              <a:rPr lang="en-US" sz="18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Ubuntu 22.04.5 LTS (</a:t>
            </a:r>
            <a:r>
              <a:rPr lang="en-US" sz="1800" dirty="0" err="1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Jammy</a:t>
            </a:r>
            <a:r>
              <a:rPr lang="en-US" sz="18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Jellyfish)</a:t>
            </a:r>
            <a:endParaRPr lang="en-US" sz="1600" dirty="0">
              <a:solidFill>
                <a:schemeClr val="accent2"/>
              </a:solidFill>
              <a:latin typeface="Times New Roman"/>
              <a:ea typeface="ＭＳ Ｐゴシック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3DF9E-1DEF-E5C4-E4B4-089BE71A6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D89FA1-DFE3-FAE5-6740-4A5A1DA2D266}"/>
              </a:ext>
            </a:extLst>
          </p:cNvPr>
          <p:cNvSpPr txBox="1">
            <a:spLocks/>
          </p:cNvSpPr>
          <p:nvPr/>
        </p:nvSpPr>
        <p:spPr bwMode="auto">
          <a:xfrm>
            <a:off x="476251" y="2956253"/>
            <a:ext cx="8207375" cy="158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9pPr>
          </a:lstStyle>
          <a:p>
            <a:r>
              <a:rPr lang="en-US" kern="0" dirty="0">
                <a:ea typeface="ＭＳ Ｐゴシック"/>
              </a:rPr>
              <a:t>Step 2 : Install ROS 2 Humble by simply following the steps here:</a:t>
            </a:r>
          </a:p>
          <a:p>
            <a:endParaRPr lang="en-US" kern="0" dirty="0">
              <a:ea typeface="ＭＳ Ｐゴシック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4DD9D-2ECA-784B-C9A7-BCD428280740}"/>
              </a:ext>
            </a:extLst>
          </p:cNvPr>
          <p:cNvSpPr txBox="1">
            <a:spLocks/>
          </p:cNvSpPr>
          <p:nvPr/>
        </p:nvSpPr>
        <p:spPr bwMode="auto">
          <a:xfrm>
            <a:off x="484188" y="4685078"/>
            <a:ext cx="819943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81063" indent="-3429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2001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757363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1800">
                <a:solidFill>
                  <a:schemeClr val="tx1"/>
                </a:solidFill>
                <a:latin typeface="Trebuchet MS" pitchFamily="34" charset="0"/>
                <a:ea typeface="ＭＳ Ｐゴシック" charset="0"/>
              </a:defRPr>
            </a:lvl4pPr>
            <a:lvl5pPr marL="21653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  <a:ea typeface="ＭＳ Ｐゴシック" charset="0"/>
              </a:defRPr>
            </a:lvl5pPr>
            <a:lvl6pPr marL="26225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30797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5369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9941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/>
                <a:ea typeface="ＭＳ Ｐゴシック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https://docs.ros.org/en/humble/Installation/Ubuntu-Install-Debs.html</a:t>
            </a:r>
            <a:endParaRPr lang="en-US" sz="1800" dirty="0">
              <a:solidFill>
                <a:schemeClr val="accent2"/>
              </a:solidFill>
              <a:latin typeface="Times New Roman"/>
              <a:ea typeface="ＭＳ Ｐゴシック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5D5D5D"/>
              </a:solidFill>
              <a:latin typeface="Times New Roman"/>
              <a:ea typeface="ＭＳ Ｐゴシック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1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B208C-F36E-9319-2EBA-C7229B0F4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4A55-C7DF-0FF4-B4A4-A5C056B2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251"/>
            <a:ext cx="8208144" cy="259271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Step 3 : Running a simple demo Talker/Listener to demonstrate communication between ROS 2 nodes.</a:t>
            </a:r>
            <a:br>
              <a:rPr lang="en-US" dirty="0">
                <a:ea typeface="ＭＳ Ｐゴシック"/>
              </a:rPr>
            </a:br>
            <a:endParaRPr lang="en-US" dirty="0">
              <a:ea typeface="ＭＳ Ｐゴシック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F9483-8979-22D5-B978-B0000064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FFF98-BF16-EC6A-0DA0-56C4DD69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85" y="3068961"/>
            <a:ext cx="7988412" cy="33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7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DE4E-3A4A-66F5-89F8-37C0034D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>
                <a:ea typeface="ＭＳ Ｐゴシック"/>
              </a:rPr>
              <a:t>Basic Linux Ubuntu Commands: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1B4C-5F2B-92DB-EB82-4EE59EF3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nsolas"/>
              </a:rPr>
              <a:t>ls</a:t>
            </a:r>
            <a:r>
              <a:rPr lang="en-US">
                <a:ea typeface="+mn-lt"/>
                <a:cs typeface="+mn-lt"/>
              </a:rPr>
              <a:t> – Lists files and directories in the current directory.</a:t>
            </a:r>
            <a:endParaRPr lang="en-US"/>
          </a:p>
          <a:p>
            <a:r>
              <a:rPr lang="en-US" b="1">
                <a:latin typeface="Consolas"/>
                <a:ea typeface="ＭＳ Ｐゴシック"/>
              </a:rPr>
              <a:t>cd </a:t>
            </a:r>
            <a:r>
              <a:rPr lang="en-US" b="1" err="1">
                <a:latin typeface="Consolas"/>
                <a:ea typeface="ＭＳ Ｐゴシック"/>
              </a:rPr>
              <a:t>directory_name</a:t>
            </a:r>
            <a:r>
              <a:rPr lang="en-US">
                <a:ea typeface="+mn-lt"/>
                <a:cs typeface="+mn-lt"/>
              </a:rPr>
              <a:t> – Changes the current directory to </a:t>
            </a:r>
            <a:r>
              <a:rPr lang="en-US" err="1">
                <a:latin typeface="Consolas"/>
                <a:ea typeface="ＭＳ Ｐゴシック"/>
              </a:rPr>
              <a:t>directory_name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latin typeface="Consolas"/>
              </a:rPr>
              <a:t>clear</a:t>
            </a:r>
            <a:r>
              <a:rPr lang="en-US">
                <a:ea typeface="+mn-lt"/>
                <a:cs typeface="+mn-lt"/>
              </a:rPr>
              <a:t> – Clears the terminal screen.</a:t>
            </a:r>
            <a:endParaRPr lang="en-US"/>
          </a:p>
          <a:p>
            <a:r>
              <a:rPr lang="en-US" b="1" err="1">
                <a:latin typeface="Consolas"/>
                <a:ea typeface="ＭＳ Ｐゴシック"/>
              </a:rPr>
              <a:t>pwd</a:t>
            </a:r>
            <a:r>
              <a:rPr lang="en-US">
                <a:ea typeface="+mn-lt"/>
                <a:cs typeface="+mn-lt"/>
              </a:rPr>
              <a:t> – Displays the present working directory.</a:t>
            </a:r>
            <a:endParaRPr lang="en-US"/>
          </a:p>
          <a:p>
            <a:r>
              <a:rPr lang="en-US" b="1" err="1">
                <a:latin typeface="Consolas"/>
                <a:ea typeface="ＭＳ Ｐゴシック"/>
              </a:rPr>
              <a:t>mkdir</a:t>
            </a:r>
            <a:r>
              <a:rPr lang="en-US" b="1">
                <a:latin typeface="Consolas"/>
                <a:ea typeface="ＭＳ Ｐゴシック"/>
              </a:rPr>
              <a:t> </a:t>
            </a:r>
            <a:r>
              <a:rPr lang="en-US" b="1" err="1">
                <a:latin typeface="Consolas"/>
                <a:ea typeface="ＭＳ Ｐゴシック"/>
              </a:rPr>
              <a:t>directory_name</a:t>
            </a:r>
            <a:r>
              <a:rPr lang="en-US">
                <a:ea typeface="+mn-lt"/>
                <a:cs typeface="+mn-lt"/>
              </a:rPr>
              <a:t> – Creates a new directory called </a:t>
            </a:r>
            <a:r>
              <a:rPr lang="en-US" err="1">
                <a:latin typeface="Consolas"/>
                <a:ea typeface="ＭＳ Ｐゴシック"/>
              </a:rPr>
              <a:t>directory_name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FD9F-7BCA-E68F-EBD9-B0B6F8F31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9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EE3-7411-4FE8-4B57-6B05EDF1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/>
              </a:rPr>
              <a:t>Understanding </a:t>
            </a:r>
            <a:r>
              <a:rPr lang="en-US" sz="3600" err="1">
                <a:ea typeface="ＭＳ Ｐゴシック"/>
              </a:rPr>
              <a:t>sudo</a:t>
            </a:r>
            <a:r>
              <a:rPr lang="en-US" sz="3600">
                <a:ea typeface="ＭＳ Ｐゴシック"/>
              </a:rPr>
              <a:t> apt install </a:t>
            </a:r>
            <a:r>
              <a:rPr lang="en-US" sz="3600" err="1">
                <a:ea typeface="ＭＳ Ｐゴシック"/>
              </a:rPr>
              <a:t>package_name</a:t>
            </a:r>
            <a:endParaRPr lang="en-US" sz="2800">
              <a:ea typeface="ＭＳ Ｐゴシック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EAB8-60FE-8BB2-4C42-9E3D7512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>
              <a:latin typeface="Consolas"/>
            </a:endParaRPr>
          </a:p>
          <a:p>
            <a:r>
              <a:rPr lang="en-US" b="1" err="1">
                <a:latin typeface="Consolas"/>
                <a:ea typeface="ＭＳ Ｐゴシック"/>
              </a:rPr>
              <a:t>sudo</a:t>
            </a:r>
            <a:r>
              <a:rPr lang="en-US">
                <a:ea typeface="+mn-lt"/>
                <a:cs typeface="+mn-lt"/>
              </a:rPr>
              <a:t> – Runs the command as a superuser (administrator privileges).</a:t>
            </a:r>
            <a:endParaRPr lang="en-US"/>
          </a:p>
          <a:p>
            <a:r>
              <a:rPr lang="en-US" b="1">
                <a:latin typeface="Consolas"/>
                <a:ea typeface="ＭＳ Ｐゴシック"/>
              </a:rPr>
              <a:t>apt</a:t>
            </a:r>
            <a:r>
              <a:rPr lang="en-US">
                <a:ea typeface="+mn-lt"/>
                <a:cs typeface="+mn-lt"/>
              </a:rPr>
              <a:t> – The package management tool for Ubuntu/Debian-based distributions.</a:t>
            </a:r>
            <a:endParaRPr lang="en-US"/>
          </a:p>
          <a:p>
            <a:r>
              <a:rPr lang="en-US" b="1">
                <a:latin typeface="Consolas"/>
                <a:ea typeface="ＭＳ Ｐゴシック"/>
              </a:rPr>
              <a:t>install</a:t>
            </a:r>
            <a:r>
              <a:rPr lang="en-US" b="1">
                <a:latin typeface="Consolas"/>
                <a:ea typeface="ＭＳ Ｐゴシック"/>
                <a:cs typeface="+mn-lt"/>
              </a:rPr>
              <a:t>/update/remove</a:t>
            </a:r>
            <a:r>
              <a:rPr lang="en-US">
                <a:ea typeface="+mn-lt"/>
                <a:cs typeface="+mn-lt"/>
              </a:rPr>
              <a:t> – The action to install a package.</a:t>
            </a:r>
            <a:endParaRPr lang="en-US"/>
          </a:p>
          <a:p>
            <a:r>
              <a:rPr lang="en-US" b="1" err="1">
                <a:latin typeface="Consolas"/>
                <a:ea typeface="ＭＳ Ｐゴシック"/>
              </a:rPr>
              <a:t>package_name</a:t>
            </a:r>
            <a:r>
              <a:rPr lang="en-US">
                <a:ea typeface="+mn-lt"/>
                <a:cs typeface="+mn-lt"/>
              </a:rPr>
              <a:t> – The name of the software package to be installed.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60597-EDDF-6F6A-7DF4-F3AB64C5E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1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6A229-878A-A5B2-53A7-4F73B6B2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02CE-40CA-0677-0E0E-16C1F4D1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Run ROS 2 Commands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DE1D-CD97-CC37-4F0B-05549771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73" y="1398215"/>
            <a:ext cx="8199438" cy="45457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ea typeface="ＭＳ Ｐゴシック"/>
              </a:rPr>
              <a:t>List all nodes</a:t>
            </a:r>
            <a:endParaRPr lang="en-US" sz="1800" dirty="0">
              <a:ea typeface="ＭＳ Ｐゴシック"/>
            </a:endParaRPr>
          </a:p>
          <a:p>
            <a:pPr>
              <a:spcBef>
                <a:spcPts val="0"/>
              </a:spcBef>
              <a:spcAft>
                <a:spcPts val="700"/>
              </a:spcAft>
              <a:buFont typeface="Arial"/>
              <a:buChar char="•"/>
            </a:pPr>
            <a:r>
              <a:rPr lang="en-US" sz="1800" dirty="0">
                <a:latin typeface="Consolas"/>
                <a:ea typeface="ＭＳ Ｐゴシック"/>
                <a:cs typeface="Times New Roman"/>
              </a:rPr>
              <a:t>ros2 </a:t>
            </a:r>
            <a:r>
              <a:rPr lang="en-US" sz="1800" dirty="0">
                <a:solidFill>
                  <a:schemeClr val="accent6"/>
                </a:solidFill>
                <a:latin typeface="Consolas"/>
                <a:ea typeface="ＭＳ Ｐゴシック"/>
                <a:cs typeface="Times New Roman"/>
              </a:rPr>
              <a:t>node </a:t>
            </a:r>
            <a:r>
              <a:rPr lang="en-US" sz="1800" dirty="0">
                <a:latin typeface="Consolas"/>
                <a:ea typeface="ＭＳ Ｐゴシック"/>
                <a:cs typeface="Times New Roman"/>
              </a:rPr>
              <a:t>list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ea typeface="+mn-lt"/>
                <a:cs typeface="+mn-lt"/>
              </a:rPr>
              <a:t>Get information about a specific node</a:t>
            </a:r>
            <a:endParaRPr lang="en-US" sz="1800" dirty="0">
              <a:latin typeface="Consolas"/>
              <a:ea typeface="ＭＳ Ｐゴシック"/>
              <a:cs typeface="Times New Roman"/>
            </a:endParaRPr>
          </a:p>
          <a:p>
            <a:pPr>
              <a:spcBef>
                <a:spcPts val="0"/>
              </a:spcBef>
              <a:spcAft>
                <a:spcPts val="700"/>
              </a:spcAft>
              <a:buFont typeface="Arial"/>
              <a:buChar char="•"/>
            </a:pPr>
            <a:r>
              <a:rPr lang="en-US" sz="1800" dirty="0">
                <a:latin typeface="Consolas"/>
                <a:ea typeface="ＭＳ Ｐゴシック"/>
                <a:cs typeface="Times New Roman"/>
              </a:rPr>
              <a:t>ros2 </a:t>
            </a:r>
            <a:r>
              <a:rPr lang="en-US" sz="1800" dirty="0">
                <a:solidFill>
                  <a:schemeClr val="accent6"/>
                </a:solidFill>
                <a:latin typeface="Consolas"/>
                <a:ea typeface="ＭＳ Ｐゴシック"/>
                <a:cs typeface="Times New Roman"/>
              </a:rPr>
              <a:t>node </a:t>
            </a:r>
            <a:r>
              <a:rPr lang="en-US" sz="1800" dirty="0">
                <a:latin typeface="Consolas"/>
                <a:ea typeface="ＭＳ Ｐゴシック"/>
                <a:cs typeface="Times New Roman"/>
              </a:rPr>
              <a:t>info /</a:t>
            </a:r>
            <a:r>
              <a:rPr lang="en-US" sz="1800" dirty="0" err="1">
                <a:latin typeface="Consolas"/>
                <a:ea typeface="ＭＳ Ｐゴシック"/>
                <a:cs typeface="Times New Roman"/>
              </a:rPr>
              <a:t>node_name</a:t>
            </a:r>
            <a:endParaRPr lang="en-US" dirty="0"/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ea typeface="ＭＳ Ｐゴシック"/>
              </a:rPr>
              <a:t>List all topics</a:t>
            </a:r>
            <a:endParaRPr lang="en-US" sz="1800" dirty="0">
              <a:ea typeface="ＭＳ Ｐゴシック"/>
            </a:endParaRPr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latin typeface="Consolas"/>
                <a:ea typeface="ＭＳ Ｐゴシック"/>
                <a:cs typeface="Times New Roman"/>
              </a:rPr>
              <a:t>ros2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ＭＳ Ｐゴシック"/>
                <a:cs typeface="Times New Roman"/>
              </a:rPr>
              <a:t>topic </a:t>
            </a:r>
            <a:r>
              <a:rPr lang="en-US" sz="1800" dirty="0">
                <a:latin typeface="Consolas"/>
                <a:ea typeface="ＭＳ Ｐゴシック"/>
                <a:cs typeface="Times New Roman"/>
              </a:rPr>
              <a:t>list</a:t>
            </a:r>
            <a:endParaRPr lang="en-US" sz="1800"/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ea typeface="+mn-lt"/>
                <a:cs typeface="+mn-lt"/>
              </a:rPr>
              <a:t>Print messages to console</a:t>
            </a:r>
            <a:endParaRPr lang="en-US" sz="18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latin typeface="Consolas"/>
                <a:ea typeface="ＭＳ Ｐゴシック"/>
                <a:cs typeface="Times New Roman"/>
              </a:rPr>
              <a:t>ros2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ＭＳ Ｐゴシック"/>
                <a:cs typeface="Times New Roman"/>
              </a:rPr>
              <a:t>topic </a:t>
            </a:r>
            <a:r>
              <a:rPr lang="en-US" sz="1800" dirty="0">
                <a:latin typeface="Consolas"/>
                <a:ea typeface="ＭＳ Ｐゴシック"/>
                <a:cs typeface="Times New Roman"/>
              </a:rPr>
              <a:t>echo /</a:t>
            </a:r>
            <a:r>
              <a:rPr lang="en-US" sz="1800" dirty="0" err="1">
                <a:latin typeface="Consolas"/>
                <a:ea typeface="ＭＳ Ｐゴシック"/>
                <a:cs typeface="Times New Roman"/>
              </a:rPr>
              <a:t>topic_name</a:t>
            </a:r>
            <a:endParaRPr lang="en-US" sz="1800" dirty="0" err="1">
              <a:latin typeface="Consolas"/>
              <a:cs typeface="Times New Roman"/>
            </a:endParaRPr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ea typeface="+mn-lt"/>
                <a:cs typeface="+mn-lt"/>
              </a:rPr>
              <a:t>Find which nodes are publishing to a topic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latin typeface="Consolas"/>
                <a:ea typeface="ＭＳ Ｐゴシック"/>
                <a:cs typeface="Times New Roman"/>
              </a:rPr>
              <a:t>ros2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ＭＳ Ｐゴシック"/>
                <a:cs typeface="Times New Roman"/>
              </a:rPr>
              <a:t>topic </a:t>
            </a:r>
            <a:r>
              <a:rPr lang="en-US" sz="1800" dirty="0">
                <a:latin typeface="Consolas"/>
                <a:ea typeface="ＭＳ Ｐゴシック"/>
                <a:cs typeface="Times New Roman"/>
              </a:rPr>
              <a:t>info /</a:t>
            </a:r>
            <a:r>
              <a:rPr lang="en-US" sz="1800" dirty="0" err="1">
                <a:latin typeface="Consolas"/>
                <a:ea typeface="ＭＳ Ｐゴシック"/>
                <a:cs typeface="Times New Roman"/>
              </a:rPr>
              <a:t>topic_name</a:t>
            </a:r>
            <a:endParaRPr lang="en-US" sz="1800" dirty="0" err="1">
              <a:latin typeface="Consolas"/>
            </a:endParaRPr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ea typeface="+mn-lt"/>
                <a:cs typeface="+mn-lt"/>
              </a:rPr>
              <a:t>List all message types</a:t>
            </a:r>
            <a:endParaRPr lang="en-US" sz="18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latin typeface="Consolas"/>
                <a:ea typeface="ＭＳ Ｐゴシック"/>
              </a:rPr>
              <a:t>ros2 </a:t>
            </a:r>
            <a:r>
              <a:rPr lang="en-US" sz="1800" dirty="0">
                <a:solidFill>
                  <a:srgbClr val="7030A0"/>
                </a:solidFill>
                <a:latin typeface="Consolas"/>
                <a:ea typeface="ＭＳ Ｐゴシック"/>
              </a:rPr>
              <a:t>interface </a:t>
            </a:r>
            <a:r>
              <a:rPr lang="en-US" sz="1800" dirty="0">
                <a:latin typeface="Consolas"/>
                <a:ea typeface="ＭＳ Ｐゴシック"/>
              </a:rPr>
              <a:t>list | grep "msg/"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72566-2C24-6120-C117-57A0D8870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845E-0EBE-8917-6259-A28B877F9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7DDC-22F2-8DAA-74BB-5669921A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Run ROS 2 Commands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E391-5A23-FA80-7BFD-99CCDD57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68819"/>
            <a:ext cx="8199438" cy="5106433"/>
          </a:xfrm>
        </p:spPr>
        <p:txBody>
          <a:bodyPr/>
          <a:lstStyle/>
          <a:p>
            <a:endParaRPr lang="en-US" sz="1800" b="1" dirty="0"/>
          </a:p>
          <a:p>
            <a:r>
              <a:rPr lang="en-US" sz="1800" b="1" dirty="0">
                <a:cs typeface="Arial"/>
              </a:rPr>
              <a:t>List all services</a:t>
            </a:r>
            <a:endParaRPr lang="en-US" sz="1800" dirty="0">
              <a:cs typeface="Arial"/>
            </a:endParaRPr>
          </a:p>
          <a:p>
            <a:r>
              <a:rPr lang="en-US" sz="1800" dirty="0">
                <a:latin typeface="Consolas"/>
              </a:rPr>
              <a:t>ros2 service list</a:t>
            </a:r>
          </a:p>
          <a:p>
            <a:r>
              <a:rPr lang="en-US" sz="1800" b="1" dirty="0">
                <a:cs typeface="Arial"/>
              </a:rPr>
              <a:t>List all actions</a:t>
            </a:r>
            <a:endParaRPr lang="en-US" sz="1800" dirty="0">
              <a:cs typeface="Arial"/>
            </a:endParaRPr>
          </a:p>
          <a:p>
            <a:r>
              <a:rPr lang="en-US" sz="1800" dirty="0">
                <a:latin typeface="Consolas"/>
              </a:rPr>
              <a:t>ros2 action list</a:t>
            </a:r>
          </a:p>
          <a:p>
            <a:r>
              <a:rPr lang="en-US" sz="1800" b="1" dirty="0">
                <a:ea typeface="ＭＳ Ｐゴシック"/>
                <a:cs typeface="Arial"/>
              </a:rPr>
              <a:t>Run a publisher node</a:t>
            </a:r>
            <a:endParaRPr lang="en-US" sz="1800">
              <a:ea typeface="ＭＳ Ｐゴシック"/>
              <a:cs typeface="Arial"/>
            </a:endParaRPr>
          </a:p>
          <a:p>
            <a:r>
              <a:rPr lang="en-US" sz="1800" dirty="0">
                <a:latin typeface="Consolas"/>
              </a:rPr>
              <a:t>ros2 run </a:t>
            </a:r>
            <a:r>
              <a:rPr lang="en-US" sz="1800" dirty="0" err="1">
                <a:latin typeface="Consolas"/>
              </a:rPr>
              <a:t>demo_nodes_py</a:t>
            </a:r>
            <a:r>
              <a:rPr lang="en-US" sz="1800" dirty="0">
                <a:latin typeface="Consolas"/>
              </a:rPr>
              <a:t> talker</a:t>
            </a:r>
          </a:p>
          <a:p>
            <a:r>
              <a:rPr lang="en-US" sz="1800" b="1" dirty="0">
                <a:cs typeface="Arial"/>
              </a:rPr>
              <a:t>Run a subscriber node</a:t>
            </a:r>
            <a:endParaRPr lang="en-US" sz="1800">
              <a:cs typeface="Arial"/>
            </a:endParaRPr>
          </a:p>
          <a:p>
            <a:r>
              <a:rPr lang="en-US" sz="1800" dirty="0">
                <a:latin typeface="Consolas"/>
              </a:rPr>
              <a:t>ros2 run </a:t>
            </a:r>
            <a:r>
              <a:rPr lang="en-US" sz="1800" dirty="0" err="1">
                <a:latin typeface="Consolas"/>
              </a:rPr>
              <a:t>demo_nodes_py</a:t>
            </a:r>
            <a:r>
              <a:rPr lang="en-US" sz="1800" dirty="0">
                <a:latin typeface="Consolas"/>
              </a:rPr>
              <a:t> listener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8D25-54E5-7830-509E-ABB2EE34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10E2-F14E-D1E1-5720-7E60612E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EA05-DFC5-407A-75DB-76188565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is an open-source robot operating system</a:t>
            </a:r>
          </a:p>
          <a:p>
            <a:pPr lvl="1"/>
            <a:r>
              <a:rPr lang="en-US" dirty="0"/>
              <a:t>A set of software libraries and tools that help you build robot applications that work across a wide variety of robotic platforms</a:t>
            </a:r>
          </a:p>
          <a:p>
            <a:r>
              <a:rPr lang="en-US" dirty="0"/>
              <a:t>Originally developed in 2007 at the Stanford Artificial Intelligence Laboratory and development continued at Willow Garage</a:t>
            </a:r>
          </a:p>
          <a:p>
            <a:r>
              <a:rPr lang="en-US" dirty="0"/>
              <a:t>Since 2013 managed by OSRF (Open-Source Robotics Foundation)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6406A-ACE5-47A8-8D12-1508A6CA8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6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A58A-084F-EEC1-3B5A-6C2302B2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859F-D676-C6B7-E3AA-1E5BFA16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ROS has two "sides"</a:t>
            </a:r>
          </a:p>
          <a:p>
            <a:r>
              <a:rPr lang="en-US" sz="2400" dirty="0"/>
              <a:t>The operating system side, which provides standard </a:t>
            </a:r>
          </a:p>
          <a:p>
            <a:pPr lvl="1"/>
            <a:r>
              <a:rPr lang="en-US" sz="2000" dirty="0"/>
              <a:t>operating system services such as:</a:t>
            </a:r>
          </a:p>
          <a:p>
            <a:pPr lvl="1"/>
            <a:r>
              <a:rPr lang="en-US" sz="2000" dirty="0"/>
              <a:t>hardware abstraction</a:t>
            </a:r>
          </a:p>
          <a:p>
            <a:pPr lvl="1"/>
            <a:r>
              <a:rPr lang="en-US" sz="2000" dirty="0"/>
              <a:t>low-level device control</a:t>
            </a:r>
          </a:p>
          <a:p>
            <a:pPr lvl="1"/>
            <a:r>
              <a:rPr lang="en-US" sz="2000" dirty="0"/>
              <a:t>implementation of commonly used functionality</a:t>
            </a:r>
          </a:p>
          <a:p>
            <a:pPr lvl="1"/>
            <a:r>
              <a:rPr lang="en-US" sz="2000" dirty="0"/>
              <a:t>message-passing between processes</a:t>
            </a:r>
          </a:p>
          <a:p>
            <a:pPr lvl="1"/>
            <a:r>
              <a:rPr lang="en-US" sz="2000" dirty="0"/>
              <a:t>package management</a:t>
            </a:r>
          </a:p>
          <a:p>
            <a:r>
              <a:rPr lang="en-US" sz="2400" dirty="0"/>
              <a:t>A suite of user contributed packages that implement common robot functionality such as SLAM, planning, perception, vision, manipulation,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8BD38-E8DE-0ADA-B9A8-ACC684E97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7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5FDB-DB11-F491-70DF-F942FB3C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MAIN FEATURES</a:t>
            </a:r>
          </a:p>
        </p:txBody>
      </p:sp>
      <p:pic>
        <p:nvPicPr>
          <p:cNvPr id="6" name="Content Placeholder 5" descr="Diagram, text&#10;&#10;Description automatically generated">
            <a:extLst>
              <a:ext uri="{FF2B5EF4-FFF2-40B4-BE49-F238E27FC236}">
                <a16:creationId xmlns:a16="http://schemas.microsoft.com/office/drawing/2014/main" id="{DDDB6352-8A6F-29EA-DE5E-ED698390D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4" y="1615991"/>
            <a:ext cx="7964011" cy="44011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7C375-1A23-FBBE-A354-9DA49EBCB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7422-4A5F-2208-AD3A-00317DFF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0" i="0" u="none" strike="noStrike" baseline="0" dirty="0">
                <a:solidFill>
                  <a:srgbClr val="004B7E"/>
                </a:solidFill>
                <a:latin typeface="YAJTBD+AppleGothic"/>
              </a:rPr>
              <a:t>WHY ROS? 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1142E-D38F-B5B4-782D-CF449AC4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194" name="Picture 2" descr="ros.org">
            <a:extLst>
              <a:ext uri="{FF2B5EF4-FFF2-40B4-BE49-F238E27FC236}">
                <a16:creationId xmlns:a16="http://schemas.microsoft.com/office/drawing/2014/main" id="{34EB23AB-FC19-C2FC-9058-EF5B94BA8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42"/>
          <a:stretch/>
        </p:blipFill>
        <p:spPr bwMode="auto">
          <a:xfrm>
            <a:off x="1388488" y="2348880"/>
            <a:ext cx="636702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3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194-4AEC-DB04-884D-C0311513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Process Cycle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1CF38CF-E573-5A1A-AACC-89DB73523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6" y="1484784"/>
            <a:ext cx="7593647" cy="42484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E651-65FC-FCDE-1E87-2A45250D1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8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7E2CDDE4-6648-3AE7-EA37-A07AA234B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8" y="1314259"/>
            <a:ext cx="7790623" cy="42294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AECAF-69C2-08D6-7D48-4244ED11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3713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-mal_standard">
  <a:themeElements>
    <a:clrScheme name="PowerP-mal_standard 1">
      <a:dk1>
        <a:srgbClr val="000000"/>
      </a:dk1>
      <a:lt1>
        <a:srgbClr val="FFFFFF"/>
      </a:lt1>
      <a:dk2>
        <a:srgbClr val="E37222"/>
      </a:dk2>
      <a:lt2>
        <a:srgbClr val="C0C0C0"/>
      </a:lt2>
      <a:accent1>
        <a:srgbClr val="E37222"/>
      </a:accent1>
      <a:accent2>
        <a:srgbClr val="E40000"/>
      </a:accent2>
      <a:accent3>
        <a:srgbClr val="FFFFFF"/>
      </a:accent3>
      <a:accent4>
        <a:srgbClr val="000000"/>
      </a:accent4>
      <a:accent5>
        <a:srgbClr val="EFBCAB"/>
      </a:accent5>
      <a:accent6>
        <a:srgbClr val="CF0000"/>
      </a:accent6>
      <a:hlink>
        <a:srgbClr val="FFCF03"/>
      </a:hlink>
      <a:folHlink>
        <a:srgbClr val="DA2862"/>
      </a:folHlink>
    </a:clrScheme>
    <a:fontScheme name="PowerP-mal_standard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-mal_standard 1">
        <a:dk1>
          <a:srgbClr val="000000"/>
        </a:dk1>
        <a:lt1>
          <a:srgbClr val="FFFFFF"/>
        </a:lt1>
        <a:dk2>
          <a:srgbClr val="E37222"/>
        </a:dk2>
        <a:lt2>
          <a:srgbClr val="C0C0C0"/>
        </a:lt2>
        <a:accent1>
          <a:srgbClr val="E37222"/>
        </a:accent1>
        <a:accent2>
          <a:srgbClr val="E40000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F0000"/>
        </a:accent6>
        <a:hlink>
          <a:srgbClr val="FFCF03"/>
        </a:hlink>
        <a:folHlink>
          <a:srgbClr val="DA28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6567</TotalTime>
  <Words>1613</Words>
  <Application>Microsoft Office PowerPoint</Application>
  <PresentationFormat>On-screen Show (4:3)</PresentationFormat>
  <Paragraphs>191</Paragraphs>
  <Slides>36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PowerP-mal_standard</vt:lpstr>
      <vt:lpstr>Introduction to Robotics  AI 407  Spring 2025  </vt:lpstr>
      <vt:lpstr>Robot Operating System (ROS)</vt:lpstr>
      <vt:lpstr>Robotics, before ROS </vt:lpstr>
      <vt:lpstr>WHAT IS ROS?</vt:lpstr>
      <vt:lpstr>ROS MAIN FEATURES</vt:lpstr>
      <vt:lpstr>ROS MAIN FEATURES</vt:lpstr>
      <vt:lpstr>WHY ROS? </vt:lpstr>
      <vt:lpstr>Robot Process Cycle</vt:lpstr>
      <vt:lpstr>PowerPoint Presentation</vt:lpstr>
      <vt:lpstr>PowerPoint Presentation</vt:lpstr>
      <vt:lpstr>PowerPoint Presentation</vt:lpstr>
      <vt:lpstr>PowerPoint Presentation</vt:lpstr>
      <vt:lpstr>ROS Impact</vt:lpstr>
      <vt:lpstr>ROS Impact</vt:lpstr>
      <vt:lpstr>ROS Impact</vt:lpstr>
      <vt:lpstr>ROS Components</vt:lpstr>
      <vt:lpstr>1. Nodes</vt:lpstr>
      <vt:lpstr>2. Topics </vt:lpstr>
      <vt:lpstr>3. Messages</vt:lpstr>
      <vt:lpstr>ROS Communication Methods</vt:lpstr>
      <vt:lpstr>1. ROS Publisher/Subscriber </vt:lpstr>
      <vt:lpstr>1. ROS Publisher/Subscriber</vt:lpstr>
      <vt:lpstr>2. ROS Services</vt:lpstr>
      <vt:lpstr>3. ROS ActionLib</vt:lpstr>
      <vt:lpstr>ROS Architecture</vt:lpstr>
      <vt:lpstr>ROS Concepts</vt:lpstr>
      <vt:lpstr>ROS 1 Limitations</vt:lpstr>
      <vt:lpstr>ROS vs ROS 2</vt:lpstr>
      <vt:lpstr>Key Features of ROS 2</vt:lpstr>
      <vt:lpstr>Install ROS</vt:lpstr>
      <vt:lpstr>Step 1 : Get a fresh installation of Ubuntu 22.04 Desktop</vt:lpstr>
      <vt:lpstr>Step 3 : Running a simple demo Talker/Listener to demonstrate communication between ROS 2 nodes. </vt:lpstr>
      <vt:lpstr>Basic Linux Ubuntu Commands: </vt:lpstr>
      <vt:lpstr>Understanding sudo apt install package_name</vt:lpstr>
      <vt:lpstr>Run ROS 2 Commands</vt:lpstr>
      <vt:lpstr>Run ROS 2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  AI 407  Spring 2023</dc:title>
  <dc:creator>Microsoft Office User</dc:creator>
  <cp:lastModifiedBy>Zainab Abdulhadi</cp:lastModifiedBy>
  <cp:revision>118</cp:revision>
  <cp:lastPrinted>2021-01-31T12:42:17Z</cp:lastPrinted>
  <dcterms:created xsi:type="dcterms:W3CDTF">2022-01-20T12:57:14Z</dcterms:created>
  <dcterms:modified xsi:type="dcterms:W3CDTF">2025-02-06T06:52:50Z</dcterms:modified>
</cp:coreProperties>
</file>