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49"/>
  </p:notesMasterIdLst>
  <p:handoutMasterIdLst>
    <p:handoutMasterId r:id="rId50"/>
  </p:handoutMasterIdLst>
  <p:sldIdLst>
    <p:sldId id="459" r:id="rId5"/>
    <p:sldId id="391" r:id="rId6"/>
    <p:sldId id="460" r:id="rId7"/>
    <p:sldId id="491" r:id="rId8"/>
    <p:sldId id="392" r:id="rId9"/>
    <p:sldId id="487" r:id="rId10"/>
    <p:sldId id="488" r:id="rId11"/>
    <p:sldId id="394" r:id="rId12"/>
    <p:sldId id="395" r:id="rId13"/>
    <p:sldId id="397" r:id="rId14"/>
    <p:sldId id="416" r:id="rId15"/>
    <p:sldId id="500" r:id="rId16"/>
    <p:sldId id="383" r:id="rId17"/>
    <p:sldId id="427" r:id="rId18"/>
    <p:sldId id="482" r:id="rId19"/>
    <p:sldId id="428" r:id="rId20"/>
    <p:sldId id="429" r:id="rId21"/>
    <p:sldId id="431" r:id="rId22"/>
    <p:sldId id="493" r:id="rId23"/>
    <p:sldId id="494" r:id="rId24"/>
    <p:sldId id="430" r:id="rId25"/>
    <p:sldId id="492" r:id="rId26"/>
    <p:sldId id="461" r:id="rId27"/>
    <p:sldId id="462" r:id="rId28"/>
    <p:sldId id="464" r:id="rId29"/>
    <p:sldId id="495" r:id="rId30"/>
    <p:sldId id="498" r:id="rId31"/>
    <p:sldId id="497" r:id="rId32"/>
    <p:sldId id="496" r:id="rId33"/>
    <p:sldId id="432" r:id="rId34"/>
    <p:sldId id="438" r:id="rId35"/>
    <p:sldId id="501" r:id="rId36"/>
    <p:sldId id="502" r:id="rId37"/>
    <p:sldId id="503" r:id="rId38"/>
    <p:sldId id="504" r:id="rId39"/>
    <p:sldId id="507" r:id="rId40"/>
    <p:sldId id="512" r:id="rId41"/>
    <p:sldId id="506" r:id="rId42"/>
    <p:sldId id="505" r:id="rId43"/>
    <p:sldId id="510" r:id="rId44"/>
    <p:sldId id="509" r:id="rId45"/>
    <p:sldId id="456" r:id="rId46"/>
    <p:sldId id="458" r:id="rId47"/>
    <p:sldId id="511" r:id="rId48"/>
  </p:sldIdLst>
  <p:sldSz cx="9144000" cy="6858000" type="screen4x3"/>
  <p:notesSz cx="6769100" cy="9906000"/>
  <p:defaultTextStyle>
    <a:defPPr>
      <a:defRPr lang="nb-N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38"/>
    <a:srgbClr val="DDDDDD"/>
    <a:srgbClr val="002060"/>
    <a:srgbClr val="66CCFF"/>
    <a:srgbClr val="8B8D8E"/>
    <a:srgbClr val="E37222"/>
    <a:srgbClr val="626364"/>
    <a:srgbClr val="808080"/>
    <a:srgbClr val="6B6C6D"/>
    <a:srgbClr val="777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3E9E1-8A8D-4933-9F5C-8B2BC55C53F1}" v="2" dt="2025-02-27T16:18:17.058"/>
    <p1510:client id="{8A7A4494-CFA0-4206-B89A-A34433D8A5E7}" v="3" dt="2025-02-25T19:39:01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raf Sattar,M. Mohammed" userId="S::4310129@upm.edu.sa::c68f04b9-be5b-421e-bb93-13918494db8b" providerId="AD" clId="Web-{E729ADEE-BF8F-4EBA-8549-28C5ADF4785E}"/>
    <pc:docChg chg="modSld">
      <pc:chgData name="Ashraf Sattar,M. Mohammed" userId="S::4310129@upm.edu.sa::c68f04b9-be5b-421e-bb93-13918494db8b" providerId="AD" clId="Web-{E729ADEE-BF8F-4EBA-8549-28C5ADF4785E}" dt="2025-02-25T12:44:53.889" v="3" actId="20577"/>
      <pc:docMkLst>
        <pc:docMk/>
      </pc:docMkLst>
      <pc:sldChg chg="modSp">
        <pc:chgData name="Ashraf Sattar,M. Mohammed" userId="S::4310129@upm.edu.sa::c68f04b9-be5b-421e-bb93-13918494db8b" providerId="AD" clId="Web-{E729ADEE-BF8F-4EBA-8549-28C5ADF4785E}" dt="2025-02-25T12:44:53.889" v="3" actId="20577"/>
        <pc:sldMkLst>
          <pc:docMk/>
          <pc:sldMk cId="2064367639" sldId="505"/>
        </pc:sldMkLst>
        <pc:spChg chg="mod">
          <ac:chgData name="Ashraf Sattar,M. Mohammed" userId="S::4310129@upm.edu.sa::c68f04b9-be5b-421e-bb93-13918494db8b" providerId="AD" clId="Web-{E729ADEE-BF8F-4EBA-8549-28C5ADF4785E}" dt="2025-02-25T12:44:53.889" v="3" actId="20577"/>
          <ac:spMkLst>
            <pc:docMk/>
            <pc:sldMk cId="2064367639" sldId="505"/>
            <ac:spMk id="6" creationId="{A3ECC523-44A7-7ECE-EBFE-E1D2C78F4E30}"/>
          </ac:spMkLst>
        </pc:spChg>
      </pc:sldChg>
    </pc:docChg>
  </pc:docChgLst>
  <pc:docChgLst>
    <pc:chgData name="Alkaf,H. Hamza" userId="S::4311698@upm.edu.sa::f8829b30-3522-4016-8cf9-1302291b937b" providerId="AD" clId="Web-{8A7A4494-CFA0-4206-B89A-A34433D8A5E7}"/>
    <pc:docChg chg="modSld">
      <pc:chgData name="Alkaf,H. Hamza" userId="S::4311698@upm.edu.sa::f8829b30-3522-4016-8cf9-1302291b937b" providerId="AD" clId="Web-{8A7A4494-CFA0-4206-B89A-A34433D8A5E7}" dt="2025-02-25T19:39:01.964" v="2" actId="20577"/>
      <pc:docMkLst>
        <pc:docMk/>
      </pc:docMkLst>
      <pc:sldChg chg="modSp">
        <pc:chgData name="Alkaf,H. Hamza" userId="S::4311698@upm.edu.sa::f8829b30-3522-4016-8cf9-1302291b937b" providerId="AD" clId="Web-{8A7A4494-CFA0-4206-B89A-A34433D8A5E7}" dt="2025-02-25T19:39:01.964" v="2" actId="20577"/>
        <pc:sldMkLst>
          <pc:docMk/>
          <pc:sldMk cId="3795448025" sldId="496"/>
        </pc:sldMkLst>
        <pc:spChg chg="mod">
          <ac:chgData name="Alkaf,H. Hamza" userId="S::4311698@upm.edu.sa::f8829b30-3522-4016-8cf9-1302291b937b" providerId="AD" clId="Web-{8A7A4494-CFA0-4206-B89A-A34433D8A5E7}" dt="2025-02-25T19:39:01.964" v="2" actId="20577"/>
          <ac:spMkLst>
            <pc:docMk/>
            <pc:sldMk cId="3795448025" sldId="496"/>
            <ac:spMk id="2" creationId="{FFAFF04F-98F6-D15F-FFAE-9103BD305726}"/>
          </ac:spMkLst>
        </pc:spChg>
      </pc:sldChg>
    </pc:docChg>
  </pc:docChgLst>
  <pc:docChgLst>
    <pc:chgData name="Mostafa Elnahas,Y. Youssef" userId="S::4311779@upm.edu.sa::25a4cf39-f28a-437f-a00d-ff03dfd8b713" providerId="AD" clId="Web-{2ADAF992-4E04-6836-1239-2C27ACF23F5B}"/>
    <pc:docChg chg="modSld">
      <pc:chgData name="Mostafa Elnahas,Y. Youssef" userId="S::4311779@upm.edu.sa::25a4cf39-f28a-437f-a00d-ff03dfd8b713" providerId="AD" clId="Web-{2ADAF992-4E04-6836-1239-2C27ACF23F5B}" dt="2025-02-25T12:27:49.570" v="1"/>
      <pc:docMkLst>
        <pc:docMk/>
      </pc:docMkLst>
      <pc:sldChg chg="addSp delSp">
        <pc:chgData name="Mostafa Elnahas,Y. Youssef" userId="S::4311779@upm.edu.sa::25a4cf39-f28a-437f-a00d-ff03dfd8b713" providerId="AD" clId="Web-{2ADAF992-4E04-6836-1239-2C27ACF23F5B}" dt="2025-02-25T12:27:49.570" v="1"/>
        <pc:sldMkLst>
          <pc:docMk/>
          <pc:sldMk cId="3469304001" sldId="512"/>
        </pc:sldMkLst>
        <pc:picChg chg="add del">
          <ac:chgData name="Mostafa Elnahas,Y. Youssef" userId="S::4311779@upm.edu.sa::25a4cf39-f28a-437f-a00d-ff03dfd8b713" providerId="AD" clId="Web-{2ADAF992-4E04-6836-1239-2C27ACF23F5B}" dt="2025-02-25T12:27:49.570" v="1"/>
          <ac:picMkLst>
            <pc:docMk/>
            <pc:sldMk cId="3469304001" sldId="512"/>
            <ac:picMk id="5" creationId="{593D0EE3-6792-902A-E40E-AC18280481DF}"/>
          </ac:picMkLst>
        </pc:picChg>
      </pc:sldChg>
    </pc:docChg>
  </pc:docChgLst>
  <pc:docChgLst>
    <pc:chgData name="Ibrahim Almaghrabi,A. Abdulrahman" userId="S::4211276@upm.edu.sa::15a4b9b9-515d-4e6e-824c-a7bf73d1998e" providerId="AD" clId="Web-{07E4FC85-352C-4F48-4EE2-BDDA6ECB9E48}"/>
    <pc:docChg chg="modSld">
      <pc:chgData name="Ibrahim Almaghrabi,A. Abdulrahman" userId="S::4211276@upm.edu.sa::15a4b9b9-515d-4e6e-824c-a7bf73d1998e" providerId="AD" clId="Web-{07E4FC85-352C-4F48-4EE2-BDDA6ECB9E48}" dt="2025-02-16T13:23:48.160" v="12" actId="1076"/>
      <pc:docMkLst>
        <pc:docMk/>
      </pc:docMkLst>
      <pc:sldChg chg="modSp">
        <pc:chgData name="Ibrahim Almaghrabi,A. Abdulrahman" userId="S::4211276@upm.edu.sa::15a4b9b9-515d-4e6e-824c-a7bf73d1998e" providerId="AD" clId="Web-{07E4FC85-352C-4F48-4EE2-BDDA6ECB9E48}" dt="2025-02-16T13:23:02.972" v="10" actId="20577"/>
        <pc:sldMkLst>
          <pc:docMk/>
          <pc:sldMk cId="1997998911" sldId="461"/>
        </pc:sldMkLst>
        <pc:spChg chg="mod">
          <ac:chgData name="Ibrahim Almaghrabi,A. Abdulrahman" userId="S::4211276@upm.edu.sa::15a4b9b9-515d-4e6e-824c-a7bf73d1998e" providerId="AD" clId="Web-{07E4FC85-352C-4F48-4EE2-BDDA6ECB9E48}" dt="2025-02-16T13:23:02.972" v="10" actId="20577"/>
          <ac:spMkLst>
            <pc:docMk/>
            <pc:sldMk cId="1997998911" sldId="461"/>
            <ac:spMk id="3" creationId="{C872B464-6129-3FBE-6CED-B7464D340E06}"/>
          </ac:spMkLst>
        </pc:spChg>
      </pc:sldChg>
      <pc:sldChg chg="modSp">
        <pc:chgData name="Ibrahim Almaghrabi,A. Abdulrahman" userId="S::4211276@upm.edu.sa::15a4b9b9-515d-4e6e-824c-a7bf73d1998e" providerId="AD" clId="Web-{07E4FC85-352C-4F48-4EE2-BDDA6ECB9E48}" dt="2025-02-16T13:23:48.160" v="12" actId="1076"/>
        <pc:sldMkLst>
          <pc:docMk/>
          <pc:sldMk cId="2823381322" sldId="494"/>
        </pc:sldMkLst>
        <pc:spChg chg="mod">
          <ac:chgData name="Ibrahim Almaghrabi,A. Abdulrahman" userId="S::4211276@upm.edu.sa::15a4b9b9-515d-4e6e-824c-a7bf73d1998e" providerId="AD" clId="Web-{07E4FC85-352C-4F48-4EE2-BDDA6ECB9E48}" dt="2025-02-16T13:23:48.160" v="12" actId="1076"/>
          <ac:spMkLst>
            <pc:docMk/>
            <pc:sldMk cId="2823381322" sldId="494"/>
            <ac:spMk id="8" creationId="{CA394F7D-D377-2366-F874-DD354B2D7DF4}"/>
          </ac:spMkLst>
        </pc:spChg>
      </pc:sldChg>
    </pc:docChg>
  </pc:docChgLst>
  <pc:docChgLst>
    <pc:chgData name="Khail Abujabal,Y. Yazan" userId="S::4210361@upm.edu.sa::be65d2be-bd29-4ae5-a868-9a77460b3493" providerId="AD" clId="Web-{65C6B017-9785-2381-E5D5-456C2E333242}"/>
    <pc:docChg chg="modSld">
      <pc:chgData name="Khail Abujabal,Y. Yazan" userId="S::4210361@upm.edu.sa::be65d2be-bd29-4ae5-a868-9a77460b3493" providerId="AD" clId="Web-{65C6B017-9785-2381-E5D5-456C2E333242}" dt="2025-02-25T14:59:26.133" v="9" actId="20577"/>
      <pc:docMkLst>
        <pc:docMk/>
      </pc:docMkLst>
      <pc:sldChg chg="modSp">
        <pc:chgData name="Khail Abujabal,Y. Yazan" userId="S::4210361@upm.edu.sa::be65d2be-bd29-4ae5-a868-9a77460b3493" providerId="AD" clId="Web-{65C6B017-9785-2381-E5D5-456C2E333242}" dt="2025-02-25T13:32:20.956" v="1" actId="1076"/>
        <pc:sldMkLst>
          <pc:docMk/>
          <pc:sldMk cId="2234607581" sldId="493"/>
        </pc:sldMkLst>
        <pc:picChg chg="mod">
          <ac:chgData name="Khail Abujabal,Y. Yazan" userId="S::4210361@upm.edu.sa::be65d2be-bd29-4ae5-a868-9a77460b3493" providerId="AD" clId="Web-{65C6B017-9785-2381-E5D5-456C2E333242}" dt="2025-02-25T13:32:20.956" v="1" actId="1076"/>
          <ac:picMkLst>
            <pc:docMk/>
            <pc:sldMk cId="2234607581" sldId="493"/>
            <ac:picMk id="12" creationId="{E23C7A18-601A-8EE8-7ECE-869B21B199D2}"/>
          </ac:picMkLst>
        </pc:picChg>
      </pc:sldChg>
      <pc:sldChg chg="modSp">
        <pc:chgData name="Khail Abujabal,Y. Yazan" userId="S::4210361@upm.edu.sa::be65d2be-bd29-4ae5-a868-9a77460b3493" providerId="AD" clId="Web-{65C6B017-9785-2381-E5D5-456C2E333242}" dt="2025-02-25T14:37:56.242" v="4" actId="14100"/>
        <pc:sldMkLst>
          <pc:docMk/>
          <pc:sldMk cId="2064367639" sldId="505"/>
        </pc:sldMkLst>
        <pc:spChg chg="mod">
          <ac:chgData name="Khail Abujabal,Y. Yazan" userId="S::4210361@upm.edu.sa::be65d2be-bd29-4ae5-a868-9a77460b3493" providerId="AD" clId="Web-{65C6B017-9785-2381-E5D5-456C2E333242}" dt="2025-02-25T14:37:05.553" v="2" actId="14100"/>
          <ac:spMkLst>
            <pc:docMk/>
            <pc:sldMk cId="2064367639" sldId="505"/>
            <ac:spMk id="6" creationId="{A3ECC523-44A7-7ECE-EBFE-E1D2C78F4E30}"/>
          </ac:spMkLst>
        </pc:spChg>
        <pc:picChg chg="mod">
          <ac:chgData name="Khail Abujabal,Y. Yazan" userId="S::4210361@upm.edu.sa::be65d2be-bd29-4ae5-a868-9a77460b3493" providerId="AD" clId="Web-{65C6B017-9785-2381-E5D5-456C2E333242}" dt="2025-02-25T14:37:56.242" v="4" actId="14100"/>
          <ac:picMkLst>
            <pc:docMk/>
            <pc:sldMk cId="2064367639" sldId="505"/>
            <ac:picMk id="8" creationId="{657828D3-C824-0CF2-BBC4-9E46C2FE3C5A}"/>
          </ac:picMkLst>
        </pc:picChg>
      </pc:sldChg>
      <pc:sldChg chg="modSp">
        <pc:chgData name="Khail Abujabal,Y. Yazan" userId="S::4210361@upm.edu.sa::be65d2be-bd29-4ae5-a868-9a77460b3493" providerId="AD" clId="Web-{65C6B017-9785-2381-E5D5-456C2E333242}" dt="2025-02-25T14:59:26.133" v="9" actId="20577"/>
        <pc:sldMkLst>
          <pc:docMk/>
          <pc:sldMk cId="2325575753" sldId="510"/>
        </pc:sldMkLst>
        <pc:spChg chg="mod">
          <ac:chgData name="Khail Abujabal,Y. Yazan" userId="S::4210361@upm.edu.sa::be65d2be-bd29-4ae5-a868-9a77460b3493" providerId="AD" clId="Web-{65C6B017-9785-2381-E5D5-456C2E333242}" dt="2025-02-25T14:59:26.133" v="9" actId="20577"/>
          <ac:spMkLst>
            <pc:docMk/>
            <pc:sldMk cId="2325575753" sldId="510"/>
            <ac:spMk id="6" creationId="{9003B447-5646-2EA2-8F24-2CEBD7675861}"/>
          </ac:spMkLst>
        </pc:spChg>
      </pc:sldChg>
    </pc:docChg>
  </pc:docChgLst>
  <pc:docChgLst>
    <pc:chgData name="Ahmed Zaid,Y. Yasir" userId="S::4210036@upm.edu.sa::1d825c69-99b7-4096-92c5-5b95ceea2b99" providerId="AD" clId="Web-{F64151B9-D679-4B76-9D68-AE943FABBC82}"/>
    <pc:docChg chg="modSld">
      <pc:chgData name="Ahmed Zaid,Y. Yasir" userId="S::4210036@upm.edu.sa::1d825c69-99b7-4096-92c5-5b95ceea2b99" providerId="AD" clId="Web-{F64151B9-D679-4B76-9D68-AE943FABBC82}" dt="2025-02-16T12:44:01.473" v="0" actId="1076"/>
      <pc:docMkLst>
        <pc:docMk/>
      </pc:docMkLst>
      <pc:sldChg chg="modSp">
        <pc:chgData name="Ahmed Zaid,Y. Yasir" userId="S::4210036@upm.edu.sa::1d825c69-99b7-4096-92c5-5b95ceea2b99" providerId="AD" clId="Web-{F64151B9-D679-4B76-9D68-AE943FABBC82}" dt="2025-02-16T12:44:01.473" v="0" actId="1076"/>
        <pc:sldMkLst>
          <pc:docMk/>
          <pc:sldMk cId="3469304001" sldId="512"/>
        </pc:sldMkLst>
        <pc:picChg chg="mod">
          <ac:chgData name="Ahmed Zaid,Y. Yasir" userId="S::4210036@upm.edu.sa::1d825c69-99b7-4096-92c5-5b95ceea2b99" providerId="AD" clId="Web-{F64151B9-D679-4B76-9D68-AE943FABBC82}" dt="2025-02-16T12:44:01.473" v="0" actId="1076"/>
          <ac:picMkLst>
            <pc:docMk/>
            <pc:sldMk cId="3469304001" sldId="512"/>
            <ac:picMk id="5" creationId="{593D0EE3-6792-902A-E40E-AC18280481DF}"/>
          </ac:picMkLst>
        </pc:picChg>
      </pc:sldChg>
    </pc:docChg>
  </pc:docChgLst>
  <pc:docChgLst>
    <pc:chgData name="Alkaf,H. Hamza" userId="S::4311698@upm.edu.sa::f8829b30-3522-4016-8cf9-1302291b937b" providerId="AD" clId="Web-{29B3E9E1-8A8D-4933-9F5C-8B2BC55C53F1}"/>
    <pc:docChg chg="modSld">
      <pc:chgData name="Alkaf,H. Hamza" userId="S::4311698@upm.edu.sa::f8829b30-3522-4016-8cf9-1302291b937b" providerId="AD" clId="Web-{29B3E9E1-8A8D-4933-9F5C-8B2BC55C53F1}" dt="2025-02-27T16:18:17.058" v="1" actId="1076"/>
      <pc:docMkLst>
        <pc:docMk/>
      </pc:docMkLst>
      <pc:sldChg chg="modSp">
        <pc:chgData name="Alkaf,H. Hamza" userId="S::4311698@upm.edu.sa::f8829b30-3522-4016-8cf9-1302291b937b" providerId="AD" clId="Web-{29B3E9E1-8A8D-4933-9F5C-8B2BC55C53F1}" dt="2025-02-27T16:18:17.058" v="1" actId="1076"/>
        <pc:sldMkLst>
          <pc:docMk/>
          <pc:sldMk cId="1980487306" sldId="509"/>
        </pc:sldMkLst>
        <pc:spChg chg="mod">
          <ac:chgData name="Alkaf,H. Hamza" userId="S::4311698@upm.edu.sa::f8829b30-3522-4016-8cf9-1302291b937b" providerId="AD" clId="Web-{29B3E9E1-8A8D-4933-9F5C-8B2BC55C53F1}" dt="2025-02-27T16:18:17.058" v="1" actId="1076"/>
          <ac:spMkLst>
            <pc:docMk/>
            <pc:sldMk cId="1980487306" sldId="509"/>
            <ac:spMk id="6" creationId="{2E44C51A-A8B8-1595-0409-A21FE3CFD085}"/>
          </ac:spMkLst>
        </pc:spChg>
      </pc:sldChg>
    </pc:docChg>
  </pc:docChgLst>
  <pc:docChgLst>
    <pc:chgData name="Khail Abujabal,Y. Yazan" userId="S::4210361@upm.edu.sa::be65d2be-bd29-4ae5-a868-9a77460b3493" providerId="AD" clId="Web-{AFB529A4-13B1-702A-2FA5-A29310F3B449}"/>
    <pc:docChg chg="modSld">
      <pc:chgData name="Khail Abujabal,Y. Yazan" userId="S::4210361@upm.edu.sa::be65d2be-bd29-4ae5-a868-9a77460b3493" providerId="AD" clId="Web-{AFB529A4-13B1-702A-2FA5-A29310F3B449}" dt="2025-02-25T13:27:22.486" v="0" actId="1076"/>
      <pc:docMkLst>
        <pc:docMk/>
      </pc:docMkLst>
      <pc:sldChg chg="modSp">
        <pc:chgData name="Khail Abujabal,Y. Yazan" userId="S::4210361@upm.edu.sa::be65d2be-bd29-4ae5-a868-9a77460b3493" providerId="AD" clId="Web-{AFB529A4-13B1-702A-2FA5-A29310F3B449}" dt="2025-02-25T13:27:22.486" v="0" actId="1076"/>
        <pc:sldMkLst>
          <pc:docMk/>
          <pc:sldMk cId="1575684885" sldId="428"/>
        </pc:sldMkLst>
        <pc:picChg chg="mod">
          <ac:chgData name="Khail Abujabal,Y. Yazan" userId="S::4210361@upm.edu.sa::be65d2be-bd29-4ae5-a868-9a77460b3493" providerId="AD" clId="Web-{AFB529A4-13B1-702A-2FA5-A29310F3B449}" dt="2025-02-25T13:27:22.486" v="0" actId="1076"/>
          <ac:picMkLst>
            <pc:docMk/>
            <pc:sldMk cId="1575684885" sldId="428"/>
            <ac:picMk id="9" creationId="{7E41FD2E-68C1-4CD1-0E6C-B9F9E317D09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F0E10AC-2AF1-B081-68CC-81DC65F822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366D446-02FD-FFBD-90F5-A1E38548BB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11E960-C9EC-160E-4754-478ACDF3338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0BBF288-1A1D-E739-2159-0948F431567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BE3EF73-FCAF-4C55-AF9C-B6022A82FA80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52C73610-63D3-1B62-DDC8-AE0A03443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D396A4AF-0DB8-CEC3-5745-EEBCBD8882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3813" y="0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241FC96-4643-350A-87AE-12E3BB491E3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8053" name="Rectangle 5">
            <a:extLst>
              <a:ext uri="{FF2B5EF4-FFF2-40B4-BE49-F238E27FC236}">
                <a16:creationId xmlns:a16="http://schemas.microsoft.com/office/drawing/2014/main" id="{04D7F3D9-5F00-FD5B-0AFB-9EA3FBD395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165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nb-NO"/>
              <a:t>Klikk for å redigere tekststiler i malen</a:t>
            </a:r>
          </a:p>
          <a:p>
            <a:pPr lvl="1"/>
            <a:r>
              <a:rPr lang="nb-NO" altLang="nb-NO"/>
              <a:t>Andre nivå</a:t>
            </a:r>
          </a:p>
          <a:p>
            <a:pPr lvl="2"/>
            <a:r>
              <a:rPr lang="nb-NO" altLang="nb-NO"/>
              <a:t>Tredje nivå</a:t>
            </a:r>
          </a:p>
          <a:p>
            <a:pPr lvl="3"/>
            <a:r>
              <a:rPr lang="nb-NO" altLang="nb-NO"/>
              <a:t>Fjerde nivå</a:t>
            </a:r>
          </a:p>
          <a:p>
            <a:pPr lvl="4"/>
            <a:r>
              <a:rPr lang="nb-NO" altLang="nb-NO"/>
              <a:t>Femte nivå</a:t>
            </a:r>
          </a:p>
        </p:txBody>
      </p:sp>
      <p:sp>
        <p:nvSpPr>
          <p:cNvPr id="258054" name="Rectangle 6">
            <a:extLst>
              <a:ext uri="{FF2B5EF4-FFF2-40B4-BE49-F238E27FC236}">
                <a16:creationId xmlns:a16="http://schemas.microsoft.com/office/drawing/2014/main" id="{E8C41972-47DF-C955-4878-982B76714A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258055" name="Rectangle 7">
            <a:extLst>
              <a:ext uri="{FF2B5EF4-FFF2-40B4-BE49-F238E27FC236}">
                <a16:creationId xmlns:a16="http://schemas.microsoft.com/office/drawing/2014/main" id="{7BA6B828-4B96-39DC-0A31-C808F1792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AD9B07-C1F6-4681-806A-935D469DEE4B}" type="slidenum">
              <a:rPr lang="nb-NO" altLang="nb-NO"/>
              <a:pPr/>
              <a:t>‹#›</a:t>
            </a:fld>
            <a:endParaRPr lang="nb-NO" alt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7">
            <a:extLst>
              <a:ext uri="{FF2B5EF4-FFF2-40B4-BE49-F238E27FC236}">
                <a16:creationId xmlns:a16="http://schemas.microsoft.com/office/drawing/2014/main" id="{BE76943B-20D7-8111-E64B-E79686BC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AutoShape 182">
            <a:extLst>
              <a:ext uri="{FF2B5EF4-FFF2-40B4-BE49-F238E27FC236}">
                <a16:creationId xmlns:a16="http://schemas.microsoft.com/office/drawing/2014/main" id="{079AB2F9-72A1-0BAB-76B3-2A53BBDB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9144000" cy="24336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Rectangle 183">
            <a:extLst>
              <a:ext uri="{FF2B5EF4-FFF2-40B4-BE49-F238E27FC236}">
                <a16:creationId xmlns:a16="http://schemas.microsoft.com/office/drawing/2014/main" id="{B8F90308-3D9F-97BC-D092-ED86B9EF0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748712" cy="2519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AutoShape 179">
            <a:extLst>
              <a:ext uri="{FF2B5EF4-FFF2-40B4-BE49-F238E27FC236}">
                <a16:creationId xmlns:a16="http://schemas.microsoft.com/office/drawing/2014/main" id="{9548330A-F6DB-8513-7AAE-3483D30D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9144000" cy="2433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169">
            <a:extLst>
              <a:ext uri="{FF2B5EF4-FFF2-40B4-BE49-F238E27FC236}">
                <a16:creationId xmlns:a16="http://schemas.microsoft.com/office/drawing/2014/main" id="{C327D70B-8C1F-EA4A-E435-0E0019FF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83325"/>
            <a:ext cx="9144000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Line 170">
            <a:extLst>
              <a:ext uri="{FF2B5EF4-FFF2-40B4-BE49-F238E27FC236}">
                <a16:creationId xmlns:a16="http://schemas.microsoft.com/office/drawing/2014/main" id="{DB3FCEDE-627D-8904-D33C-77D449B4A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83325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74434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468313" y="1557338"/>
            <a:ext cx="8207375" cy="1368425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en-US" altLang="nb-NO" noProof="0"/>
          </a:p>
        </p:txBody>
      </p:sp>
      <p:sp>
        <p:nvSpPr>
          <p:cNvPr id="274435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 bIns="0"/>
          <a:lstStyle>
            <a:lvl1pPr algn="ctr">
              <a:defRPr/>
            </a:lvl1pPr>
          </a:lstStyle>
          <a:p>
            <a:pPr lvl="0"/>
            <a:endParaRPr lang="en-US" altLang="nb-NO" noProof="0"/>
          </a:p>
        </p:txBody>
      </p:sp>
      <p:sp>
        <p:nvSpPr>
          <p:cNvPr id="17" name="Rectangle 185">
            <a:extLst>
              <a:ext uri="{FF2B5EF4-FFF2-40B4-BE49-F238E27FC236}">
                <a16:creationId xmlns:a16="http://schemas.microsoft.com/office/drawing/2014/main" id="{3CA57BF1-940E-C59F-AF01-D9232337E7A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65BBDC-9C6C-4742-BE4D-DF42B92052E5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49C44AC0-1891-C6AF-AAD7-130427830EB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3FC95-3817-4C64-A7E3-2D894535E903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476250"/>
            <a:ext cx="2051050" cy="5473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476250"/>
            <a:ext cx="6003925" cy="5473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EB5FB877-5C3E-CEB9-E05B-A62727B5EF9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0B850-7850-40EA-A2E3-24862B1CEBEA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mediaAndTx" preserve="1">
  <p:cSld name="Title, Media Cli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07375" cy="79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Media Placeholder 2"/>
          <p:cNvSpPr>
            <a:spLocks noGrp="1"/>
          </p:cNvSpPr>
          <p:nvPr>
            <p:ph type="media" sz="half" idx="1"/>
          </p:nvPr>
        </p:nvSpPr>
        <p:spPr>
          <a:xfrm>
            <a:off x="468313" y="1268413"/>
            <a:ext cx="4027487" cy="4681537"/>
          </a:xfrm>
        </p:spPr>
        <p:txBody>
          <a:bodyPr/>
          <a:lstStyle/>
          <a:p>
            <a:pPr lvl="0"/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68413"/>
            <a:ext cx="4027488" cy="468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700767B3-6F02-55BD-7E3E-9F0AC9E33CE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53CBC-F275-4937-A7BD-77C4870B5A78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99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07375" cy="79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27487" cy="468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68413"/>
            <a:ext cx="4027488" cy="468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02FC2A95-A69F-F7B4-3550-F31A6F2AF60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ECEA7-333A-4513-BC4F-EC2ED1BA611C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295400"/>
            <a:ext cx="8199438" cy="465455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1F76A2A3-D2F3-122E-0F27-5093C4A21A9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968E6-8772-4519-89D8-F6D84BF8CF77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248ED05E-0F69-E595-8431-8BFDB066F1D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81697-DD29-4126-98B6-C267E9D53A8A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27487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27488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4A7FBFA6-0767-C21E-6BE8-4886D6904F1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15148-8695-4C4A-9D34-11B7450E8FE4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9" name="Rectangle 128">
            <a:extLst>
              <a:ext uri="{FF2B5EF4-FFF2-40B4-BE49-F238E27FC236}">
                <a16:creationId xmlns:a16="http://schemas.microsoft.com/office/drawing/2014/main" id="{BA331333-0853-A722-0DE8-2EC3A712BD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A17A9-D2FF-40B7-8217-9D0E42D578F0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7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5" name="Rectangle 128">
            <a:extLst>
              <a:ext uri="{FF2B5EF4-FFF2-40B4-BE49-F238E27FC236}">
                <a16:creationId xmlns:a16="http://schemas.microsoft.com/office/drawing/2014/main" id="{AAC4AA43-5217-7B6E-AE7A-9D4E37DD29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4DB3C-7985-4959-A1B2-724D2F832171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8">
            <a:extLst>
              <a:ext uri="{FF2B5EF4-FFF2-40B4-BE49-F238E27FC236}">
                <a16:creationId xmlns:a16="http://schemas.microsoft.com/office/drawing/2014/main" id="{B5192B6F-9E34-5098-95B7-8695C49A66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C1FE3-A9CA-4F69-95D0-7893F85DF5B0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89403ABB-8054-F1AC-F788-CADECD010A5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3D91F-5E6C-4AC0-BCF9-FBD9BF9DB502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8D19C33A-7818-7AD4-980D-7D98C70108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ACB9C-F892-49F2-B7F7-896DEB711C1D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3">
            <a:extLst>
              <a:ext uri="{FF2B5EF4-FFF2-40B4-BE49-F238E27FC236}">
                <a16:creationId xmlns:a16="http://schemas.microsoft.com/office/drawing/2014/main" id="{89D693FC-4D8D-6C4B-50F2-29C69BCE4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6841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AutoShape 125">
            <a:extLst>
              <a:ext uri="{FF2B5EF4-FFF2-40B4-BE49-F238E27FC236}">
                <a16:creationId xmlns:a16="http://schemas.microsoft.com/office/drawing/2014/main" id="{F78BFC4D-74EE-1FDF-EFC2-5920FBF1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9144000" cy="24336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126">
            <a:extLst>
              <a:ext uri="{FF2B5EF4-FFF2-40B4-BE49-F238E27FC236}">
                <a16:creationId xmlns:a16="http://schemas.microsoft.com/office/drawing/2014/main" id="{6301B1CC-32F6-8964-055F-25536EEE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8748712" cy="2519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Rectangle 19">
            <a:extLst>
              <a:ext uri="{FF2B5EF4-FFF2-40B4-BE49-F238E27FC236}">
                <a16:creationId xmlns:a16="http://schemas.microsoft.com/office/drawing/2014/main" id="{72CD0074-B708-A916-C034-BABCCC1F6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76250"/>
            <a:ext cx="82073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b-NO"/>
              <a:t>Click to edit Master title style</a:t>
            </a:r>
          </a:p>
        </p:txBody>
      </p:sp>
      <p:sp>
        <p:nvSpPr>
          <p:cNvPr id="1030" name="Rectangle 20">
            <a:extLst>
              <a:ext uri="{FF2B5EF4-FFF2-40B4-BE49-F238E27FC236}">
                <a16:creationId xmlns:a16="http://schemas.microsoft.com/office/drawing/2014/main" id="{16AD6705-2D62-57E7-EE6E-151EFDF5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07375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b-NO"/>
              <a:t>Click to edit Master text styles</a:t>
            </a:r>
          </a:p>
          <a:p>
            <a:pPr lvl="1"/>
            <a:r>
              <a:rPr lang="en-GB" altLang="nb-NO"/>
              <a:t>Second level</a:t>
            </a:r>
          </a:p>
          <a:p>
            <a:pPr lvl="2"/>
            <a:r>
              <a:rPr lang="en-GB" altLang="nb-NO"/>
              <a:t>Third level</a:t>
            </a:r>
          </a:p>
          <a:p>
            <a:pPr lvl="3"/>
            <a:r>
              <a:rPr lang="en-GB" altLang="nb-NO"/>
              <a:t>Fourth level</a:t>
            </a:r>
          </a:p>
          <a:p>
            <a:pPr lvl="3"/>
            <a:endParaRPr lang="en-GB" altLang="nb-NO"/>
          </a:p>
        </p:txBody>
      </p:sp>
      <p:sp>
        <p:nvSpPr>
          <p:cNvPr id="1031" name="Rectangle 114">
            <a:extLst>
              <a:ext uri="{FF2B5EF4-FFF2-40B4-BE49-F238E27FC236}">
                <a16:creationId xmlns:a16="http://schemas.microsoft.com/office/drawing/2014/main" id="{A57446FF-6C14-CEC9-B19E-C077907916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3325"/>
            <a:ext cx="9144000" cy="574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Line 115">
            <a:extLst>
              <a:ext uri="{FF2B5EF4-FFF2-40B4-BE49-F238E27FC236}">
                <a16:creationId xmlns:a16="http://schemas.microsoft.com/office/drawing/2014/main" id="{550AFA21-E06E-CDC1-B214-D721C1FB4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83325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5248" name="Rectangle 128">
            <a:extLst>
              <a:ext uri="{FF2B5EF4-FFF2-40B4-BE49-F238E27FC236}">
                <a16:creationId xmlns:a16="http://schemas.microsoft.com/office/drawing/2014/main" id="{63BF9061-B0F6-A900-FAA5-B4B5B4C1EA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" y="6105525"/>
            <a:ext cx="21336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77879"/>
                </a:solidFill>
              </a:defRPr>
            </a:lvl1pPr>
          </a:lstStyle>
          <a:p>
            <a:fld id="{2B8FEF1E-24A8-4244-9A59-8E3B5B6A5EE7}" type="datetime1">
              <a:rPr lang="nb-NO" altLang="nb-NO" smtClean="0"/>
              <a:t>27.02.2025</a:t>
            </a:fld>
            <a:endParaRPr lang="nb-NO" altLang="nb-NO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E857ED0-A97C-46F8-A783-F89F37A2E1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E37222"/>
          </a:solidFill>
          <a:latin typeface="Georgia" pitchFamily="18" charset="0"/>
        </a:defRPr>
      </a:lvl9pPr>
    </p:titleStyle>
    <p:bodyStyle>
      <a:lvl1pPr marL="457200" indent="-457200" algn="l" rtl="0" eaLnBrk="0" fontAlgn="base" hangingPunct="0">
        <a:spcBef>
          <a:spcPct val="0"/>
        </a:spcBef>
        <a:spcAft>
          <a:spcPct val="75000"/>
        </a:spcAft>
        <a:buClr>
          <a:srgbClr val="002060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1063" indent="-342900" algn="l" rtl="0" eaLnBrk="0" fontAlgn="base" hangingPunct="0">
        <a:spcBef>
          <a:spcPct val="0"/>
        </a:spcBef>
        <a:spcAft>
          <a:spcPct val="75000"/>
        </a:spcAft>
        <a:buClr>
          <a:srgbClr val="002060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200150" indent="-285750" algn="l" rtl="0" eaLnBrk="0" fontAlgn="base" hangingPunct="0">
        <a:spcBef>
          <a:spcPct val="0"/>
        </a:spcBef>
        <a:spcAft>
          <a:spcPct val="75000"/>
        </a:spcAft>
        <a:buClr>
          <a:srgbClr val="002060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757363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rebuchet MS" pitchFamily="34" charset="0"/>
          <a:ea typeface="ＭＳ Ｐゴシック" charset="0"/>
        </a:defRPr>
      </a:lvl4pPr>
      <a:lvl5pPr marL="216535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  <a:ea typeface="ＭＳ Ｐゴシック" charset="0"/>
        </a:defRPr>
      </a:lvl5pPr>
      <a:lvl6pPr marL="26225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6pPr>
      <a:lvl7pPr marL="30797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7pPr>
      <a:lvl8pPr marL="35369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8pPr>
      <a:lvl9pPr marL="399415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rebuchet MS" pitchFamily="34" charset="0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humble/Tutorials/Beginner-Client-Libraries/Creating-A-Workspace/Creating-A-Workspa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2" y="1844871"/>
            <a:ext cx="8207375" cy="2231702"/>
          </a:xfrm>
        </p:spPr>
        <p:txBody>
          <a:bodyPr/>
          <a:lstStyle/>
          <a:p>
            <a:r>
              <a:rPr lang="en-US" altLang="nb-NO">
                <a:ea typeface="ＭＳ Ｐゴシック" panose="020B0600070205080204" pitchFamily="34" charset="-128"/>
              </a:rPr>
              <a:t>Introduction to Robotics </a:t>
            </a:r>
            <a:br>
              <a:rPr lang="en-US" altLang="nb-NO">
                <a:ea typeface="ＭＳ Ｐゴシック" panose="020B0600070205080204" pitchFamily="34" charset="-128"/>
              </a:rPr>
            </a:br>
            <a:r>
              <a:rPr lang="en-US" altLang="nb-NO">
                <a:ea typeface="ＭＳ Ｐゴシック" panose="020B0600070205080204" pitchFamily="34" charset="-128"/>
              </a:rPr>
              <a:t>AI 407</a:t>
            </a:r>
            <a:br>
              <a:rPr lang="en-US" altLang="nb-NO">
                <a:ea typeface="ＭＳ Ｐゴシック" panose="020B0600070205080204" pitchFamily="34" charset="-128"/>
              </a:rPr>
            </a:br>
            <a:r>
              <a:rPr lang="en-US" altLang="nb-NO">
                <a:ea typeface="ＭＳ Ｐゴシック" panose="020B0600070205080204" pitchFamily="34" charset="-128"/>
              </a:rPr>
              <a:t> </a:t>
            </a:r>
            <a:r>
              <a:rPr lang="en-US" altLang="nb-NO" sz="3200">
                <a:ea typeface="ＭＳ Ｐゴシック" panose="020B0600070205080204" pitchFamily="34" charset="-128"/>
              </a:rPr>
              <a:t>Spring</a:t>
            </a:r>
            <a:r>
              <a:rPr lang="da-DK" altLang="nb-NO" sz="3200">
                <a:ea typeface="ＭＳ Ｐゴシック" panose="020B0600070205080204" pitchFamily="34" charset="-128"/>
              </a:rPr>
              <a:t> 2025</a:t>
            </a:r>
            <a:r>
              <a:rPr lang="da-DK" altLang="nb-NO">
                <a:ea typeface="ＭＳ Ｐゴシック" panose="020B0600070205080204" pitchFamily="34" charset="-128"/>
              </a:rPr>
              <a:t> </a:t>
            </a:r>
            <a:br>
              <a:rPr lang="da-DK" altLang="nb-NO">
                <a:ea typeface="ＭＳ Ｐゴシック" panose="020B0600070205080204" pitchFamily="34" charset="-128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/>
          <a:p>
            <a:pPr marL="0" indent="0">
              <a:buNone/>
            </a:pPr>
            <a:r>
              <a:rPr lang="da-DK" altLang="nb-NO">
                <a:ea typeface="ＭＳ Ｐゴシック"/>
              </a:rPr>
              <a:t>Robot Operating System</a:t>
            </a:r>
          </a:p>
          <a:p>
            <a:pPr marL="0" indent="0">
              <a:buNone/>
            </a:pPr>
            <a:r>
              <a:rPr lang="da-DK">
                <a:ea typeface="ＭＳ Ｐゴシック"/>
              </a:rPr>
              <a:t>ROS – Part 2</a:t>
            </a:r>
            <a:endParaRPr lang="en-US"/>
          </a:p>
        </p:txBody>
      </p:sp>
      <p:pic>
        <p:nvPicPr>
          <p:cNvPr id="4" name="Picture 3" descr="University of Prince Mugrin">
            <a:extLst>
              <a:ext uri="{FF2B5EF4-FFF2-40B4-BE49-F238E27FC236}">
                <a16:creationId xmlns:a16="http://schemas.microsoft.com/office/drawing/2014/main" id="{085D7570-8721-1F88-9A42-BAC3BADDDC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8235"/>
          <a:stretch/>
        </p:blipFill>
        <p:spPr bwMode="auto">
          <a:xfrm>
            <a:off x="367071" y="190277"/>
            <a:ext cx="1770380" cy="1228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inistry of Education New Logo 2015">
            <a:extLst>
              <a:ext uri="{FF2B5EF4-FFF2-40B4-BE49-F238E27FC236}">
                <a16:creationId xmlns:a16="http://schemas.microsoft.com/office/drawing/2014/main" id="{74B74CD9-C25C-D7A7-751D-025FB25E6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122" y="382048"/>
            <a:ext cx="1651635" cy="8451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17AAE-61B5-C6BE-8E99-E9A54C15A65A}"/>
              </a:ext>
            </a:extLst>
          </p:cNvPr>
          <p:cNvSpPr/>
          <p:nvPr/>
        </p:nvSpPr>
        <p:spPr>
          <a:xfrm>
            <a:off x="1979711" y="382048"/>
            <a:ext cx="5184576" cy="1034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tabLst>
                <a:tab pos="2971800" algn="ctr"/>
                <a:tab pos="5943600" algn="r"/>
              </a:tabLst>
            </a:pPr>
            <a:r>
              <a:rPr lang="en-US" sz="1800" kern="10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University of Prince </a:t>
            </a:r>
            <a:r>
              <a:rPr lang="en-US" sz="1800" kern="10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Mugrin</a:t>
            </a:r>
            <a:endParaRPr lang="en-US" sz="1800" kern="10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tabLst>
                <a:tab pos="2971800" algn="ctr"/>
                <a:tab pos="5943600" algn="r"/>
              </a:tabLst>
            </a:pPr>
            <a:r>
              <a:rPr lang="en-US" sz="1800" kern="10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College of Computer and Cyber Sciences </a:t>
            </a:r>
          </a:p>
          <a:p>
            <a:pPr marL="0" marR="0" algn="ctr">
              <a:tabLst>
                <a:tab pos="2971800" algn="ctr"/>
                <a:tab pos="5943600" algn="r"/>
              </a:tabLst>
            </a:pPr>
            <a:r>
              <a:rPr lang="en-US" sz="1800" kern="10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Artificial Intelligence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76710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8C3D-DCFB-5778-B645-179925D9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with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2CC8-0922-D028-2BA9-BEB061ED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What does programming with ROS mean? </a:t>
            </a:r>
          </a:p>
          <a:p>
            <a:pPr lvl="1"/>
            <a:r>
              <a:rPr lang="en-US" sz="2000"/>
              <a:t>It means that ROS provides some built-in functions to implement ROS capabilities. </a:t>
            </a:r>
          </a:p>
          <a:p>
            <a:r>
              <a:rPr lang="en-US" sz="2400"/>
              <a:t>For example, if we want to implement a new ROS topic, or a new ROS message, or a ROS service </a:t>
            </a:r>
          </a:p>
          <a:p>
            <a:pPr lvl="1"/>
            <a:r>
              <a:rPr lang="en-US" sz="2000"/>
              <a:t>we can simply call these ROS built-in functions to create it. </a:t>
            </a:r>
          </a:p>
          <a:p>
            <a:pPr lvl="1"/>
            <a:r>
              <a:rPr lang="en-US" sz="2000"/>
              <a:t>We don’t need to implement ROS features from scratch. </a:t>
            </a:r>
          </a:p>
          <a:p>
            <a:r>
              <a:rPr lang="en-US" sz="2400"/>
              <a:t>The programs that use ROS built-in functions/APIs (application program interface) are called ROS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328BE-EC92-F96B-5E5F-1B15E696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8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A26C-D9DE-1E91-4FEC-BB2616D3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51329"/>
            <a:ext cx="8207375" cy="792163"/>
          </a:xfrm>
        </p:spPr>
        <p:txBody>
          <a:bodyPr/>
          <a:lstStyle/>
          <a:p>
            <a:r>
              <a:rPr lang="en-US">
                <a:ea typeface="ＭＳ Ｐゴシック"/>
              </a:rPr>
              <a:t>Next Contents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8410-6AD3-4D4F-FF3B-13F3E2F9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65" y="1712762"/>
            <a:ext cx="8208923" cy="4057472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ea typeface="ＭＳ Ｐゴシック"/>
              </a:rPr>
              <a:t>The slides covers: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400">
                <a:ea typeface="ＭＳ Ｐゴシック"/>
                <a:cs typeface="+mn-lt"/>
              </a:rPr>
              <a:t>Creating a ROS workspace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sz="2400">
                <a:ea typeface="+mn-lt"/>
                <a:cs typeface="+mn-lt"/>
              </a:rPr>
              <a:t>Creating a ROS package</a:t>
            </a:r>
            <a:endParaRPr lang="en-US"/>
          </a:p>
          <a:p>
            <a:pPr>
              <a:buFont typeface="Wingdings" panose="020B0604020202020204" pitchFamily="34" charset="0"/>
              <a:buChar char="ü"/>
            </a:pPr>
            <a:r>
              <a:rPr lang="en-US" sz="2400">
                <a:ea typeface="+mn-lt"/>
                <a:cs typeface="+mn-lt"/>
              </a:rPr>
              <a:t>Creating ROS nodes</a:t>
            </a:r>
            <a:endParaRPr lang="en-US"/>
          </a:p>
          <a:p>
            <a:pPr>
              <a:buFont typeface="Wingdings" panose="020B0604020202020204" pitchFamily="34" charset="0"/>
              <a:buChar char="ü"/>
            </a:pP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AF7A9-DC73-E8C5-D3EE-C03710048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1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A3887-ACAF-2835-1518-8B693F8FD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BDED6-02A6-F748-52A8-EDB6EB8A1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EACA7-F410-577A-D2C6-95C269A4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6" y="1717763"/>
            <a:ext cx="8207375" cy="792163"/>
          </a:xfrm>
        </p:spPr>
        <p:txBody>
          <a:bodyPr wrap="square" anchor="t">
            <a:normAutofit/>
          </a:bodyPr>
          <a:lstStyle/>
          <a:p>
            <a:pPr algn="ctr"/>
            <a:r>
              <a:rPr lang="en-US">
                <a:ea typeface="ＭＳ Ｐゴシック"/>
              </a:rPr>
              <a:t>ROS 2 Workspace</a:t>
            </a:r>
            <a:endParaRPr lang="en-US" err="1"/>
          </a:p>
        </p:txBody>
      </p:sp>
      <p:pic>
        <p:nvPicPr>
          <p:cNvPr id="8" name="Picture 7" descr="ROS 2: The Transition from Research to ...">
            <a:extLst>
              <a:ext uri="{FF2B5EF4-FFF2-40B4-BE49-F238E27FC236}">
                <a16:creationId xmlns:a16="http://schemas.microsoft.com/office/drawing/2014/main" id="{F8E5C619-7F2E-4BEB-BA97-19820B36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938107"/>
            <a:ext cx="6096671" cy="17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3490-83C1-1A64-2A2A-F7BDF160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ROS Workspace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E583-54BE-B1A4-88F6-C918C2B47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44" y="1501551"/>
            <a:ext cx="8218408" cy="4645065"/>
          </a:xfrm>
        </p:spPr>
        <p:txBody>
          <a:bodyPr/>
          <a:lstStyle/>
          <a:p>
            <a:pPr algn="just"/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A ROS workspace serves as the working environment where all development and execution take place. It includes essential configuration files that must be sourced to enable ROS functionality within a terminal.</a:t>
            </a:r>
            <a:endParaRPr lang="en-US" sz="18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B187-D7FF-F05B-7954-C172E5E9C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6D0943-48C2-239A-A464-9F6C50C5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8" y="2685791"/>
            <a:ext cx="8195451" cy="29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6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29B9-0168-DF35-DA6D-A6611B3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Creating a ROS Workspace and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A490-4539-8CC8-7683-BECEBB1A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25" y="1276430"/>
            <a:ext cx="8313263" cy="4673520"/>
          </a:xfrm>
        </p:spPr>
        <p:txBody>
          <a:bodyPr/>
          <a:lstStyle/>
          <a:p>
            <a:r>
              <a:rPr lang="en-US">
                <a:ea typeface="ＭＳ Ｐゴシック"/>
              </a:rPr>
              <a:t>The first step in ROS development is the creation of the ROS workspace, </a:t>
            </a:r>
          </a:p>
          <a:p>
            <a:pPr marL="880745" lvl="1"/>
            <a:r>
              <a:rPr lang="en-US">
                <a:solidFill>
                  <a:srgbClr val="0070C0"/>
                </a:solidFill>
                <a:ea typeface="ＭＳ Ｐゴシック"/>
              </a:rPr>
              <a:t>which is a directory where ROS packages are kept. </a:t>
            </a:r>
            <a:endParaRPr lang="en-US">
              <a:solidFill>
                <a:srgbClr val="0070C0"/>
              </a:solidFill>
              <a:ea typeface="ＭＳ Ｐゴシック"/>
              <a:cs typeface="Arial"/>
            </a:endParaRPr>
          </a:p>
          <a:p>
            <a:r>
              <a:rPr lang="en-US">
                <a:ea typeface="ＭＳ Ｐゴシック"/>
              </a:rPr>
              <a:t>We can create new packages, install existing packages, and build and create new executables.</a:t>
            </a:r>
          </a:p>
          <a:p>
            <a:r>
              <a:rPr lang="en-US"/>
              <a:t>You must first create a ROS workspace folder.</a:t>
            </a:r>
          </a:p>
          <a:p>
            <a:pPr marL="880745" lvl="1"/>
            <a:r>
              <a:rPr lang="en-US"/>
              <a:t>You can give it any name, and you can create it in any location. </a:t>
            </a:r>
            <a:endParaRPr lang="en-US">
              <a:cs typeface="Arial"/>
            </a:endParaRPr>
          </a:p>
          <a:p>
            <a:pPr lvl="2"/>
            <a:r>
              <a:rPr lang="en-US"/>
              <a:t>Normally, this is in the Ubuntu home folder.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5539-C63F-B0C2-AB02-44766EA65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B725-412A-AF2D-7B87-27262C43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ROS Build System</a:t>
            </a:r>
            <a:endParaRPr lang="en-US">
              <a:solidFill>
                <a:srgbClr val="000000"/>
              </a:solidFill>
              <a:ea typeface="ＭＳ Ｐゴシック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29A1-18D9-7A1B-973A-8A375FFF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65" y="1276430"/>
            <a:ext cx="8208923" cy="52900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>
                <a:ea typeface="+mn-lt"/>
                <a:cs typeface="+mn-lt"/>
              </a:rPr>
              <a:t>To build </a:t>
            </a:r>
            <a:r>
              <a:rPr lang="en-US" sz="2000" b="1" err="1">
                <a:ea typeface="+mn-lt"/>
                <a:cs typeface="+mn-lt"/>
              </a:rPr>
              <a:t>ros</a:t>
            </a:r>
            <a:r>
              <a:rPr lang="en-US" sz="2000" b="1">
                <a:ea typeface="+mn-lt"/>
                <a:cs typeface="+mn-lt"/>
              </a:rPr>
              <a:t> workspace we will need to install </a:t>
            </a:r>
            <a:r>
              <a:rPr lang="en-US" sz="2000" b="1" err="1">
                <a:ea typeface="+mn-lt"/>
                <a:cs typeface="+mn-lt"/>
              </a:rPr>
              <a:t>colcon</a:t>
            </a:r>
            <a:endParaRPr lang="en-US" sz="2000" b="1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2000" b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000" b="1">
                <a:ea typeface="+mn-lt"/>
                <a:cs typeface="+mn-lt"/>
              </a:rPr>
              <a:t>Colcon</a:t>
            </a:r>
            <a:r>
              <a:rPr lang="en-US" sz="2000">
                <a:ea typeface="+mn-lt"/>
                <a:cs typeface="+mn-lt"/>
              </a:rPr>
              <a:t> is the official </a:t>
            </a:r>
            <a:r>
              <a:rPr lang="en-US" sz="2000" b="1">
                <a:ea typeface="+mn-lt"/>
                <a:cs typeface="+mn-lt"/>
              </a:rPr>
              <a:t>build tool for ROS 2</a:t>
            </a:r>
            <a:r>
              <a:rPr lang="en-US" sz="2000">
                <a:ea typeface="+mn-lt"/>
                <a:cs typeface="+mn-lt"/>
              </a:rPr>
              <a:t>. It replaces </a:t>
            </a:r>
            <a:r>
              <a:rPr lang="en-US" sz="2000" b="1">
                <a:ea typeface="+mn-lt"/>
                <a:cs typeface="+mn-lt"/>
              </a:rPr>
              <a:t>catkin</a:t>
            </a:r>
            <a:r>
              <a:rPr lang="en-US" sz="2000">
                <a:ea typeface="+mn-lt"/>
                <a:cs typeface="+mn-lt"/>
              </a:rPr>
              <a:t> (used in ROS 1) and provides an efficient way to </a:t>
            </a:r>
            <a:r>
              <a:rPr lang="en-US" sz="2000" b="1">
                <a:ea typeface="+mn-lt"/>
                <a:cs typeface="+mn-lt"/>
              </a:rPr>
              <a:t>build, test, and package</a:t>
            </a:r>
            <a:r>
              <a:rPr lang="en-US" sz="2000">
                <a:ea typeface="+mn-lt"/>
                <a:cs typeface="+mn-lt"/>
              </a:rPr>
              <a:t> multiple ROS 2 packages at once.</a:t>
            </a:r>
            <a:endParaRPr lang="en-US" sz="2000">
              <a:ea typeface="ＭＳ Ｐゴシック"/>
            </a:endParaRPr>
          </a:p>
          <a:p>
            <a:pPr algn="just"/>
            <a:endParaRPr lang="en-US" sz="2000"/>
          </a:p>
          <a:p>
            <a:pPr algn="just"/>
            <a:r>
              <a:rPr lang="en-US" sz="2000" b="1">
                <a:ea typeface="ＭＳ Ｐゴシック"/>
              </a:rPr>
              <a:t>Colcon Features:</a:t>
            </a:r>
            <a:endParaRPr lang="en-US" sz="2000" b="1"/>
          </a:p>
          <a:p>
            <a:pPr marL="0" indent="0" algn="just">
              <a:buNone/>
            </a:pPr>
            <a:r>
              <a:rPr lang="en-US" sz="1800" b="1">
                <a:ea typeface="+mn-lt"/>
                <a:cs typeface="+mn-lt"/>
              </a:rPr>
              <a:t>Supports multiple packages</a:t>
            </a:r>
            <a:r>
              <a:rPr lang="en-US" sz="1800">
                <a:ea typeface="+mn-lt"/>
                <a:cs typeface="+mn-lt"/>
              </a:rPr>
              <a:t> – Builds all packages in a workspace efficiently.</a:t>
            </a:r>
            <a:endParaRPr lang="en-US" sz="1800"/>
          </a:p>
          <a:p>
            <a:pPr marL="0" indent="0" algn="just">
              <a:buNone/>
            </a:pPr>
            <a:r>
              <a:rPr lang="en-US" sz="1800" b="1">
                <a:ea typeface="+mn-lt"/>
                <a:cs typeface="+mn-lt"/>
              </a:rPr>
              <a:t>Parallel processing</a:t>
            </a:r>
            <a:r>
              <a:rPr lang="en-US" sz="1800">
                <a:ea typeface="+mn-lt"/>
                <a:cs typeface="+mn-lt"/>
              </a:rPr>
              <a:t> – Builds packages faster by using multiple CPU cores.</a:t>
            </a:r>
            <a:endParaRPr lang="en-US" sz="1800"/>
          </a:p>
          <a:p>
            <a:pPr marL="0" indent="0" algn="just">
              <a:buNone/>
            </a:pPr>
            <a:r>
              <a:rPr lang="en-US" sz="1800" b="1">
                <a:ea typeface="+mn-lt"/>
                <a:cs typeface="+mn-lt"/>
              </a:rPr>
              <a:t>Flexible</a:t>
            </a:r>
            <a:r>
              <a:rPr lang="en-US" sz="1800">
                <a:ea typeface="+mn-lt"/>
                <a:cs typeface="+mn-lt"/>
              </a:rPr>
              <a:t> – Works with different build systems like </a:t>
            </a:r>
            <a:r>
              <a:rPr lang="en-US" sz="1800" err="1">
                <a:ea typeface="+mn-lt"/>
                <a:cs typeface="+mn-lt"/>
              </a:rPr>
              <a:t>CMake</a:t>
            </a:r>
            <a:r>
              <a:rPr lang="en-US" sz="1800">
                <a:ea typeface="+mn-lt"/>
                <a:cs typeface="+mn-lt"/>
              </a:rPr>
              <a:t>, Python, and Gradle.</a:t>
            </a:r>
            <a:endParaRPr lang="en-US" sz="1800"/>
          </a:p>
          <a:p>
            <a:pPr marL="0" indent="0" algn="just">
              <a:buNone/>
            </a:pPr>
            <a:r>
              <a:rPr lang="en-US" sz="1800" b="1">
                <a:ea typeface="+mn-lt"/>
                <a:cs typeface="+mn-lt"/>
              </a:rPr>
              <a:t>Automatic dependency handling</a:t>
            </a:r>
            <a:r>
              <a:rPr lang="en-US" sz="1800">
                <a:ea typeface="+mn-lt"/>
                <a:cs typeface="+mn-lt"/>
              </a:rPr>
              <a:t> – Ensures packages are built in the correct</a:t>
            </a:r>
            <a:endParaRPr lang="en-US" sz="1800"/>
          </a:p>
          <a:p>
            <a:pPr algn="just">
              <a:buFont typeface="Calibri" panose="020B0604020202020204" pitchFamily="34" charset="0"/>
              <a:buChar char="-"/>
            </a:pPr>
            <a:endParaRPr lang="en-US" sz="2000">
              <a:solidFill>
                <a:srgbClr val="000000"/>
              </a:solidFill>
              <a:ea typeface="ＭＳ Ｐゴシック"/>
            </a:endParaRPr>
          </a:p>
          <a:p>
            <a:pPr>
              <a:buFont typeface="Calibri,Sans-Serif" panose="020B0604020202020204" pitchFamily="34" charset="0"/>
              <a:buChar char="-"/>
            </a:pPr>
            <a:r>
              <a:rPr lang="en-US" sz="2400">
                <a:solidFill>
                  <a:srgbClr val="000000"/>
                </a:solidFill>
                <a:ea typeface="ＭＳ Ｐゴシック"/>
                <a:cs typeface="Arial"/>
              </a:rPr>
              <a:t>Install </a:t>
            </a:r>
            <a:r>
              <a:rPr lang="en-US" sz="2400" err="1">
                <a:solidFill>
                  <a:srgbClr val="000000"/>
                </a:solidFill>
                <a:ea typeface="ＭＳ Ｐゴシック"/>
                <a:cs typeface="Arial"/>
              </a:rPr>
              <a:t>colcon</a:t>
            </a:r>
            <a:endParaRPr lang="en-US" sz="2400">
              <a:solidFill>
                <a:srgbClr val="000000"/>
              </a:solidFill>
              <a:ea typeface="ＭＳ Ｐゴシック"/>
              <a:cs typeface="Arial"/>
            </a:endParaRPr>
          </a:p>
          <a:p>
            <a:r>
              <a:rPr lang="en-US" sz="2400" i="1" err="1">
                <a:solidFill>
                  <a:srgbClr val="7030A0"/>
                </a:solidFill>
                <a:ea typeface="ＭＳ Ｐゴシック"/>
                <a:cs typeface="Arial"/>
              </a:rPr>
              <a:t>sudo</a:t>
            </a:r>
            <a:r>
              <a:rPr lang="en-US" sz="2400" i="1">
                <a:solidFill>
                  <a:srgbClr val="7030A0"/>
                </a:solidFill>
                <a:ea typeface="ＭＳ Ｐゴシック"/>
                <a:cs typeface="Arial"/>
              </a:rPr>
              <a:t> apt install python3-colcon-common-extensions</a:t>
            </a:r>
            <a:br>
              <a:rPr lang="en-US" sz="2400" i="1">
                <a:ea typeface="ＭＳ Ｐゴシック"/>
                <a:cs typeface="Arial"/>
              </a:rPr>
            </a:br>
            <a:endParaRPr lang="en-US">
              <a:solidFill>
                <a:srgbClr val="000000"/>
              </a:solidFill>
              <a:ea typeface="ＭＳ Ｐゴシック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B29F5-5155-0C10-C09A-18AD715F5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3B20-D809-BAB1-3735-2E706967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224643"/>
            <a:ext cx="8199438" cy="4567465"/>
          </a:xfrm>
        </p:spPr>
        <p:txBody>
          <a:bodyPr/>
          <a:lstStyle/>
          <a:p>
            <a:r>
              <a:rPr lang="en-US" sz="2000">
                <a:ea typeface="ＭＳ Ｐゴシック"/>
              </a:rPr>
              <a:t>At a new terminal, enter the following command. This creates a folder called </a:t>
            </a:r>
            <a:r>
              <a:rPr lang="en-US" sz="2000" i="1">
                <a:ea typeface="ＭＳ Ｐゴシック"/>
              </a:rPr>
              <a:t>ros2_ws</a:t>
            </a:r>
            <a:r>
              <a:rPr lang="en-US" sz="2000">
                <a:ea typeface="ＭＳ Ｐゴシック"/>
              </a:rPr>
              <a:t>, inside of which is another folder called </a:t>
            </a:r>
            <a:r>
              <a:rPr lang="en-US" sz="2000" i="1" err="1">
                <a:ea typeface="ＭＳ Ｐゴシック"/>
              </a:rPr>
              <a:t>src</a:t>
            </a:r>
            <a:r>
              <a:rPr lang="en-US" sz="2000">
                <a:ea typeface="ＭＳ Ｐゴシック"/>
              </a:rPr>
              <a:t>. </a:t>
            </a:r>
          </a:p>
          <a:p>
            <a:pPr marL="880745" lvl="1"/>
            <a:r>
              <a:rPr lang="en-US" sz="1600" b="1" i="0" u="none" strike="noStrike" baseline="0">
                <a:solidFill>
                  <a:srgbClr val="7030A0"/>
                </a:solidFill>
                <a:latin typeface="TheSansMonoConNormal5"/>
                <a:ea typeface="ＭＳ Ｐゴシック"/>
              </a:rPr>
              <a:t>$ </a:t>
            </a:r>
            <a:r>
              <a:rPr lang="en-US" sz="1600" b="1" i="0" u="none" strike="noStrike" baseline="0" err="1">
                <a:solidFill>
                  <a:srgbClr val="7030A0"/>
                </a:solidFill>
                <a:latin typeface="TheSansMonoConNormal5"/>
                <a:ea typeface="ＭＳ Ｐゴシック"/>
              </a:rPr>
              <a:t>mkdir</a:t>
            </a:r>
            <a:r>
              <a:rPr lang="en-US" sz="1600" b="1" i="0" u="none" strike="noStrike" baseline="0">
                <a:solidFill>
                  <a:srgbClr val="7030A0"/>
                </a:solidFill>
                <a:latin typeface="TheSansMonoConNormal5"/>
                <a:ea typeface="ＭＳ Ｐゴシック"/>
              </a:rPr>
              <a:t> -p ~/</a:t>
            </a:r>
            <a:r>
              <a:rPr lang="en-US" sz="1600" b="1">
                <a:solidFill>
                  <a:srgbClr val="7030A0"/>
                </a:solidFill>
                <a:latin typeface="TheSansMonoConNormal5"/>
                <a:ea typeface="ＭＳ Ｐゴシック"/>
              </a:rPr>
              <a:t>ros2</a:t>
            </a:r>
            <a:r>
              <a:rPr lang="en-US" sz="1600" b="1" i="0" u="none" strike="noStrike" baseline="0">
                <a:solidFill>
                  <a:srgbClr val="7030A0"/>
                </a:solidFill>
                <a:latin typeface="TheSansMonoConNormal5"/>
                <a:ea typeface="ＭＳ Ｐゴシック"/>
              </a:rPr>
              <a:t>_ws/</a:t>
            </a:r>
            <a:r>
              <a:rPr lang="en-US" sz="1600" b="1" i="0" u="none" strike="noStrike" baseline="0" err="1">
                <a:solidFill>
                  <a:srgbClr val="7030A0"/>
                </a:solidFill>
                <a:latin typeface="TheSansMonoConNormal5"/>
                <a:ea typeface="ＭＳ Ｐゴシック"/>
              </a:rPr>
              <a:t>src</a:t>
            </a:r>
            <a:endParaRPr lang="en-US" sz="1600" b="1" i="0" u="none" strike="noStrike" baseline="0">
              <a:solidFill>
                <a:srgbClr val="7030A0"/>
              </a:solidFill>
              <a:latin typeface="TheSansMonoConNormal5"/>
              <a:ea typeface="ＭＳ Ｐゴシック"/>
            </a:endParaRPr>
          </a:p>
          <a:p>
            <a:r>
              <a:rPr lang="en-US" sz="2000">
                <a:ea typeface="ＭＳ Ｐゴシック"/>
              </a:rPr>
              <a:t>The name of the </a:t>
            </a:r>
            <a:r>
              <a:rPr lang="en-US" sz="2000" err="1">
                <a:ea typeface="ＭＳ Ｐゴシック"/>
              </a:rPr>
              <a:t>src</a:t>
            </a:r>
            <a:r>
              <a:rPr lang="en-US" sz="2000">
                <a:ea typeface="ＭＳ Ｐゴシック"/>
              </a:rPr>
              <a:t> folder shouldn’t be changed. You can change the workspace folder name if you want. After entering the command, switch to the </a:t>
            </a:r>
            <a:r>
              <a:rPr lang="en-US" sz="2000" err="1">
                <a:ea typeface="ＭＳ Ｐゴシック"/>
              </a:rPr>
              <a:t>src</a:t>
            </a:r>
            <a:r>
              <a:rPr lang="en-US" sz="2000">
                <a:ea typeface="ＭＳ Ｐゴシック"/>
              </a:rPr>
              <a:t> folder by using the cd command:</a:t>
            </a:r>
          </a:p>
          <a:p>
            <a:pPr marL="880745" lvl="1"/>
            <a:r>
              <a:rPr lang="en-US" sz="1600" b="1" i="0" u="none" strike="noStrike" baseline="0">
                <a:solidFill>
                  <a:srgbClr val="7030A0"/>
                </a:solidFill>
                <a:latin typeface="TheSansMonoConNormal5"/>
                <a:ea typeface="ＭＳ Ｐゴシック"/>
              </a:rPr>
              <a:t>$ cd </a:t>
            </a:r>
            <a:r>
              <a:rPr lang="en-US" sz="1600" b="1">
                <a:solidFill>
                  <a:srgbClr val="7030A0"/>
                </a:solidFill>
                <a:latin typeface="TheSansMonoConNormal5"/>
                <a:ea typeface="ＭＳ Ｐゴシック"/>
              </a:rPr>
              <a:t>ros2</a:t>
            </a:r>
            <a:r>
              <a:rPr lang="en-US" sz="1600" b="1" i="0" u="none" strike="noStrike" baseline="0">
                <a:solidFill>
                  <a:srgbClr val="7030A0"/>
                </a:solidFill>
                <a:latin typeface="TheSansMonoConNormal5"/>
                <a:ea typeface="ＭＳ Ｐゴシック"/>
              </a:rPr>
              <a:t>_ws/</a:t>
            </a:r>
            <a:r>
              <a:rPr lang="en-US" sz="1600" b="1" i="0" u="none" strike="noStrike" baseline="0" err="1">
                <a:solidFill>
                  <a:srgbClr val="7030A0"/>
                </a:solidFill>
                <a:latin typeface="TheSansMonoConNormal5"/>
                <a:ea typeface="ＭＳ Ｐゴシック"/>
              </a:rPr>
              <a:t>src</a:t>
            </a:r>
            <a:endParaRPr lang="en-US" sz="1600" b="1" i="0" u="none" strike="noStrike" baseline="0">
              <a:solidFill>
                <a:srgbClr val="7030A0"/>
              </a:solidFill>
              <a:latin typeface="TheSansMonoConNormal5"/>
              <a:ea typeface="ＭＳ Ｐゴシック"/>
            </a:endParaRPr>
          </a:p>
          <a:p>
            <a:r>
              <a:rPr lang="en-US" sz="2000">
                <a:ea typeface="ＭＳ Ｐゴシック"/>
              </a:rPr>
              <a:t>ros2_ws is the workspace name.</a:t>
            </a:r>
          </a:p>
          <a:p>
            <a:r>
              <a:rPr lang="en-US" sz="2000">
                <a:ea typeface="ＭＳ Ｐゴシック"/>
              </a:rPr>
              <a:t>The </a:t>
            </a:r>
            <a:r>
              <a:rPr lang="en-US" sz="2000" err="1">
                <a:ea typeface="ＭＳ Ｐゴシック"/>
              </a:rPr>
              <a:t>src</a:t>
            </a:r>
            <a:r>
              <a:rPr lang="en-US" sz="2000">
                <a:ea typeface="ＭＳ Ｐゴシック"/>
              </a:rPr>
              <a:t> folder will contain ROS 2 packages. (currently empty)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7F194-B7A7-C643-0927-477270579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1586EF-726C-0B30-8A07-443479C2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76250"/>
            <a:ext cx="8207375" cy="792163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1. Create the Workspace Directory</a:t>
            </a:r>
            <a:endParaRPr lang="en-US" sz="3200"/>
          </a:p>
        </p:txBody>
      </p:sp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E41FD2E-68C1-4CD1-0E6C-B9F9E317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601411"/>
            <a:ext cx="7010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EC43-8E18-3BD5-4325-3716FC5B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64" y="1035136"/>
            <a:ext cx="8666440" cy="3449895"/>
          </a:xfrm>
        </p:spPr>
        <p:txBody>
          <a:bodyPr/>
          <a:lstStyle/>
          <a:p>
            <a:pPr marL="0" indent="0">
              <a:buNone/>
            </a:pPr>
            <a:r>
              <a:rPr lang="en-US" sz="2400" baseline="-25000">
                <a:ea typeface="+mn-lt"/>
                <a:cs typeface="+mn-lt"/>
              </a:rPr>
              <a:t>After initializing the </a:t>
            </a:r>
            <a:r>
              <a:rPr lang="en-US" sz="2400" b="1" baseline="-25000" err="1">
                <a:ea typeface="+mn-lt"/>
                <a:cs typeface="+mn-lt"/>
              </a:rPr>
              <a:t>colcon</a:t>
            </a:r>
            <a:r>
              <a:rPr lang="en-US" sz="2400" baseline="-25000">
                <a:ea typeface="+mn-lt"/>
                <a:cs typeface="+mn-lt"/>
              </a:rPr>
              <a:t> workspace, you can build it, even if no packages are present.</a:t>
            </a:r>
            <a:endParaRPr lang="en-US" sz="2400"/>
          </a:p>
          <a:p>
            <a:pPr marL="0" indent="0">
              <a:buNone/>
            </a:pPr>
            <a:r>
              <a:rPr lang="en-US" sz="2400" baseline="-25000">
                <a:ea typeface="+mn-lt"/>
                <a:cs typeface="+mn-lt"/>
              </a:rPr>
              <a:t>To build the workspace, navigate from the </a:t>
            </a:r>
            <a:r>
              <a:rPr lang="en-US" sz="2400" baseline="-25000">
                <a:latin typeface="Consolas"/>
                <a:ea typeface="ＭＳ Ｐゴシック"/>
              </a:rPr>
              <a:t>ros2_ws/</a:t>
            </a:r>
            <a:r>
              <a:rPr lang="en-US" sz="2400" baseline="-25000" err="1">
                <a:latin typeface="Consolas"/>
                <a:ea typeface="ＭＳ Ｐゴシック"/>
              </a:rPr>
              <a:t>src</a:t>
            </a:r>
            <a:r>
              <a:rPr lang="en-US" sz="2400" baseline="-25000">
                <a:ea typeface="+mn-lt"/>
                <a:cs typeface="+mn-lt"/>
              </a:rPr>
              <a:t> folder to the </a:t>
            </a:r>
            <a:r>
              <a:rPr lang="en-US" sz="2400" baseline="-25000">
                <a:latin typeface="Consolas"/>
                <a:ea typeface="ＭＳ Ｐゴシック"/>
              </a:rPr>
              <a:t>ros2_ws</a:t>
            </a:r>
            <a:r>
              <a:rPr lang="en-US" sz="2400" baseline="-25000">
                <a:ea typeface="+mn-lt"/>
                <a:cs typeface="+mn-lt"/>
              </a:rPr>
              <a:t> root directory:</a:t>
            </a:r>
          </a:p>
          <a:p>
            <a:pPr marL="0" indent="0">
              <a:buNone/>
            </a:pPr>
            <a:r>
              <a:rPr lang="en-US" b="1" i="1" baseline="-25000">
                <a:solidFill>
                  <a:srgbClr val="7030A0"/>
                </a:solidFill>
                <a:ea typeface="+mn-lt"/>
                <a:cs typeface="+mn-lt"/>
              </a:rPr>
              <a:t>   $ cd ~/ros2_ws</a:t>
            </a:r>
            <a:endParaRPr lang="en-US" b="1" i="1" baseline="-25000">
              <a:solidFill>
                <a:srgbClr val="7030A0"/>
              </a:solidFill>
              <a:cs typeface="Arial"/>
            </a:endParaRPr>
          </a:p>
          <a:p>
            <a:pPr marL="0" indent="0">
              <a:buNone/>
            </a:pPr>
            <a:r>
              <a:rPr lang="en-US" sz="2400" baseline="-25000">
                <a:ea typeface="+mn-lt"/>
                <a:cs typeface="+mn-lt"/>
              </a:rPr>
              <a:t>The command to build a </a:t>
            </a:r>
            <a:r>
              <a:rPr lang="en-US" sz="2400" b="1" baseline="-25000">
                <a:ea typeface="+mn-lt"/>
                <a:cs typeface="+mn-lt"/>
              </a:rPr>
              <a:t>ROS 2 workspace</a:t>
            </a:r>
            <a:r>
              <a:rPr lang="en-US" sz="2400" baseline="-25000">
                <a:ea typeface="+mn-lt"/>
                <a:cs typeface="+mn-lt"/>
              </a:rPr>
              <a:t> is:</a:t>
            </a:r>
            <a:endParaRPr lang="en-US" sz="2400" baseline="-25000">
              <a:cs typeface="Arial"/>
            </a:endParaRPr>
          </a:p>
          <a:p>
            <a:pPr marL="0" indent="0">
              <a:buNone/>
            </a:pP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Arial"/>
              </a:rPr>
              <a:t>   $ </a:t>
            </a: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Arial"/>
              </a:rPr>
              <a:t>colcon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Arial"/>
              </a:rPr>
              <a:t> build</a:t>
            </a:r>
            <a:endParaRPr lang="en-US" b="1" i="1" baseline="-25000">
              <a:solidFill>
                <a:srgbClr val="7030A0"/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06B5E-9115-86A8-DC32-2ED3E767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8F286D07-DE9E-CEF2-D021-9498BC2D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43" y="2999014"/>
            <a:ext cx="4876800" cy="838200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4AC179E-2549-5B11-4C7C-250D5B27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18" y="4014107"/>
            <a:ext cx="6877050" cy="20084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683BE7-05CE-DB21-1366-F64D51E2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76250"/>
            <a:ext cx="8207375" cy="792163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2. Build the Workspace using </a:t>
            </a:r>
            <a:r>
              <a:rPr lang="en-US" sz="3200" err="1">
                <a:ea typeface="+mj-lt"/>
                <a:cs typeface="+mj-lt"/>
              </a:rPr>
              <a:t>colcon</a:t>
            </a:r>
            <a:endParaRPr lang="en-US" sz="3200" err="1"/>
          </a:p>
        </p:txBody>
      </p:sp>
    </p:spTree>
    <p:extLst>
      <p:ext uri="{BB962C8B-B14F-4D97-AF65-F5344CB8AC3E}">
        <p14:creationId xmlns:p14="http://schemas.microsoft.com/office/powerpoint/2010/main" val="284836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BBA2-95B3-03F1-7BD9-AF8E1ABD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ros2_ws Result:</a:t>
            </a:r>
            <a:br>
              <a:rPr lang="en-US" sz="2000">
                <a:latin typeface="Arial"/>
                <a:ea typeface="ＭＳ Ｐゴシック"/>
                <a:cs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Now you can see a few folders in addition to the </a:t>
            </a:r>
            <a:r>
              <a:rPr lang="en-US" sz="2000" err="1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src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 folder</a:t>
            </a:r>
            <a:endParaRPr lang="en-US" sz="2000">
              <a:latin typeface="Arial"/>
              <a:ea typeface="ＭＳ Ｐゴシック"/>
              <a:cs typeface="Arial"/>
            </a:endParaRPr>
          </a:p>
          <a:p>
            <a:endParaRPr lang="en-US" sz="4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3F101-6A2B-F66E-84BD-7D6506D50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662CFB-43AF-ACE8-8333-F18CA828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2" t="1464" r="652" b="11715"/>
          <a:stretch/>
        </p:blipFill>
        <p:spPr>
          <a:xfrm>
            <a:off x="732895" y="1474009"/>
            <a:ext cx="7687646" cy="41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8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40E65-330D-F75E-9E65-8999B8DC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A73E6-82A1-CB05-BC54-2CF31DB4F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0347B5-40C2-3190-62B2-E5612495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62424"/>
            <a:ext cx="8207375" cy="792163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3. Source the Workspace in .</a:t>
            </a:r>
            <a:r>
              <a:rPr lang="en-US" sz="3200" err="1">
                <a:ea typeface="+mj-lt"/>
                <a:cs typeface="+mj-lt"/>
              </a:rPr>
              <a:t>bashrc</a:t>
            </a:r>
            <a:endParaRPr lang="en-US" sz="3200" err="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2B3C8E-FDD0-5A57-1A93-7535E56D4D1A}"/>
              </a:ext>
            </a:extLst>
          </p:cNvPr>
          <p:cNvSpPr txBox="1">
            <a:spLocks/>
          </p:cNvSpPr>
          <p:nvPr/>
        </p:nvSpPr>
        <p:spPr bwMode="auto">
          <a:xfrm>
            <a:off x="744023" y="932185"/>
            <a:ext cx="7846929" cy="45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E37222"/>
                </a:solidFill>
                <a:latin typeface="Georgia" pitchFamily="18" charset="0"/>
              </a:defRPr>
            </a:lvl9pPr>
          </a:lstStyle>
          <a:p>
            <a:r>
              <a:rPr lang="en-US" sz="2400" i="1" kern="0">
                <a:solidFill>
                  <a:srgbClr val="7030A0"/>
                </a:solidFill>
                <a:ea typeface="ＭＳ Ｐゴシック"/>
              </a:rPr>
              <a:t>source ~/ros2_ws/install/</a:t>
            </a:r>
            <a:r>
              <a:rPr lang="en-US" sz="2400" i="1" kern="0" err="1">
                <a:solidFill>
                  <a:srgbClr val="7030A0"/>
                </a:solidFill>
                <a:ea typeface="ＭＳ Ｐゴシック"/>
              </a:rPr>
              <a:t>setup.bash</a:t>
            </a:r>
            <a:endParaRPr lang="en-US" sz="2400" i="1" kern="0">
              <a:solidFill>
                <a:srgbClr val="7030A0"/>
              </a:solidFill>
            </a:endParaRPr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23C7A18-601A-8EE8-7ECE-869B21B1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6" y="1397329"/>
            <a:ext cx="7860063" cy="51541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AFFAF5-0588-ABA9-1CDF-A053B9E41460}"/>
              </a:ext>
            </a:extLst>
          </p:cNvPr>
          <p:cNvSpPr/>
          <p:nvPr/>
        </p:nvSpPr>
        <p:spPr>
          <a:xfrm>
            <a:off x="3997234" y="1306285"/>
            <a:ext cx="1345474" cy="50945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933F9-4232-DC76-CE39-5BCFB3626D2F}"/>
              </a:ext>
            </a:extLst>
          </p:cNvPr>
          <p:cNvSpPr/>
          <p:nvPr/>
        </p:nvSpPr>
        <p:spPr>
          <a:xfrm>
            <a:off x="1056735" y="6143878"/>
            <a:ext cx="3508162" cy="4620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B226E85-1E2A-8D5E-940C-EE995764DBED}"/>
              </a:ext>
            </a:extLst>
          </p:cNvPr>
          <p:cNvSpPr txBox="1"/>
          <p:nvPr/>
        </p:nvSpPr>
        <p:spPr>
          <a:xfrm>
            <a:off x="5553490" y="4989257"/>
            <a:ext cx="3298169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nb-N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sz="1800" b="0" i="0" u="none" strike="noStrike" baseline="0">
                <a:latin typeface="UtopiaStd-Regular6"/>
                <a:ea typeface="ＭＳ Ｐゴシック"/>
              </a:rPr>
              <a:t>the </a:t>
            </a:r>
            <a:r>
              <a:rPr lang="en-US" sz="1800" b="0" i="0" u="none" strike="noStrike" baseline="0">
                <a:latin typeface="TheSansMonoConNormal5"/>
                <a:ea typeface="ＭＳ Ｐゴシック"/>
              </a:rPr>
              <a:t>.</a:t>
            </a:r>
            <a:r>
              <a:rPr lang="en-US" sz="1800" b="0" i="0" u="none" strike="noStrike" baseline="0" err="1">
                <a:latin typeface="TheSansMonoConNormal5"/>
                <a:ea typeface="ＭＳ Ｐゴシック"/>
              </a:rPr>
              <a:t>bashrc</a:t>
            </a:r>
            <a:r>
              <a:rPr lang="en-US" sz="1800" b="0" i="0" u="none" strike="noStrike" baseline="0">
                <a:latin typeface="TheSansMonoConNormal5"/>
                <a:ea typeface="ＭＳ Ｐゴシック"/>
              </a:rPr>
              <a:t> </a:t>
            </a:r>
            <a:r>
              <a:rPr lang="en-US" sz="1800" b="0" i="0" u="none" strike="noStrike" baseline="0">
                <a:latin typeface="UtopiaStd-Regular6"/>
                <a:ea typeface="ＭＳ Ｐゴシック"/>
              </a:rPr>
              <a:t>script in the </a:t>
            </a:r>
            <a:r>
              <a:rPr lang="en-US" sz="1800" b="0" i="0" u="none" strike="noStrike" baseline="0">
                <a:latin typeface="TheSansMonoConNormal5"/>
                <a:ea typeface="ＭＳ Ｐゴシック"/>
              </a:rPr>
              <a:t>home </a:t>
            </a:r>
            <a:r>
              <a:rPr lang="en-US" sz="1800" b="0" i="0" u="none" strike="noStrike" baseline="0">
                <a:latin typeface="UtopiaStd-Regular6"/>
                <a:ea typeface="ＭＳ Ｐゴシック"/>
              </a:rPr>
              <a:t>folder </a:t>
            </a:r>
            <a:r>
              <a:rPr lang="en-US">
                <a:latin typeface="UtopiaStd-Regular6"/>
                <a:ea typeface="ＭＳ Ｐゴシック"/>
              </a:rPr>
              <a:t>executes when</a:t>
            </a:r>
            <a:r>
              <a:rPr lang="en-US" sz="1800" b="0" i="0" u="none" strike="noStrike" baseline="0">
                <a:latin typeface="UtopiaStd-Regular6"/>
                <a:ea typeface="ＭＳ Ｐゴシック"/>
              </a:rPr>
              <a:t> a new terminal session starts. So, the command inserted in the</a:t>
            </a:r>
            <a:endParaRPr lang="en-US" sz="1800" b="0" i="0" u="none" strike="noStrike" baseline="0">
              <a:latin typeface="UtopiaStd-Regular6"/>
            </a:endParaRPr>
          </a:p>
          <a:p>
            <a:pPr algn="l"/>
            <a:r>
              <a:rPr lang="en-US" sz="1800" b="0" i="0" u="none" strike="noStrike" baseline="0">
                <a:latin typeface="TheSansMonoConNormal5"/>
                <a:ea typeface="ＭＳ Ｐゴシック"/>
              </a:rPr>
              <a:t>.</a:t>
            </a:r>
            <a:r>
              <a:rPr lang="en-US" sz="1800" b="0" i="0" u="none" strike="noStrike" baseline="0" err="1">
                <a:latin typeface="TheSansMonoConNormal5"/>
                <a:ea typeface="ＭＳ Ｐゴシック"/>
              </a:rPr>
              <a:t>bashrc</a:t>
            </a:r>
            <a:r>
              <a:rPr lang="en-US" sz="1800" b="0" i="0" u="none" strike="noStrike" baseline="0">
                <a:latin typeface="TheSansMonoConNormal5"/>
                <a:ea typeface="ＭＳ Ｐゴシック"/>
              </a:rPr>
              <a:t> </a:t>
            </a:r>
            <a:r>
              <a:rPr lang="en-US" sz="1800" b="0" i="0" u="none" strike="noStrike" baseline="0">
                <a:latin typeface="UtopiaStd-Regular6"/>
                <a:ea typeface="ＭＳ Ｐゴシック"/>
              </a:rPr>
              <a:t>file also executes.</a:t>
            </a:r>
            <a:endParaRPr 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3460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9EB9-7ECF-1B72-1820-BA91DE06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408767"/>
            <a:ext cx="6632786" cy="79216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>
                <a:latin typeface="Georgia"/>
                <a:ea typeface="ＭＳ Ｐゴシック"/>
                <a:cs typeface="Calibri"/>
              </a:rPr>
              <a:t>Checking if ROS 2 is Installed</a:t>
            </a:r>
            <a:endParaRPr lang="en-US"/>
          </a:p>
          <a:p>
            <a:pPr algn="ctr"/>
            <a:endParaRPr lang="en-US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D1ADA-ED9C-B30A-75A8-BAA31885F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857ED0-A97C-46F8-A783-F89F37A2E1D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30E6DD-F5E2-93D3-8F18-42D64C04E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816" y="1353150"/>
            <a:ext cx="8207239" cy="4709993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To verify that ROS 2 is installed, open a new terminal and run: </a:t>
            </a:r>
            <a:r>
              <a:rPr lang="en-US" sz="2400" b="1" i="1">
                <a:solidFill>
                  <a:srgbClr val="7030A0"/>
                </a:solidFill>
                <a:latin typeface="Calibri"/>
                <a:ea typeface="ＭＳ Ｐゴシック"/>
              </a:rPr>
              <a:t>ros2</a:t>
            </a:r>
            <a:endParaRPr lang="en-US" sz="2400">
              <a:solidFill>
                <a:srgbClr val="000000"/>
              </a:solidFill>
              <a:latin typeface="Calibri"/>
              <a:cs typeface="+mn-lt"/>
            </a:endParaRP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If you see an output, ROS 2 is correctly installed.</a:t>
            </a:r>
            <a:endParaRPr lang="en-US" sz="1800">
              <a:latin typeface="Calibri"/>
            </a:endParaRP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If you get </a:t>
            </a:r>
            <a:r>
              <a:rPr lang="en-US" sz="1800" b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"command not found"</a:t>
            </a:r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even after installation, it means ROS 2 is not sourced.</a:t>
            </a:r>
            <a:endParaRPr lang="en-US" sz="1800">
              <a:latin typeface="Calibri"/>
            </a:endParaRPr>
          </a:p>
          <a:p>
            <a:r>
              <a:rPr lang="en-US" sz="1800">
                <a:latin typeface="Calibri"/>
                <a:ea typeface="ＭＳ Ｐゴシック"/>
              </a:rPr>
              <a:t>Fix: Source ROS 2 in .</a:t>
            </a:r>
            <a:r>
              <a:rPr lang="en-US" sz="1800" err="1">
                <a:latin typeface="Calibri"/>
                <a:ea typeface="ＭＳ Ｐゴシック"/>
              </a:rPr>
              <a:t>bashrc</a:t>
            </a:r>
            <a:endParaRPr lang="en-US" sz="1800">
              <a:latin typeface="Calibri"/>
            </a:endParaRP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To ensure ROS 2 is sourced automatically, follow these steps:</a:t>
            </a:r>
            <a:endParaRPr lang="en-US" sz="1800">
              <a:latin typeface="Calibri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1. Open the </a:t>
            </a: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alibri"/>
                <a:ea typeface="ＭＳ Ｐゴシック"/>
              </a:rPr>
              <a:t>bashrc</a:t>
            </a:r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file: </a:t>
            </a:r>
            <a:r>
              <a:rPr lang="en-US" sz="1800" b="1" i="1" err="1">
                <a:solidFill>
                  <a:srgbClr val="7030A0"/>
                </a:solidFill>
                <a:latin typeface="Calibri"/>
                <a:ea typeface="ＭＳ Ｐゴシック"/>
              </a:rPr>
              <a:t>gedit</a:t>
            </a:r>
            <a:r>
              <a:rPr lang="en-US" sz="1800" b="1" i="1">
                <a:solidFill>
                  <a:srgbClr val="7030A0"/>
                </a:solidFill>
                <a:latin typeface="Calibri"/>
                <a:ea typeface="ＭＳ Ｐゴシック"/>
              </a:rPr>
              <a:t> ~/.</a:t>
            </a:r>
            <a:r>
              <a:rPr lang="en-US" sz="1800" b="1" i="1" err="1">
                <a:solidFill>
                  <a:srgbClr val="7030A0"/>
                </a:solidFill>
                <a:latin typeface="Calibri"/>
                <a:ea typeface="ＭＳ Ｐゴシック"/>
              </a:rPr>
              <a:t>bashrc</a:t>
            </a:r>
            <a:endParaRPr lang="en-US" sz="1800" b="1" i="1" err="1">
              <a:solidFill>
                <a:srgbClr val="7030A0"/>
              </a:solidFill>
              <a:latin typeface="Calibri"/>
              <a:cs typeface="Arial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2. Add the following line at the end: </a:t>
            </a:r>
            <a:r>
              <a:rPr lang="en-US" sz="1800" b="1" i="1">
                <a:solidFill>
                  <a:srgbClr val="7030A0"/>
                </a:solidFill>
                <a:latin typeface="Calibri"/>
                <a:ea typeface="ＭＳ Ｐゴシック"/>
              </a:rPr>
              <a:t>source /opt/</a:t>
            </a:r>
            <a:r>
              <a:rPr lang="en-US" sz="1800" b="1" i="1" err="1">
                <a:solidFill>
                  <a:srgbClr val="7030A0"/>
                </a:solidFill>
                <a:latin typeface="Calibri"/>
                <a:ea typeface="ＭＳ Ｐゴシック"/>
              </a:rPr>
              <a:t>ros</a:t>
            </a:r>
            <a:r>
              <a:rPr lang="en-US" sz="1800" b="1" i="1">
                <a:solidFill>
                  <a:srgbClr val="7030A0"/>
                </a:solidFill>
                <a:latin typeface="Calibri"/>
                <a:ea typeface="ＭＳ Ｐゴシック"/>
              </a:rPr>
              <a:t>/humble/</a:t>
            </a:r>
            <a:r>
              <a:rPr lang="en-US" sz="1800" b="1" i="1" err="1">
                <a:solidFill>
                  <a:srgbClr val="7030A0"/>
                </a:solidFill>
                <a:latin typeface="Calibri"/>
                <a:ea typeface="ＭＳ Ｐゴシック"/>
              </a:rPr>
              <a:t>setup.bash</a:t>
            </a:r>
            <a:endParaRPr lang="en-US" sz="1800" err="1">
              <a:solidFill>
                <a:srgbClr val="7030A0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3. Save the file and apply changes: </a:t>
            </a:r>
            <a:r>
              <a:rPr lang="en-US" sz="1800" b="1" i="1">
                <a:solidFill>
                  <a:srgbClr val="7030A0"/>
                </a:solidFill>
                <a:latin typeface="Calibri"/>
                <a:ea typeface="ＭＳ Ｐゴシック"/>
              </a:rPr>
              <a:t>source ~/.</a:t>
            </a:r>
            <a:r>
              <a:rPr lang="en-US" sz="1800" b="1" i="1" err="1">
                <a:solidFill>
                  <a:srgbClr val="7030A0"/>
                </a:solidFill>
                <a:latin typeface="Calibri"/>
                <a:ea typeface="ＭＳ Ｐゴシック"/>
              </a:rPr>
              <a:t>bashrc</a:t>
            </a:r>
            <a:endParaRPr lang="en-US" sz="1800" err="1">
              <a:solidFill>
                <a:srgbClr val="7030A0"/>
              </a:solidFill>
              <a:latin typeface="Calibri"/>
              <a:cs typeface="Arial"/>
            </a:endParaRPr>
          </a:p>
          <a:p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Now, every new terminal will recognize ROS 2 automatically. </a:t>
            </a:r>
            <a:endParaRPr lang="en-US" sz="1800"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1472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04104-4262-AC2B-C2DE-20B19ABDF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3A4EA-0F62-FFC2-1828-8FD5F00A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394F7D-D377-2366-F874-DD354B2D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05" y="271691"/>
            <a:ext cx="8139338" cy="3772126"/>
          </a:xfrm>
        </p:spPr>
        <p:txBody>
          <a:bodyPr/>
          <a:lstStyle/>
          <a:p>
            <a:r>
              <a:rPr lang="en-US" sz="3200" baseline="-25000">
                <a:ea typeface="+mj-lt"/>
                <a:cs typeface="+mj-lt"/>
              </a:rPr>
              <a:t>Let’s clone the examples repository into the </a:t>
            </a:r>
            <a:r>
              <a:rPr lang="en-US" sz="3200" baseline="-25000" err="1">
                <a:latin typeface="Consolas"/>
                <a:ea typeface="+mj-lt"/>
                <a:cs typeface="+mj-lt"/>
              </a:rPr>
              <a:t>src</a:t>
            </a:r>
            <a:r>
              <a:rPr lang="en-US" sz="3200" baseline="-25000">
                <a:ea typeface="+mj-lt"/>
                <a:cs typeface="+mj-lt"/>
              </a:rPr>
              <a:t> directory of the workspace to install the package.:</a:t>
            </a:r>
            <a:br>
              <a:rPr lang="en-US" sz="3200" baseline="-25000">
                <a:ea typeface="+mj-lt"/>
                <a:cs typeface="+mj-lt"/>
              </a:rPr>
            </a:br>
            <a:r>
              <a:rPr lang="en-US" sz="3200" baseline="-25000">
                <a:ea typeface="+mj-lt"/>
                <a:cs typeface="+mj-lt"/>
              </a:rPr>
              <a:t>- we shall be at the root of the workspace </a:t>
            </a:r>
            <a:r>
              <a:rPr lang="en-US" sz="3200" b="1" i="1" baseline="-25000">
                <a:solidFill>
                  <a:srgbClr val="7030A0"/>
                </a:solidFill>
                <a:ea typeface="+mj-lt"/>
                <a:cs typeface="+mj-lt"/>
              </a:rPr>
              <a:t>cd ~/ros2_ws</a:t>
            </a:r>
            <a:br>
              <a:rPr lang="en-US" sz="3200" b="1" i="1" baseline="-25000">
                <a:ea typeface="+mj-lt"/>
                <a:cs typeface="+mj-lt"/>
              </a:rPr>
            </a:br>
            <a:r>
              <a:rPr lang="en-US" sz="3200" baseline="-25000">
                <a:ea typeface="+mj-lt"/>
                <a:cs typeface="+mj-lt"/>
              </a:rPr>
              <a:t>- then run the command</a:t>
            </a:r>
            <a:br>
              <a:rPr lang="en-US" sz="3200" baseline="-25000">
                <a:ea typeface="+mj-lt"/>
                <a:cs typeface="+mj-lt"/>
              </a:rPr>
            </a:br>
            <a:r>
              <a:rPr lang="en-US" sz="2400" b="1" i="1" baseline="-25000">
                <a:solidFill>
                  <a:srgbClr val="7030A0"/>
                </a:solidFill>
                <a:ea typeface="+mj-lt"/>
                <a:cs typeface="+mj-lt"/>
              </a:rPr>
              <a:t>git clone https://github.com/ros2/examples </a:t>
            </a:r>
            <a:r>
              <a:rPr lang="en-US" sz="2400" b="1" i="1" baseline="-25000" err="1">
                <a:solidFill>
                  <a:srgbClr val="7030A0"/>
                </a:solidFill>
                <a:ea typeface="+mj-lt"/>
                <a:cs typeface="+mj-lt"/>
              </a:rPr>
              <a:t>src</a:t>
            </a:r>
            <a:r>
              <a:rPr lang="en-US" sz="2400" b="1" i="1" baseline="-25000">
                <a:solidFill>
                  <a:srgbClr val="7030A0"/>
                </a:solidFill>
                <a:ea typeface="+mj-lt"/>
                <a:cs typeface="+mj-lt"/>
              </a:rPr>
              <a:t>/examples -b humble</a:t>
            </a:r>
          </a:p>
          <a:p>
            <a:r>
              <a:rPr lang="en-US" sz="3200" baseline="-25000">
                <a:ea typeface="+mj-lt"/>
                <a:cs typeface="+mj-lt"/>
              </a:rPr>
              <a:t>If </a:t>
            </a:r>
            <a:r>
              <a:rPr lang="en-US" sz="3200" b="1" baseline="-25000">
                <a:ea typeface="+mj-lt"/>
                <a:cs typeface="+mj-lt"/>
              </a:rPr>
              <a:t>git </a:t>
            </a:r>
            <a:r>
              <a:rPr lang="en-US" sz="3200" baseline="-25000">
                <a:ea typeface="+mj-lt"/>
                <a:cs typeface="+mj-lt"/>
              </a:rPr>
              <a:t>not found, then install it using the command</a:t>
            </a:r>
            <a:r>
              <a:rPr lang="en-US" baseline="-25000">
                <a:ea typeface="+mj-lt"/>
                <a:cs typeface="+mj-lt"/>
              </a:rPr>
              <a:t> </a:t>
            </a:r>
            <a:br>
              <a:rPr lang="en-US" baseline="-25000">
                <a:ea typeface="+mj-lt"/>
                <a:cs typeface="+mj-lt"/>
              </a:rPr>
            </a:br>
            <a:r>
              <a:rPr lang="en-US" sz="2800" b="1" i="1" baseline="-25000" err="1">
                <a:solidFill>
                  <a:srgbClr val="7030A0"/>
                </a:solidFill>
                <a:ea typeface="+mj-lt"/>
                <a:cs typeface="+mj-lt"/>
              </a:rPr>
              <a:t>sudo</a:t>
            </a:r>
            <a:r>
              <a:rPr lang="en-US" sz="2800" b="1" i="1" baseline="-25000">
                <a:solidFill>
                  <a:srgbClr val="7030A0"/>
                </a:solidFill>
                <a:ea typeface="+mj-lt"/>
                <a:cs typeface="+mj-lt"/>
              </a:rPr>
              <a:t> apt install git</a:t>
            </a:r>
            <a:r>
              <a:rPr lang="en-US" sz="3200" b="1" i="1" baseline="-25000">
                <a:solidFill>
                  <a:srgbClr val="7030A0"/>
                </a:solidFill>
                <a:ea typeface="+mj-lt"/>
                <a:cs typeface="+mj-lt"/>
              </a:rPr>
              <a:t> </a:t>
            </a:r>
          </a:p>
          <a:p>
            <a:endParaRPr lang="en-US" sz="3200" baseline="-2500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932F60C-A502-E11D-A5FE-3AAD7A668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91" y="4025932"/>
            <a:ext cx="8146200" cy="25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8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79F1-BBC9-1796-8655-1AEB9A3A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B42C4C-8C7D-436B-495B-AF3DA943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" y="1720638"/>
            <a:ext cx="7489372" cy="4831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EF6D7D-F570-169A-C569-1ED2C5F486C6}"/>
              </a:ext>
            </a:extLst>
          </p:cNvPr>
          <p:cNvSpPr/>
          <p:nvPr/>
        </p:nvSpPr>
        <p:spPr>
          <a:xfrm>
            <a:off x="534221" y="6089450"/>
            <a:ext cx="3508162" cy="4620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4707C1-B3E7-61A0-D134-C63A9931C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594074"/>
            <a:ext cx="8229600" cy="9236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15843C-2D95-80F7-06C9-EAAE39EB6911}"/>
              </a:ext>
            </a:extLst>
          </p:cNvPr>
          <p:cNvSpPr/>
          <p:nvPr/>
        </p:nvSpPr>
        <p:spPr>
          <a:xfrm>
            <a:off x="3571335" y="820764"/>
            <a:ext cx="4803562" cy="46202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44E33-3114-49B4-9784-180A3F45D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FD5F-7830-6D16-D8FC-F25AEC21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ROS Workspace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564C9-C5B6-B90D-B174-C560A27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000000"/>
              </a:solidFill>
              <a:ea typeface="ＭＳ Ｐゴシック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i="1">
                <a:ea typeface="ＭＳ Ｐゴシック"/>
              </a:rPr>
              <a:t>Follow the instruction on the </a:t>
            </a:r>
            <a:r>
              <a:rPr lang="en-US" i="1" err="1">
                <a:ea typeface="ＭＳ Ｐゴシック"/>
              </a:rPr>
              <a:t>documentaion</a:t>
            </a:r>
            <a:endParaRPr lang="en-US" i="1" err="1">
              <a:solidFill>
                <a:srgbClr val="7030A0"/>
              </a:solidFill>
              <a:ea typeface="ＭＳ Ｐゴシック"/>
            </a:endParaRPr>
          </a:p>
          <a:p>
            <a:pPr marL="0" indent="0">
              <a:buNone/>
            </a:pPr>
            <a:r>
              <a:rPr lang="en-US" i="1">
                <a:solidFill>
                  <a:srgbClr val="7030A0"/>
                </a:solidFill>
                <a:ea typeface="+mn-lt"/>
                <a:cs typeface="+mn-lt"/>
              </a:rPr>
              <a:t>https://docs.ros.org/en/humble/Tutorials/Beginner-Client-Libraries/Colcon-Tutorial.html</a:t>
            </a:r>
            <a:br>
              <a:rPr lang="en-US" i="1">
                <a:ea typeface="ＭＳ Ｐゴシック"/>
              </a:rPr>
            </a:br>
            <a:endParaRPr lang="en-US" i="1">
              <a:solidFill>
                <a:srgbClr val="7030A0"/>
              </a:solidFill>
              <a:ea typeface="ＭＳ Ｐゴシック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1205B-A6D4-521E-8558-16D58B42B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4FD43-6967-64A2-3CD9-003D2AC0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83D4-EF00-B08C-598C-14577626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To create our own workspace with installed packages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B464-6129-3FBE-6CED-B7464D34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44" y="2111151"/>
            <a:ext cx="8206685" cy="4035465"/>
          </a:xfrm>
        </p:spPr>
        <p:txBody>
          <a:bodyPr/>
          <a:lstStyle/>
          <a:p>
            <a:r>
              <a:rPr lang="en-US" sz="1800">
                <a:solidFill>
                  <a:srgbClr val="FF0000"/>
                </a:solidFill>
                <a:ea typeface="+mn-lt"/>
                <a:cs typeface="+mn-lt"/>
              </a:rPr>
              <a:t>Step 1 install </a:t>
            </a:r>
            <a:r>
              <a:rPr lang="en-US" sz="1800" err="1">
                <a:solidFill>
                  <a:srgbClr val="FF0000"/>
                </a:solidFill>
                <a:ea typeface="+mn-lt"/>
                <a:cs typeface="+mn-lt"/>
              </a:rPr>
              <a:t>colcon</a:t>
            </a:r>
            <a:r>
              <a:rPr lang="en-US" sz="1800">
                <a:solidFill>
                  <a:srgbClr val="FF0000"/>
                </a:solidFill>
                <a:ea typeface="+mn-lt"/>
                <a:cs typeface="+mn-lt"/>
              </a:rPr>
              <a:t>:</a:t>
            </a:r>
          </a:p>
          <a:p>
            <a:r>
              <a:rPr lang="en-US" sz="1800" err="1">
                <a:solidFill>
                  <a:srgbClr val="002060"/>
                </a:solidFill>
                <a:ea typeface="+mn-lt"/>
                <a:cs typeface="+mn-lt"/>
              </a:rPr>
              <a:t>sudo</a:t>
            </a: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 apt install python3-colcon-common-extensions</a:t>
            </a:r>
          </a:p>
          <a:p>
            <a:r>
              <a:rPr lang="en-US" sz="1800">
                <a:solidFill>
                  <a:srgbClr val="FF0000"/>
                </a:solidFill>
                <a:ea typeface="+mn-lt"/>
                <a:cs typeface="+mn-lt"/>
              </a:rPr>
              <a:t>Step 2 create the workspace (create the directory)</a:t>
            </a:r>
            <a:endParaRPr lang="en-US" sz="1800">
              <a:solidFill>
                <a:srgbClr val="FF0000"/>
              </a:solidFill>
              <a:latin typeface="Arial"/>
              <a:ea typeface="+mn-lt"/>
              <a:cs typeface="+mn-lt"/>
            </a:endParaRPr>
          </a:p>
          <a:p>
            <a:r>
              <a:rPr lang="en-US" sz="1800" err="1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mkdir</a:t>
            </a:r>
            <a:r>
              <a:rPr lang="en-US" sz="1800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 -p ~/ros2_ws/</a:t>
            </a:r>
            <a:r>
              <a:rPr lang="en-US" sz="1800" err="1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src</a:t>
            </a:r>
            <a:r>
              <a:rPr lang="en-US" sz="1800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
cd ~/ros2_ws</a:t>
            </a:r>
          </a:p>
          <a:p>
            <a:pPr marL="0" indent="0">
              <a:buNone/>
            </a:pPr>
            <a:endParaRPr lang="en-US" sz="180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└── </a:t>
            </a:r>
            <a:r>
              <a:rPr lang="en-US" sz="1800" err="1">
                <a:solidFill>
                  <a:srgbClr val="002060"/>
                </a:solidFill>
                <a:ea typeface="+mn-lt"/>
                <a:cs typeface="+mn-lt"/>
              </a:rPr>
              <a:t>src</a:t>
            </a:r>
            <a:endParaRPr lang="en-US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1 directory, 0 files</a:t>
            </a:r>
            <a:r>
              <a:rPr lang="en-US" sz="1800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
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3BFA7-22E8-03BF-5139-FE1FE7A59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8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35B8A-8D5F-3C39-A229-648860A7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B44-9FFF-A436-94DE-44AFB469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To create our own workspace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E70A-4B15-4C9A-6F3C-6512E909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44" y="1501551"/>
            <a:ext cx="8218408" cy="464506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step 3 add some examples</a:t>
            </a:r>
            <a:endParaRPr lang="en-US" sz="180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Arial"/>
                <a:ea typeface="+mn-lt"/>
                <a:cs typeface="+mn-lt"/>
              </a:rPr>
              <a:t>git clone </a:t>
            </a:r>
            <a:r>
              <a:rPr lang="en-US" sz="1800">
                <a:solidFill>
                  <a:srgbClr val="002060"/>
                </a:solidFill>
                <a:latin typeface="Aria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https://github.com/ros2/examples</a:t>
            </a:r>
            <a:r>
              <a:rPr lang="en-US" sz="1800">
                <a:solidFill>
                  <a:srgbClr val="002060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002060"/>
                </a:solidFill>
                <a:latin typeface="Arial"/>
                <a:ea typeface="+mn-lt"/>
                <a:cs typeface="+mn-lt"/>
              </a:rPr>
              <a:t>src</a:t>
            </a:r>
            <a:r>
              <a:rPr lang="en-US" sz="1800">
                <a:solidFill>
                  <a:srgbClr val="002060"/>
                </a:solidFill>
                <a:latin typeface="Arial"/>
                <a:ea typeface="+mn-lt"/>
                <a:cs typeface="+mn-lt"/>
              </a:rPr>
              <a:t>/examples -b humble</a:t>
            </a: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If git not found, run (</a:t>
            </a:r>
            <a:r>
              <a:rPr lang="en-US" sz="1800" err="1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sudo</a:t>
            </a:r>
            <a:r>
              <a:rPr lang="en-US" sz="1800">
                <a:solidFill>
                  <a:srgbClr val="002060"/>
                </a:solidFill>
                <a:latin typeface="Consolas"/>
                <a:ea typeface="+mn-lt"/>
                <a:cs typeface="+mn-lt"/>
              </a:rPr>
              <a:t> apt install git)</a:t>
            </a:r>
          </a:p>
          <a:p>
            <a:pPr marL="0" indent="0">
              <a:buNone/>
            </a:pPr>
            <a:endParaRPr lang="en-US" sz="180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└── </a:t>
            </a:r>
            <a:r>
              <a:rPr lang="en-US" sz="1800" err="1">
                <a:solidFill>
                  <a:srgbClr val="002060"/>
                </a:solidFill>
                <a:ea typeface="+mn-lt"/>
                <a:cs typeface="+mn-lt"/>
              </a:rPr>
              <a:t>src</a:t>
            </a:r>
            <a:endParaRPr lang="en-US" err="1"/>
          </a:p>
          <a:p>
            <a:pPr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    └── examples</a:t>
            </a:r>
            <a:endParaRPr lang="en-US"/>
          </a:p>
          <a:p>
            <a:pPr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        ├── CONTRIBUTING.md</a:t>
            </a:r>
            <a:endParaRPr lang="en-US"/>
          </a:p>
          <a:p>
            <a:pPr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        ├── LICENSE</a:t>
            </a:r>
            <a:endParaRPr lang="en-US"/>
          </a:p>
          <a:p>
            <a:pPr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        ├── </a:t>
            </a:r>
            <a:r>
              <a:rPr lang="en-US" sz="1800" err="1">
                <a:solidFill>
                  <a:srgbClr val="002060"/>
                </a:solidFill>
                <a:ea typeface="+mn-lt"/>
                <a:cs typeface="+mn-lt"/>
              </a:rPr>
              <a:t>rclcpp</a:t>
            </a:r>
            <a:endParaRPr lang="en-US" err="1"/>
          </a:p>
          <a:p>
            <a:pPr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        ├── </a:t>
            </a:r>
            <a:r>
              <a:rPr lang="en-US" sz="1800" err="1">
                <a:solidFill>
                  <a:srgbClr val="002060"/>
                </a:solidFill>
                <a:ea typeface="+mn-lt"/>
                <a:cs typeface="+mn-lt"/>
              </a:rPr>
              <a:t>rclpy</a:t>
            </a:r>
            <a:endParaRPr lang="en-US" err="1"/>
          </a:p>
          <a:p>
            <a:pPr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        └── README.md</a:t>
            </a:r>
            <a:endParaRPr lang="en-US"/>
          </a:p>
          <a:p>
            <a:pPr marL="0" indent="0">
              <a:buNone/>
            </a:pP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4 directories, 3 files</a:t>
            </a:r>
            <a:endParaRPr lang="en-US"/>
          </a:p>
          <a:p>
            <a:pPr marL="0" indent="0">
              <a:buNone/>
            </a:pPr>
            <a:endParaRPr lang="en-US" sz="180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47E41-E6B0-352B-FA01-44D3C4D1B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8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3F08F-36BD-9349-392E-BBE6B2F79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A0CB-6994-2359-5983-20959874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To create our own workspace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79BF-E75A-102A-EEFA-BEEAF89A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44" y="1501551"/>
            <a:ext cx="8218408" cy="464506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step 4 build the workspace</a:t>
            </a:r>
            <a:endParaRPr lang="en-US" sz="1800">
              <a:solidFill>
                <a:srgbClr val="002060"/>
              </a:solidFill>
              <a:latin typeface="Consolas"/>
              <a:ea typeface="ＭＳ Ｐゴシック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err="1">
                <a:solidFill>
                  <a:srgbClr val="002060"/>
                </a:solidFill>
                <a:ea typeface="+mn-lt"/>
                <a:cs typeface="+mn-lt"/>
              </a:rPr>
              <a:t>colcon</a:t>
            </a: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 build --</a:t>
            </a:r>
            <a:r>
              <a:rPr lang="en-US" sz="1800" err="1">
                <a:solidFill>
                  <a:srgbClr val="002060"/>
                </a:solidFill>
                <a:ea typeface="+mn-lt"/>
                <a:cs typeface="+mn-lt"/>
              </a:rPr>
              <a:t>symlink</a:t>
            </a: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-install</a:t>
            </a:r>
            <a:endParaRPr lang="en-US" sz="1800">
              <a:solidFill>
                <a:srgbClr val="002060"/>
              </a:solidFill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Arial"/>
                <a:ea typeface="+mn-lt"/>
                <a:cs typeface="+mn-lt"/>
              </a:rPr>
              <a:t>Or </a:t>
            </a:r>
            <a:r>
              <a:rPr lang="en-US" sz="1800" err="1">
                <a:solidFill>
                  <a:srgbClr val="002060"/>
                </a:solidFill>
                <a:ea typeface="+mn-lt"/>
                <a:cs typeface="+mn-lt"/>
              </a:rPr>
              <a:t>colcon</a:t>
            </a: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 build --</a:t>
            </a:r>
            <a:r>
              <a:rPr lang="en-US" sz="1800" err="1">
                <a:solidFill>
                  <a:srgbClr val="002060"/>
                </a:solidFill>
                <a:ea typeface="+mn-lt"/>
                <a:cs typeface="+mn-lt"/>
              </a:rPr>
              <a:t>symlink</a:t>
            </a:r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-install --parallel-workers 1</a:t>
            </a:r>
            <a:endParaRPr lang="en-US" sz="1800">
              <a:solidFill>
                <a:srgbClr val="002060"/>
              </a:solidFill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800">
              <a:solidFill>
                <a:srgbClr val="002060"/>
              </a:solidFill>
              <a:latin typeface="Arial"/>
              <a:ea typeface="ＭＳ Ｐゴシック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Step 5 source the workspace</a:t>
            </a:r>
          </a:p>
          <a:p>
            <a:pPr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Arial"/>
                <a:ea typeface="+mn-lt"/>
                <a:cs typeface="+mn-lt"/>
              </a:rPr>
              <a:t>source ~/ros2_ws/install/</a:t>
            </a:r>
            <a:r>
              <a:rPr lang="en-US" sz="1800" err="1">
                <a:solidFill>
                  <a:srgbClr val="002060"/>
                </a:solidFill>
                <a:latin typeface="Arial"/>
                <a:ea typeface="+mn-lt"/>
                <a:cs typeface="+mn-lt"/>
              </a:rPr>
              <a:t>setup.bash</a:t>
            </a:r>
            <a:endParaRPr lang="en-US" sz="1800">
              <a:solidFill>
                <a:srgbClr val="002060"/>
              </a:solidFill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800">
              <a:solidFill>
                <a:srgbClr val="002060"/>
              </a:solidFill>
              <a:highlight>
                <a:srgbClr val="FFFF00"/>
              </a:highlight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800">
              <a:solidFill>
                <a:srgbClr val="FF0000"/>
              </a:solidFill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solidFill>
                <a:srgbClr val="002060"/>
              </a:solidFill>
              <a:latin typeface="Consolas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53D43-E7B3-A6B1-46BD-256E32D49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6005-8557-1DC7-9EC7-C58A3C3F2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9725-DDCE-7DCB-5AD0-75692DD5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ros2_ws Result:</a:t>
            </a:r>
            <a:br>
              <a:rPr lang="en-US" sz="2000">
                <a:latin typeface="Arial"/>
                <a:ea typeface="ＭＳ Ｐゴシック"/>
                <a:cs typeface="Arial"/>
              </a:rPr>
            </a:b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Now you can see a few folders in addition to the </a:t>
            </a:r>
            <a:r>
              <a:rPr lang="en-US" sz="2000" err="1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src</a:t>
            </a: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 folder</a:t>
            </a:r>
            <a:endParaRPr lang="en-US" sz="2000">
              <a:latin typeface="Arial"/>
              <a:ea typeface="ＭＳ Ｐゴシック"/>
              <a:cs typeface="Arial"/>
            </a:endParaRPr>
          </a:p>
          <a:p>
            <a:endParaRPr lang="en-US" sz="4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8A8A3-860A-B85F-509E-F17C63DCF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95AC85-8118-B250-DFDE-F36A8FDC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2" t="1464" r="652" b="11715"/>
          <a:stretch/>
        </p:blipFill>
        <p:spPr>
          <a:xfrm>
            <a:off x="732895" y="1474009"/>
            <a:ext cx="7687646" cy="41829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0C6A-1D03-9085-1103-8F57AE8EE80F}"/>
              </a:ext>
            </a:extLst>
          </p:cNvPr>
          <p:cNvSpPr>
            <a:spLocks noGrp="1"/>
          </p:cNvSpPr>
          <p:nvPr/>
        </p:nvSpPr>
        <p:spPr bwMode="auto">
          <a:xfrm>
            <a:off x="3883684" y="3552645"/>
            <a:ext cx="5482117" cy="302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81063" indent="-3429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200150" indent="-28575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757363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1800">
                <a:solidFill>
                  <a:schemeClr val="tx1"/>
                </a:solidFill>
                <a:latin typeface="Trebuchet MS" pitchFamily="34" charset="0"/>
                <a:ea typeface="ＭＳ Ｐゴシック" charset="0"/>
              </a:defRPr>
            </a:lvl4pPr>
            <a:lvl5pPr marL="21653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  <a:ea typeface="ＭＳ Ｐゴシック" charset="0"/>
              </a:defRPr>
            </a:lvl5pPr>
            <a:lvl6pPr marL="26225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30797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5369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9941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├── build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├── install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├── log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└── </a:t>
            </a:r>
            <a:r>
              <a:rPr lang="en-US" sz="2000" err="1">
                <a:ea typeface="+mn-lt"/>
                <a:cs typeface="+mn-lt"/>
              </a:rPr>
              <a:t>src</a:t>
            </a:r>
            <a:endParaRPr lang="en-US" sz="2000"/>
          </a:p>
          <a:p>
            <a:endParaRPr lang="en-US" sz="2000"/>
          </a:p>
          <a:p>
            <a:r>
              <a:rPr lang="en-US" sz="2000">
                <a:ea typeface="+mn-lt"/>
                <a:cs typeface="+mn-lt"/>
              </a:rPr>
              <a:t>4 directories, 0 files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81579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32D96-72CF-BD54-555D-9018EA849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B75E-8A22-6FB1-9565-186DD68A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ROS 2 Workspace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D23D0-722C-624A-22DD-A6719667F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5EC0A3-14B4-226C-DEF2-D7336459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88339"/>
            <a:ext cx="8175305" cy="4670468"/>
          </a:xfrm>
        </p:spPr>
        <p:txBody>
          <a:bodyPr/>
          <a:lstStyle/>
          <a:p>
            <a:r>
              <a:rPr lang="en-US" sz="2400" b="1" err="1">
                <a:latin typeface="Consolas"/>
                <a:ea typeface="ＭＳ Ｐゴシック"/>
              </a:rPr>
              <a:t>src</a:t>
            </a:r>
            <a:r>
              <a:rPr lang="en-US" sz="2400" b="1">
                <a:latin typeface="Consolas"/>
                <a:ea typeface="ＭＳ Ｐゴシック"/>
              </a:rPr>
              <a:t>/</a:t>
            </a:r>
            <a:r>
              <a:rPr lang="en-US" sz="2400" b="1">
                <a:ea typeface="+mn-lt"/>
                <a:cs typeface="+mn-lt"/>
              </a:rPr>
              <a:t> (Source)</a:t>
            </a:r>
            <a:r>
              <a:rPr lang="en-US" sz="2400">
                <a:ea typeface="+mn-lt"/>
                <a:cs typeface="+mn-lt"/>
              </a:rPr>
              <a:t> → Contains your packages (code, launch files, etc.). You write and store all your ROS 2 packages here.</a:t>
            </a:r>
          </a:p>
          <a:p>
            <a:r>
              <a:rPr lang="en-US" sz="2400" b="1">
                <a:latin typeface="Consolas"/>
                <a:ea typeface="ＭＳ Ｐゴシック"/>
              </a:rPr>
              <a:t>build/</a:t>
            </a:r>
            <a:r>
              <a:rPr lang="en-US" sz="2400">
                <a:ea typeface="+mn-lt"/>
                <a:cs typeface="+mn-lt"/>
              </a:rPr>
              <a:t> → Stores compiled files and intermediate build artifacts generated by </a:t>
            </a:r>
            <a:r>
              <a:rPr lang="en-US" sz="2400" err="1">
                <a:latin typeface="Consolas"/>
                <a:ea typeface="ＭＳ Ｐゴシック"/>
              </a:rPr>
              <a:t>colcon</a:t>
            </a:r>
            <a:r>
              <a:rPr lang="en-US" sz="2400">
                <a:latin typeface="Consolas"/>
                <a:ea typeface="ＭＳ Ｐゴシック"/>
              </a:rPr>
              <a:t> build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r>
              <a:rPr lang="en-US" sz="2400" b="1">
                <a:latin typeface="Consolas"/>
                <a:ea typeface="ＭＳ Ｐゴシック"/>
              </a:rPr>
              <a:t>install/</a:t>
            </a:r>
            <a:r>
              <a:rPr lang="en-US" sz="2400">
                <a:ea typeface="+mn-lt"/>
                <a:cs typeface="+mn-lt"/>
              </a:rPr>
              <a:t> → Contains the </a:t>
            </a:r>
            <a:r>
              <a:rPr lang="en-US" sz="2400" b="1">
                <a:ea typeface="+mn-lt"/>
                <a:cs typeface="+mn-lt"/>
              </a:rPr>
              <a:t>final built packages</a:t>
            </a:r>
            <a:r>
              <a:rPr lang="en-US" sz="2400">
                <a:ea typeface="+mn-lt"/>
                <a:cs typeface="+mn-lt"/>
              </a:rPr>
              <a:t>, executables, and libraries. You need to </a:t>
            </a:r>
            <a:r>
              <a:rPr lang="en-US" sz="2400" b="1">
                <a:ea typeface="+mn-lt"/>
                <a:cs typeface="+mn-lt"/>
              </a:rPr>
              <a:t>source this</a:t>
            </a:r>
            <a:r>
              <a:rPr lang="en-US" sz="2400">
                <a:ea typeface="+mn-lt"/>
                <a:cs typeface="+mn-lt"/>
              </a:rPr>
              <a:t> (</a:t>
            </a:r>
            <a:r>
              <a:rPr lang="en-US" sz="2400">
                <a:latin typeface="Consolas"/>
                <a:ea typeface="ＭＳ Ｐゴシック"/>
                <a:cs typeface="Arial"/>
              </a:rPr>
              <a:t>source install/</a:t>
            </a:r>
            <a:r>
              <a:rPr lang="en-US" sz="2400" err="1">
                <a:latin typeface="Consolas"/>
                <a:ea typeface="ＭＳ Ｐゴシック"/>
                <a:cs typeface="Arial"/>
              </a:rPr>
              <a:t>setup.bash</a:t>
            </a:r>
            <a:r>
              <a:rPr lang="en-US" sz="2400">
                <a:ea typeface="+mn-lt"/>
                <a:cs typeface="+mn-lt"/>
              </a:rPr>
              <a:t>) to use your packages.</a:t>
            </a:r>
            <a:endParaRPr lang="en-US" sz="2400"/>
          </a:p>
          <a:p>
            <a:r>
              <a:rPr lang="en-US" sz="2400" b="1">
                <a:latin typeface="Consolas"/>
                <a:ea typeface="ＭＳ Ｐゴシック"/>
                <a:cs typeface="Arial"/>
              </a:rPr>
              <a:t>log/</a:t>
            </a:r>
            <a:r>
              <a:rPr lang="en-US" sz="2400">
                <a:ea typeface="+mn-lt"/>
                <a:cs typeface="+mn-lt"/>
              </a:rPr>
              <a:t> → Stores logs and debugging information from builds and executions, useful for troubleshooting.</a:t>
            </a:r>
            <a:endParaRPr lang="en-US" sz="2400"/>
          </a:p>
          <a:p>
            <a:endParaRPr lang="en-US" sz="2400"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5126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E7B2B-DE9A-D6A9-442D-D5C4FB573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CDCA-846E-9B98-B141-CB131C91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E399-9C39-280F-9342-296FCA0B81A0}"/>
              </a:ext>
            </a:extLst>
          </p:cNvPr>
          <p:cNvSpPr>
            <a:spLocks noGrp="1"/>
          </p:cNvSpPr>
          <p:nvPr/>
        </p:nvSpPr>
        <p:spPr bwMode="auto">
          <a:xfrm>
            <a:off x="174325" y="1482306"/>
            <a:ext cx="8975814" cy="464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81063" indent="-3429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200150" indent="-28575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757363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1800">
                <a:solidFill>
                  <a:schemeClr val="tx1"/>
                </a:solidFill>
                <a:latin typeface="Trebuchet MS" pitchFamily="34" charset="0"/>
                <a:ea typeface="ＭＳ Ｐゴシック" charset="0"/>
              </a:defRPr>
            </a:lvl4pPr>
            <a:lvl5pPr marL="21653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  <a:ea typeface="ＭＳ Ｐゴシック" charset="0"/>
              </a:defRPr>
            </a:lvl5pPr>
            <a:lvl6pPr marL="26225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30797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5369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9941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1800">
                <a:ea typeface="+mn-lt"/>
                <a:cs typeface="+mn-lt"/>
              </a:rPr>
              <a:t>With the environment sourced, we can run executables built by </a:t>
            </a:r>
            <a:r>
              <a:rPr lang="en-US" sz="1800" err="1">
                <a:ea typeface="+mn-lt"/>
                <a:cs typeface="+mn-lt"/>
              </a:rPr>
              <a:t>colcon</a:t>
            </a:r>
            <a:r>
              <a:rPr lang="en-US" sz="1800">
                <a:ea typeface="+mn-lt"/>
                <a:cs typeface="+mn-lt"/>
              </a:rPr>
              <a:t>. Let’s run a subscriber node from the examples:</a:t>
            </a:r>
            <a:endParaRPr lang="en-US" sz="1800"/>
          </a:p>
          <a:p>
            <a:pPr marL="0" indent="0">
              <a:buNone/>
            </a:pPr>
            <a:r>
              <a:rPr lang="en-US" sz="1800" b="1" i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ros2 run </a:t>
            </a:r>
            <a:r>
              <a:rPr lang="en-US" sz="1800" b="1" i="1" err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examples_rclcpp_minimal_subscriber</a:t>
            </a:r>
            <a:r>
              <a:rPr lang="en-US" sz="1800" b="1" i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800" b="1" i="1" err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subscriber_member_function</a:t>
            </a:r>
            <a:r>
              <a:rPr lang="en-US" sz="1800" b="1" i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
</a:t>
            </a:r>
            <a:endParaRPr lang="en-US" sz="1800" b="1" i="1">
              <a:solidFill>
                <a:srgbClr val="7030A0"/>
              </a:solidFill>
            </a:endParaRPr>
          </a:p>
          <a:p>
            <a:r>
              <a:rPr lang="en-US" sz="1800">
                <a:ea typeface="+mn-lt"/>
                <a:cs typeface="+mn-lt"/>
              </a:rPr>
              <a:t>In another terminal, let’s run a publisher node (don’t forget to source the setup script):</a:t>
            </a:r>
            <a:endParaRPr lang="en-US" sz="1800"/>
          </a:p>
          <a:p>
            <a:pPr marL="0" indent="0">
              <a:buNone/>
            </a:pPr>
            <a:r>
              <a:rPr lang="en-US" sz="1800" b="1" i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ros2 run </a:t>
            </a:r>
            <a:r>
              <a:rPr lang="en-US" sz="1800" b="1" i="1" err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examples_rclcpp_minimal_publisher</a:t>
            </a:r>
            <a:r>
              <a:rPr lang="en-US" sz="1800" b="1" i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800" b="1" i="1" err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publisher_member_function</a:t>
            </a:r>
            <a:r>
              <a:rPr lang="en-US" sz="1800" b="1" i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
</a:t>
            </a:r>
            <a:endParaRPr lang="en-US" sz="1800" b="1" i="1">
              <a:solidFill>
                <a:srgbClr val="7030A0"/>
              </a:solidFill>
            </a:endParaRPr>
          </a:p>
          <a:p>
            <a:r>
              <a:rPr lang="en-US" sz="1800">
                <a:ea typeface="+mn-lt"/>
                <a:cs typeface="+mn-lt"/>
              </a:rPr>
              <a:t>You should see messages from the publisher and subscriber with numbers incrementing.</a:t>
            </a:r>
            <a:endParaRPr lang="en-US" sz="1800"/>
          </a:p>
          <a:p>
            <a:endParaRPr lang="en-US" sz="1800"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6D566E-4C59-0BE0-9E2A-F4AA9DBA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Try a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F04F-98F6-D15F-FFAE-9103BD30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76250"/>
            <a:ext cx="8207375" cy="3499983"/>
          </a:xfrm>
        </p:spPr>
        <p:txBody>
          <a:bodyPr/>
          <a:lstStyle/>
          <a:p>
            <a:r>
              <a:rPr lang="en-US">
                <a:highlight>
                  <a:srgbClr val="FF00FF"/>
                </a:highlight>
                <a:ea typeface="ＭＳ Ｐゴシック"/>
              </a:rPr>
              <a:t>Exercise 1:</a:t>
            </a:r>
            <a:r>
              <a:rPr lang="en-US">
                <a:ea typeface="ＭＳ Ｐゴシック"/>
              </a:rPr>
              <a:t> Create a workspace with your name and clone the following repository in it</a:t>
            </a:r>
            <a:br>
              <a:rPr lang="en-US">
                <a:ea typeface="ＭＳ Ｐゴシック"/>
              </a:rPr>
            </a:br>
            <a:br>
              <a:rPr lang="en-US">
                <a:ea typeface="ＭＳ Ｐゴシック"/>
                <a:cs typeface="+mj-lt"/>
              </a:rPr>
            </a:br>
            <a:r>
              <a:rPr lang="en-US" sz="2000">
                <a:ea typeface="ＭＳ Ｐゴシック"/>
                <a:cs typeface="+mj-lt"/>
              </a:rPr>
              <a:t>git clone https://github.com/ros/ros_tutorials.git -b humble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0FA2-D2E8-F0A6-035E-7A719EDC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43" y="4656362"/>
            <a:ext cx="8213045" cy="1075874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workspace — ROS 2 Documentation: Humble documentation</a:t>
            </a:r>
            <a:endParaRPr lang="en-US">
              <a:solidFill>
                <a:srgbClr val="0070C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064B-11D9-9E1A-5DBF-4FB0C51CA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CBFE2-FA1B-2375-0B2C-1FE69BE22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E5F5-5ADD-AB8D-4EC1-67CB32EE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/>
              </a:rPr>
              <a:t>Source ROS 2</a:t>
            </a:r>
            <a:endParaRPr lang="en-US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F493-85CB-DDA1-CD88-49C94DF8C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E551F43-0951-6020-9AB2-EEB1864D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7" y="1275524"/>
            <a:ext cx="6706232" cy="480968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4C2588-0AF3-81F3-AE5F-98AC48F1AAE9}"/>
              </a:ext>
            </a:extLst>
          </p:cNvPr>
          <p:cNvSpPr/>
          <p:nvPr/>
        </p:nvSpPr>
        <p:spPr>
          <a:xfrm>
            <a:off x="3961461" y="1484341"/>
            <a:ext cx="1015813" cy="3211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96165-EF0D-E505-36F1-9C556B61F55A}"/>
              </a:ext>
            </a:extLst>
          </p:cNvPr>
          <p:cNvSpPr/>
          <p:nvPr/>
        </p:nvSpPr>
        <p:spPr>
          <a:xfrm>
            <a:off x="1960025" y="5544125"/>
            <a:ext cx="2410178" cy="31166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1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8AD-00FE-6F64-DE47-9CEE081C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669472"/>
            <a:ext cx="8117796" cy="5389335"/>
          </a:xfrm>
        </p:spPr>
        <p:txBody>
          <a:bodyPr/>
          <a:lstStyle/>
          <a:p>
            <a:r>
              <a:rPr lang="en-US">
                <a:ea typeface="ＭＳ Ｐゴシック"/>
              </a:rPr>
              <a:t>After creating the workspace, it is an important thing to add the workspace environment. </a:t>
            </a:r>
            <a:endParaRPr lang="en-US"/>
          </a:p>
          <a:p>
            <a:r>
              <a:rPr lang="en-US">
                <a:ea typeface="ＭＳ Ｐゴシック"/>
              </a:rPr>
              <a:t>This means you have to set the workspace path</a:t>
            </a:r>
          </a:p>
          <a:p>
            <a:pPr marL="880745" lvl="1"/>
            <a:r>
              <a:rPr lang="en-US">
                <a:ea typeface="ＭＳ Ｐゴシック"/>
              </a:rPr>
              <a:t>so that the packages inside the workspace become accessible and visible.</a:t>
            </a:r>
            <a:endParaRPr lang="en-US">
              <a:ea typeface="ＭＳ Ｐゴシック"/>
              <a:cs typeface="Arial"/>
            </a:endParaRPr>
          </a:p>
          <a:p>
            <a:r>
              <a:rPr lang="en-US">
                <a:ea typeface="ＭＳ Ｐゴシック"/>
              </a:rPr>
              <a:t>To do this, you have to do the following steps.</a:t>
            </a:r>
          </a:p>
          <a:p>
            <a:pPr marL="880745" lvl="1"/>
            <a:r>
              <a:rPr lang="en-US">
                <a:ea typeface="ＭＳ Ｐゴシック"/>
              </a:rPr>
              <a:t>Open the </a:t>
            </a:r>
            <a:r>
              <a:rPr lang="en-US" b="1">
                <a:solidFill>
                  <a:srgbClr val="7030A0"/>
                </a:solidFill>
                <a:ea typeface="ＭＳ Ｐゴシック"/>
              </a:rPr>
              <a:t>.</a:t>
            </a:r>
            <a:r>
              <a:rPr lang="en-US" b="1" err="1">
                <a:solidFill>
                  <a:srgbClr val="7030A0"/>
                </a:solidFill>
                <a:ea typeface="ＭＳ Ｐゴシック"/>
              </a:rPr>
              <a:t>bashrc</a:t>
            </a:r>
            <a:r>
              <a:rPr lang="en-US">
                <a:ea typeface="ＭＳ Ｐゴシック"/>
              </a:rPr>
              <a:t> file in the home folder, and add the following line at the end of the file.</a:t>
            </a:r>
            <a:endParaRPr lang="en-US">
              <a:ea typeface="ＭＳ Ｐゴシック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1800">
                <a:solidFill>
                  <a:srgbClr val="002060"/>
                </a:solidFill>
                <a:ea typeface="ＭＳ Ｐゴシック"/>
                <a:cs typeface="Arial"/>
              </a:rPr>
              <a:t>source ~/ros2_ws/install/</a:t>
            </a:r>
            <a:r>
              <a:rPr lang="en-US" sz="1800" err="1">
                <a:solidFill>
                  <a:srgbClr val="002060"/>
                </a:solidFill>
                <a:ea typeface="ＭＳ Ｐゴシック"/>
                <a:cs typeface="Arial"/>
              </a:rPr>
              <a:t>setup.bash</a:t>
            </a:r>
            <a:endParaRPr lang="en-US" sz="1800" err="1">
              <a:ea typeface="ＭＳ Ｐゴシック"/>
              <a:cs typeface="Arial"/>
            </a:endParaRPr>
          </a:p>
          <a:p>
            <a:pPr marL="880745" lvl="1"/>
            <a:endParaRPr lang="en-US">
              <a:ea typeface="ＭＳ Ｐゴシック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14CFA-692F-FCFB-530E-965C6AE32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7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15D2-8C11-FAA7-C8FF-AAFCFDDD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ROS 2 Workspace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BE026-A678-7A19-6ABA-6E2DC5417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7F074A-ECD7-601A-0556-3164EEC242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2" t="1464" r="652" b="11715"/>
          <a:stretch/>
        </p:blipFill>
        <p:spPr>
          <a:xfrm>
            <a:off x="596824" y="1405973"/>
            <a:ext cx="7946181" cy="44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17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6CFCB-1886-3EE5-3275-CB4AF581A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9D8BC-0848-1B69-FFFD-DD1A8FB9E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8735BA-19F4-7266-BFC2-6BE47C21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6" y="1717763"/>
            <a:ext cx="8207375" cy="792163"/>
          </a:xfrm>
        </p:spPr>
        <p:txBody>
          <a:bodyPr wrap="square" anchor="t">
            <a:normAutofit/>
          </a:bodyPr>
          <a:lstStyle/>
          <a:p>
            <a:pPr algn="ctr"/>
            <a:r>
              <a:rPr lang="en-US">
                <a:ea typeface="ＭＳ Ｐゴシック"/>
              </a:rPr>
              <a:t>ROS 2 Packages &amp; Nodes</a:t>
            </a:r>
            <a:endParaRPr lang="en-US" err="1"/>
          </a:p>
        </p:txBody>
      </p:sp>
      <p:pic>
        <p:nvPicPr>
          <p:cNvPr id="8" name="Picture 7" descr="ROS 2: The Transition from Research to ...">
            <a:extLst>
              <a:ext uri="{FF2B5EF4-FFF2-40B4-BE49-F238E27FC236}">
                <a16:creationId xmlns:a16="http://schemas.microsoft.com/office/drawing/2014/main" id="{CBCBAFEB-0C62-83C1-5E6E-0376D40F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938107"/>
            <a:ext cx="6096671" cy="17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9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3C827-5D6F-EC70-B105-47988D73C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DB4E-C169-C82F-A6CE-C788AFAD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ROS Package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793F-5476-FE30-61D3-1992BFD62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44" y="1501551"/>
            <a:ext cx="8218408" cy="4645065"/>
          </a:xfrm>
        </p:spPr>
        <p:txBody>
          <a:bodyPr/>
          <a:lstStyle/>
          <a:p>
            <a:r>
              <a:rPr lang="en-US" sz="1800">
                <a:solidFill>
                  <a:srgbClr val="002060"/>
                </a:solidFill>
                <a:ea typeface="+mn-lt"/>
                <a:cs typeface="+mn-lt"/>
              </a:rPr>
              <a:t>A ROS 2 package is a structured directory that contains everything needed to run a ROS 2 project. This includes: Code (Python or C++), Configuration files, Dependencies, ..</a:t>
            </a:r>
            <a:r>
              <a:rPr lang="en-US" sz="1800" err="1">
                <a:solidFill>
                  <a:srgbClr val="002060"/>
                </a:solidFill>
                <a:ea typeface="+mn-lt"/>
                <a:cs typeface="+mn-lt"/>
              </a:rPr>
              <a:t>etc</a:t>
            </a:r>
            <a:endParaRPr lang="en-US" err="1"/>
          </a:p>
          <a:p>
            <a:endParaRPr lang="en-US" sz="1800">
              <a:solidFill>
                <a:srgbClr val="002060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B255E-D507-557A-A39F-C0FDACCE5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C33EAF-68C6-95DE-F32F-C848730A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53" y="2754085"/>
            <a:ext cx="7123672" cy="28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99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B2B1E-B938-29A2-8B1B-0D5F7050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DE93-8CBB-1905-D8BD-5BA8EA11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0" y="404364"/>
            <a:ext cx="4914960" cy="792163"/>
          </a:xfrm>
        </p:spPr>
        <p:txBody>
          <a:bodyPr/>
          <a:lstStyle/>
          <a:p>
            <a:pPr algn="ctr"/>
            <a:r>
              <a:rPr lang="en-US">
                <a:ea typeface="ＭＳ Ｐゴシック"/>
              </a:rPr>
              <a:t>ROS 2 Packages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58A86-FE3F-48AB-1DC9-1FA676191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D4CD8-2AE8-5972-1262-4C833047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9" y="1287698"/>
            <a:ext cx="8606882" cy="4771109"/>
          </a:xfrm>
        </p:spPr>
        <p:txBody>
          <a:bodyPr/>
          <a:lstStyle/>
          <a:p>
            <a:pPr marL="0" indent="0">
              <a:buNone/>
            </a:pPr>
            <a:r>
              <a:rPr lang="en-US" baseline="-25000">
                <a:ea typeface="+mn-lt"/>
                <a:cs typeface="+mn-lt"/>
              </a:rPr>
              <a:t>Steps to Create a Package</a:t>
            </a:r>
            <a:endParaRPr lang="en-US"/>
          </a:p>
          <a:p>
            <a:pPr marL="0" indent="0">
              <a:buNone/>
            </a:pPr>
            <a:r>
              <a:rPr lang="en-US" baseline="-25000">
                <a:ea typeface="+mn-lt"/>
                <a:cs typeface="+mn-lt"/>
              </a:rPr>
              <a:t>1. Navigate to Your Workspace source</a:t>
            </a:r>
          </a:p>
          <a:p>
            <a:pPr marL="0" indent="0">
              <a:buNone/>
            </a:pPr>
            <a:r>
              <a:rPr lang="en-US" b="1" i="1" baseline="-25000">
                <a:solidFill>
                  <a:srgbClr val="7030A0"/>
                </a:solidFill>
                <a:ea typeface="+mn-lt"/>
                <a:cs typeface="+mn-lt"/>
              </a:rPr>
              <a:t>cd ~/ros2_ws/</a:t>
            </a:r>
            <a:r>
              <a:rPr lang="en-US" b="1" i="1" baseline="-25000" err="1">
                <a:solidFill>
                  <a:srgbClr val="7030A0"/>
                </a:solidFill>
                <a:ea typeface="+mn-lt"/>
                <a:cs typeface="+mn-lt"/>
              </a:rPr>
              <a:t>src</a:t>
            </a:r>
            <a:endParaRPr lang="en-US" baseline="-2500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aseline="-25000">
                <a:ea typeface="+mn-lt"/>
                <a:cs typeface="+mn-lt"/>
              </a:rPr>
              <a:t>2. Create the Package</a:t>
            </a:r>
          </a:p>
          <a:p>
            <a:pPr marL="0" indent="0">
              <a:buNone/>
            </a:pPr>
            <a:r>
              <a:rPr lang="en-US" baseline="-25000">
                <a:ea typeface="+mn-lt"/>
                <a:cs typeface="+mn-lt"/>
              </a:rPr>
              <a:t>Run this command to create a simple Python-based ROS 2 package:</a:t>
            </a:r>
          </a:p>
          <a:p>
            <a:pPr marL="0" indent="0">
              <a:buNone/>
            </a:pPr>
            <a:r>
              <a:rPr lang="en-US" sz="2400" b="1" i="1" baseline="-25000">
                <a:solidFill>
                  <a:srgbClr val="7030A0"/>
                </a:solidFill>
                <a:ea typeface="+mn-lt"/>
                <a:cs typeface="+mn-lt"/>
              </a:rPr>
              <a:t>ros2 pkg create --build-type </a:t>
            </a:r>
            <a:r>
              <a:rPr lang="en-US" sz="2400" b="1" i="1" baseline="-25000" err="1">
                <a:solidFill>
                  <a:srgbClr val="7030A0"/>
                </a:solidFill>
                <a:ea typeface="+mn-lt"/>
                <a:cs typeface="+mn-lt"/>
              </a:rPr>
              <a:t>ament_python</a:t>
            </a:r>
            <a:r>
              <a:rPr lang="en-US" sz="2400" b="1" i="1" baseline="-2500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2400" b="1" i="1" baseline="-25000" err="1">
                <a:solidFill>
                  <a:srgbClr val="7030A0"/>
                </a:solidFill>
                <a:ea typeface="+mn-lt"/>
                <a:cs typeface="+mn-lt"/>
              </a:rPr>
              <a:t>hello_world</a:t>
            </a:r>
            <a:r>
              <a:rPr lang="en-US" sz="2400" b="1" i="1" baseline="-25000">
                <a:solidFill>
                  <a:srgbClr val="7030A0"/>
                </a:solidFill>
                <a:ea typeface="+mn-lt"/>
                <a:cs typeface="+mn-lt"/>
              </a:rPr>
              <a:t> --dependencies </a:t>
            </a:r>
            <a:r>
              <a:rPr lang="en-US" sz="2400" b="1" i="1" baseline="-25000" err="1">
                <a:solidFill>
                  <a:srgbClr val="7030A0"/>
                </a:solidFill>
                <a:ea typeface="+mn-lt"/>
                <a:cs typeface="+mn-lt"/>
              </a:rPr>
              <a:t>rclpy</a:t>
            </a:r>
            <a:r>
              <a:rPr lang="en-US" sz="2400" b="1" i="1" baseline="-2500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2400" b="1" i="1" baseline="-25000" err="1">
                <a:solidFill>
                  <a:srgbClr val="7030A0"/>
                </a:solidFill>
                <a:ea typeface="+mn-lt"/>
                <a:cs typeface="+mn-lt"/>
              </a:rPr>
              <a:t>std_msgs</a:t>
            </a:r>
            <a:br>
              <a:rPr lang="en-US" b="1" i="1" baseline="-25000">
                <a:ea typeface="+mn-lt"/>
                <a:cs typeface="+mn-lt"/>
              </a:rPr>
            </a:br>
            <a:r>
              <a:rPr lang="en-US" baseline="-25000">
                <a:ea typeface="+mn-lt"/>
                <a:cs typeface="+mn-lt"/>
              </a:rPr>
              <a:t>This will: Create a folder </a:t>
            </a:r>
            <a:r>
              <a:rPr lang="en-US" baseline="-25000" err="1">
                <a:ea typeface="+mn-lt"/>
                <a:cs typeface="+mn-lt"/>
              </a:rPr>
              <a:t>hello_world</a:t>
            </a:r>
            <a:r>
              <a:rPr lang="en-US" baseline="-25000">
                <a:ea typeface="+mn-lt"/>
                <a:cs typeface="+mn-lt"/>
              </a:rPr>
              <a:t>/ and Set up necessary files</a:t>
            </a:r>
            <a:br>
              <a:rPr lang="en-US" baseline="-25000">
                <a:ea typeface="+mn-lt"/>
                <a:cs typeface="+mn-lt"/>
              </a:rPr>
            </a:br>
            <a:r>
              <a:rPr lang="en-US" baseline="-25000">
                <a:ea typeface="+mn-lt"/>
                <a:cs typeface="+mn-lt"/>
              </a:rPr>
              <a:t>Include dependencies (</a:t>
            </a:r>
            <a:r>
              <a:rPr lang="en-US" baseline="-25000" err="1">
                <a:ea typeface="+mn-lt"/>
                <a:cs typeface="+mn-lt"/>
              </a:rPr>
              <a:t>rclpy</a:t>
            </a:r>
            <a:r>
              <a:rPr lang="en-US" baseline="-25000">
                <a:ea typeface="+mn-lt"/>
                <a:cs typeface="+mn-lt"/>
              </a:rPr>
              <a:t> for ROS 2, </a:t>
            </a:r>
            <a:r>
              <a:rPr lang="en-US" baseline="-25000" err="1">
                <a:ea typeface="+mn-lt"/>
                <a:cs typeface="+mn-lt"/>
              </a:rPr>
              <a:t>std_msgs</a:t>
            </a:r>
            <a:r>
              <a:rPr lang="en-US" baseline="-25000">
                <a:ea typeface="+mn-lt"/>
                <a:cs typeface="+mn-lt"/>
              </a:rPr>
              <a:t> for messages)</a:t>
            </a:r>
          </a:p>
          <a:p>
            <a:pPr marL="0" indent="0">
              <a:buNone/>
            </a:pPr>
            <a:endParaRPr lang="en-US" baseline="-25000"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570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01163-BBB3-3B3D-2864-E1395A86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0CC2-180B-0C31-7183-21539C6B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0" y="404364"/>
            <a:ext cx="8135488" cy="792163"/>
          </a:xfrm>
        </p:spPr>
        <p:txBody>
          <a:bodyPr/>
          <a:lstStyle/>
          <a:p>
            <a:r>
              <a:rPr lang="en-US" baseline="-25000">
                <a:ea typeface="ＭＳ Ｐゴシック"/>
              </a:rPr>
              <a:t>1. Navigate to Your Workspace source</a:t>
            </a:r>
            <a:br>
              <a:rPr lang="en-US" baseline="-25000">
                <a:ea typeface="ＭＳ Ｐゴシック"/>
              </a:rPr>
            </a:br>
            <a:r>
              <a:rPr lang="en-US" baseline="-25000">
                <a:ea typeface="ＭＳ Ｐゴシック"/>
              </a:rPr>
              <a:t>2. Create the package named </a:t>
            </a:r>
            <a:r>
              <a:rPr lang="en-US" baseline="-25000" err="1">
                <a:ea typeface="ＭＳ Ｐゴシック"/>
              </a:rPr>
              <a:t>hello_world</a:t>
            </a:r>
            <a:endParaRPr lang="en-US" baseline="-25000">
              <a:ea typeface="ＭＳ Ｐゴシック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BED31-D64F-BEEB-C8F8-2A0E59567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09D46F5-528A-7708-8486-7F672749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4" y="2126633"/>
            <a:ext cx="8597661" cy="36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0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C2585-FDBC-0F95-C29B-6225309E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875BE-CCAB-569B-B25F-C2D4B8A6D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28E450-39A7-A9C0-682D-DF201C9A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53" y="957019"/>
            <a:ext cx="8592505" cy="5461221"/>
          </a:xfrm>
        </p:spPr>
        <p:txBody>
          <a:bodyPr/>
          <a:lstStyle/>
          <a:p>
            <a:pPr marL="0" indent="0">
              <a:buNone/>
            </a:pPr>
            <a:r>
              <a:rPr lang="en-US" baseline="-25000">
                <a:ea typeface="ＭＳ Ｐゴシック"/>
                <a:cs typeface="Arial"/>
              </a:rPr>
              <a:t>Navigate to </a:t>
            </a:r>
            <a:r>
              <a:rPr lang="en-US" baseline="-25000" err="1">
                <a:ea typeface="ＭＳ Ｐゴシック"/>
                <a:cs typeface="Arial"/>
              </a:rPr>
              <a:t>hello_world</a:t>
            </a:r>
            <a:r>
              <a:rPr lang="en-US" baseline="-25000">
                <a:ea typeface="ＭＳ Ｐゴシック"/>
                <a:cs typeface="Arial"/>
              </a:rPr>
              <a:t> folder using the command </a:t>
            </a:r>
            <a:endParaRPr lang="en-US" baseline="-25000">
              <a:cs typeface="Arial"/>
            </a:endParaRPr>
          </a:p>
          <a:p>
            <a:pPr marL="0" indent="0">
              <a:buNone/>
            </a:pP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Arial"/>
              </a:rPr>
              <a:t>cd </a:t>
            </a: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Arial"/>
              </a:rPr>
              <a:t>hello_world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Arial"/>
              </a:rPr>
              <a:t>/</a:t>
            </a: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Arial"/>
              </a:rPr>
              <a:t>hello_world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Arial"/>
              </a:rPr>
              <a:t> </a:t>
            </a:r>
            <a:endParaRPr lang="en-US" baseline="-25000">
              <a:solidFill>
                <a:srgbClr val="7030A0"/>
              </a:solidFill>
              <a:cs typeface="Arial"/>
            </a:endParaRPr>
          </a:p>
          <a:p>
            <a:pPr marL="0" indent="0">
              <a:buNone/>
            </a:pPr>
            <a:r>
              <a:rPr lang="en-US" baseline="-25000">
                <a:ea typeface="ＭＳ Ｐゴシック"/>
                <a:cs typeface="Arial"/>
              </a:rPr>
              <a:t>Create a file named </a:t>
            </a:r>
            <a:r>
              <a:rPr lang="en-US" baseline="-25000">
                <a:solidFill>
                  <a:srgbClr val="0070C0"/>
                </a:solidFill>
                <a:ea typeface="ＭＳ Ｐゴシック"/>
                <a:cs typeface="Arial"/>
              </a:rPr>
              <a:t>hello_world_publisher</a:t>
            </a:r>
            <a:r>
              <a:rPr lang="en-US" baseline="-25000">
                <a:solidFill>
                  <a:srgbClr val="0070C0"/>
                </a:solidFill>
                <a:latin typeface="Arial"/>
                <a:ea typeface="+mn-lt"/>
                <a:cs typeface="+mn-lt"/>
              </a:rPr>
              <a:t>.py</a:t>
            </a:r>
            <a:r>
              <a:rPr lang="en-US" baseline="-2500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using the following command:</a:t>
            </a:r>
            <a:endParaRPr lang="en-US" baseline="-25000">
              <a:solidFill>
                <a:srgbClr val="000000"/>
              </a:solidFill>
              <a:latin typeface="Arial"/>
              <a:cs typeface="+mn-lt"/>
            </a:endParaRPr>
          </a:p>
          <a:p>
            <a:pPr marL="0" indent="0">
              <a:buNone/>
            </a:pP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Arial"/>
              </a:rPr>
              <a:t>gedit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Arial"/>
              </a:rPr>
              <a:t> hello_world_publisher.py</a:t>
            </a:r>
          </a:p>
          <a:p>
            <a:pPr marL="0" indent="0">
              <a:buNone/>
            </a:pPr>
            <a:r>
              <a:rPr lang="en-US" baseline="-25000">
                <a:solidFill>
                  <a:srgbClr val="000000"/>
                </a:solidFill>
                <a:latin typeface="Arial"/>
                <a:ea typeface="+mn-lt"/>
                <a:cs typeface="+mn-lt"/>
              </a:rPr>
              <a:t>Open the file then write the code in the next slide (Publisher Node): </a:t>
            </a:r>
            <a:endParaRPr lang="en-US" baseline="-25000">
              <a:solidFill>
                <a:srgbClr val="000000"/>
              </a:solidFill>
              <a:latin typeface="Arial"/>
              <a:cs typeface="+mn-lt"/>
            </a:endParaRPr>
          </a:p>
          <a:p>
            <a:pPr marL="0" indent="0">
              <a:buNone/>
            </a:pPr>
            <a:r>
              <a:rPr lang="en-US" baseline="-25000">
                <a:solidFill>
                  <a:srgbClr val="000000"/>
                </a:solidFill>
                <a:latin typeface="Arial"/>
                <a:ea typeface="+mn-lt"/>
                <a:cs typeface="+mn-lt"/>
              </a:rPr>
              <a:t>(make sure to save your code </a:t>
            </a:r>
            <a:r>
              <a:rPr lang="en-US" baseline="-2500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ctrl+s</a:t>
            </a:r>
            <a:r>
              <a:rPr lang="en-US" baseline="-25000">
                <a:solidFill>
                  <a:srgbClr val="000000"/>
                </a:solidFill>
                <a:latin typeface="Arial"/>
                <a:ea typeface="+mn-lt"/>
                <a:cs typeface="+mn-lt"/>
              </a:rPr>
              <a:t>)</a:t>
            </a:r>
            <a:endParaRPr lang="en-US" baseline="-25000">
              <a:solidFill>
                <a:srgbClr val="000000"/>
              </a:solidFill>
              <a:latin typeface="Arial"/>
              <a:cs typeface="+mn-lt"/>
            </a:endParaRPr>
          </a:p>
          <a:p>
            <a:pPr marL="0" indent="0">
              <a:buNone/>
            </a:pPr>
            <a:r>
              <a:rPr lang="en-US" baseline="-25000">
                <a:latin typeface="Arial"/>
                <a:ea typeface="ＭＳ Ｐゴシック"/>
                <a:cs typeface="Arial"/>
              </a:rPr>
              <a:t>Then do the same for the </a:t>
            </a:r>
            <a:r>
              <a:rPr lang="en-US" baseline="-25000">
                <a:solidFill>
                  <a:srgbClr val="0070C0"/>
                </a:solidFill>
                <a:ea typeface="ＭＳ Ｐゴシック"/>
                <a:cs typeface="Arial"/>
              </a:rPr>
              <a:t>hello_world_subscriber.py:</a:t>
            </a:r>
          </a:p>
          <a:p>
            <a:pPr marL="0" indent="0">
              <a:buNone/>
            </a:pP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Arial"/>
              </a:rPr>
              <a:t>gedit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Arial"/>
              </a:rPr>
              <a:t> hello_world_subscriber.py</a:t>
            </a:r>
          </a:p>
          <a:p>
            <a:pPr marL="0" indent="0">
              <a:buNone/>
            </a:pPr>
            <a:r>
              <a:rPr lang="en-US" baseline="-25000">
                <a:solidFill>
                  <a:srgbClr val="000000"/>
                </a:solidFill>
                <a:latin typeface="Arial"/>
                <a:ea typeface="+mn-lt"/>
                <a:cs typeface="+mn-lt"/>
              </a:rPr>
              <a:t>Open the file then write the code in the next slide of (Subscriber Node): </a:t>
            </a:r>
          </a:p>
          <a:p>
            <a:pPr marL="0" indent="0">
              <a:buNone/>
            </a:pPr>
            <a:r>
              <a:rPr lang="en-US" baseline="-25000">
                <a:solidFill>
                  <a:srgbClr val="000000"/>
                </a:solidFill>
                <a:latin typeface="Arial"/>
                <a:ea typeface="+mn-lt"/>
                <a:cs typeface="+mn-lt"/>
              </a:rPr>
              <a:t>(make sure to save your code </a:t>
            </a:r>
            <a:r>
              <a:rPr lang="en-US" baseline="-2500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ctrl+s</a:t>
            </a:r>
            <a:r>
              <a:rPr lang="en-US" baseline="-25000">
                <a:solidFill>
                  <a:srgbClr val="000000"/>
                </a:solidFill>
                <a:latin typeface="Arial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baseline="-25000">
              <a:latin typeface="Arial"/>
              <a:cs typeface="Arial"/>
            </a:endParaRPr>
          </a:p>
          <a:p>
            <a:pPr marL="0" indent="0">
              <a:buNone/>
            </a:pPr>
            <a:endParaRPr lang="en-US" baseline="-25000">
              <a:cs typeface="Arial"/>
            </a:endParaRPr>
          </a:p>
          <a:p>
            <a:pPr marL="0" indent="0">
              <a:buNone/>
            </a:pPr>
            <a:endParaRPr lang="en-US" baseline="-25000">
              <a:cs typeface="Arial"/>
            </a:endParaRPr>
          </a:p>
          <a:p>
            <a:pPr marL="0" indent="0">
              <a:buNone/>
            </a:pPr>
            <a:endParaRPr lang="en-US" baseline="-2500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51847F-E887-520E-CCEF-C207A717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40" y="159949"/>
            <a:ext cx="3649753" cy="792163"/>
          </a:xfrm>
        </p:spPr>
        <p:txBody>
          <a:bodyPr/>
          <a:lstStyle/>
          <a:p>
            <a:pPr algn="ctr"/>
            <a:r>
              <a:rPr lang="en-US">
                <a:ea typeface="ＭＳ Ｐゴシック"/>
              </a:rPr>
              <a:t>ROS Nodes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76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3548-665B-3652-11B2-78495D82F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93D0EE3-6792-902A-E40E-AC182804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4" y="1153604"/>
            <a:ext cx="8463052" cy="52193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CBE18EE-2744-6F7D-F3E9-C3301CD2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40" y="159949"/>
            <a:ext cx="4972469" cy="792163"/>
          </a:xfrm>
        </p:spPr>
        <p:txBody>
          <a:bodyPr/>
          <a:lstStyle/>
          <a:p>
            <a:pPr algn="ctr"/>
            <a:r>
              <a:rPr lang="en-US">
                <a:ea typeface="ＭＳ Ｐゴシック"/>
              </a:rPr>
              <a:t>Publisher Node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5150A-FB0E-63B7-5E90-9C7D87DF5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023B1-B58D-7A6E-C087-B4FECB50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E84E1A-D3FD-0D25-6E24-BB7884AC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53" y="942641"/>
            <a:ext cx="8592505" cy="558543"/>
          </a:xfrm>
        </p:spPr>
        <p:txBody>
          <a:bodyPr/>
          <a:lstStyle/>
          <a:p>
            <a:pPr marL="0" indent="0">
              <a:buNone/>
            </a:pPr>
            <a:r>
              <a:rPr lang="en-US" baseline="-25000">
                <a:ea typeface="ＭＳ Ｐゴシック"/>
                <a:cs typeface="Arial"/>
              </a:rPr>
              <a:t>Open the </a:t>
            </a:r>
            <a:r>
              <a:rPr lang="en-US" baseline="-25000">
                <a:solidFill>
                  <a:srgbClr val="0070C0"/>
                </a:solidFill>
                <a:latin typeface="Arial"/>
                <a:ea typeface="+mn-lt"/>
                <a:cs typeface="+mn-lt"/>
              </a:rPr>
              <a:t>hello_world_subscriber.py</a:t>
            </a:r>
            <a:r>
              <a:rPr lang="en-US" baseline="-2500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file, write the following code:</a:t>
            </a:r>
            <a:endParaRPr lang="en-US" baseline="-25000">
              <a:solidFill>
                <a:srgbClr val="000000"/>
              </a:solidFill>
              <a:latin typeface="Arial"/>
              <a:cs typeface="+mn-lt"/>
            </a:endParaRPr>
          </a:p>
          <a:p>
            <a:pPr>
              <a:buNone/>
            </a:pPr>
            <a:endParaRPr lang="en-US" sz="1200" baseline="-25000">
              <a:latin typeface="Aptos"/>
              <a:cs typeface="Arial"/>
            </a:endParaRPr>
          </a:p>
          <a:p>
            <a:pPr marL="0" indent="0">
              <a:buNone/>
            </a:pPr>
            <a:endParaRPr lang="en-US" baseline="-25000">
              <a:cs typeface="Arial"/>
            </a:endParaRPr>
          </a:p>
          <a:p>
            <a:pPr marL="0" indent="0">
              <a:buNone/>
            </a:pPr>
            <a:endParaRPr lang="en-US" baseline="-25000">
              <a:cs typeface="Arial"/>
            </a:endParaRPr>
          </a:p>
          <a:p>
            <a:pPr marL="0" indent="0">
              <a:buNone/>
            </a:pPr>
            <a:endParaRPr lang="en-US" baseline="-25000">
              <a:cs typeface="Arial"/>
            </a:endParaRPr>
          </a:p>
          <a:p>
            <a:pPr marL="0" indent="0">
              <a:buNone/>
            </a:pPr>
            <a:endParaRPr lang="en-US" baseline="-25000">
              <a:cs typeface="Arial"/>
            </a:endParaRPr>
          </a:p>
          <a:p>
            <a:pPr marL="0" indent="0">
              <a:buNone/>
            </a:pPr>
            <a:endParaRPr lang="en-US" baseline="-25000">
              <a:ea typeface="ＭＳ Ｐゴシック"/>
              <a:cs typeface="Arial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47AC8A2-0FEC-0D4F-1C49-B5EB98A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3" y="1714682"/>
            <a:ext cx="8741434" cy="4736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D587B6B-9414-5D6E-A8BC-2B7FAF28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85" y="303723"/>
            <a:ext cx="4986846" cy="878427"/>
          </a:xfrm>
        </p:spPr>
        <p:txBody>
          <a:bodyPr/>
          <a:lstStyle/>
          <a:p>
            <a:pPr algn="ctr"/>
            <a:r>
              <a:rPr lang="en-US">
                <a:ea typeface="ＭＳ Ｐゴシック"/>
              </a:rPr>
              <a:t>Subscriber Node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2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9D211-D9EC-EBD2-F4DC-3A3A9DC87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33931-9F2B-0CEB-850E-3BAFB6B1B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ECC523-44A7-7ECE-EBFE-E1D2C78F4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26" y="324415"/>
            <a:ext cx="8750655" cy="2312580"/>
          </a:xfrm>
        </p:spPr>
        <p:txBody>
          <a:bodyPr/>
          <a:lstStyle/>
          <a:p>
            <a:pPr marL="0" indent="0">
              <a:buNone/>
            </a:pPr>
            <a:r>
              <a:rPr lang="en-US" baseline="-25000">
                <a:ea typeface="+mn-lt"/>
                <a:cs typeface="+mn-lt"/>
              </a:rPr>
              <a:t>5. Make Python Files Executable</a:t>
            </a:r>
            <a:endParaRPr lang="en-US" baseline="-25000">
              <a:solidFill>
                <a:srgbClr val="017A38"/>
              </a:solidFill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en-US" baseline="-25000">
                <a:ea typeface="+mn-lt"/>
                <a:cs typeface="+mn-lt"/>
              </a:rPr>
              <a:t>Run this inside your </a:t>
            </a:r>
            <a:r>
              <a:rPr lang="en-US" baseline="-25000" err="1">
                <a:ea typeface="+mn-lt"/>
                <a:cs typeface="+mn-lt"/>
              </a:rPr>
              <a:t>hello_world</a:t>
            </a:r>
            <a:r>
              <a:rPr lang="en-US" baseline="-25000">
                <a:ea typeface="+mn-lt"/>
                <a:cs typeface="+mn-lt"/>
              </a:rPr>
              <a:t> package:</a:t>
            </a:r>
            <a:endParaRPr lang="en-US" baseline="-2500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>
              <a:buNone/>
            </a:pPr>
            <a:r>
              <a:rPr lang="en-US" b="1" i="1" baseline="-25000" err="1">
                <a:solidFill>
                  <a:srgbClr val="7030A0"/>
                </a:solidFill>
                <a:latin typeface="Arial"/>
                <a:ea typeface="ＭＳ Ｐゴシック"/>
                <a:cs typeface="Arial"/>
              </a:rPr>
              <a:t>chmod</a:t>
            </a:r>
            <a:r>
              <a:rPr lang="en-US" b="1" i="1" baseline="-25000">
                <a:solidFill>
                  <a:srgbClr val="7030A0"/>
                </a:solidFill>
                <a:latin typeface="Arial"/>
                <a:ea typeface="ＭＳ Ｐゴシック"/>
                <a:cs typeface="Arial"/>
              </a:rPr>
              <a:t> +x hello_world_publisher.py</a:t>
            </a:r>
            <a:endParaRPr lang="en-US"/>
          </a:p>
          <a:p>
            <a:pPr>
              <a:buNone/>
            </a:pPr>
            <a:r>
              <a:rPr lang="en-US" b="1" i="1" baseline="-25000" err="1">
                <a:solidFill>
                  <a:srgbClr val="7030A0"/>
                </a:solidFill>
                <a:latin typeface="Arial"/>
                <a:ea typeface="ＭＳ Ｐゴシック"/>
                <a:cs typeface="Arial"/>
              </a:rPr>
              <a:t>chmod</a:t>
            </a:r>
            <a:r>
              <a:rPr lang="en-US" b="1" i="1" baseline="-25000">
                <a:solidFill>
                  <a:srgbClr val="7030A0"/>
                </a:solidFill>
                <a:latin typeface="Arial"/>
                <a:ea typeface="ＭＳ Ｐゴシック"/>
                <a:cs typeface="Arial"/>
              </a:rPr>
              <a:t> +x </a:t>
            </a:r>
            <a:r>
              <a:rPr lang="en-US" b="1" i="1" baseline="-25000" err="1">
                <a:solidFill>
                  <a:srgbClr val="7030A0"/>
                </a:solidFill>
                <a:latin typeface="Arial"/>
                <a:ea typeface="ＭＳ Ｐゴシック"/>
                <a:cs typeface="Arial"/>
              </a:rPr>
              <a:t>hello_world</a:t>
            </a:r>
            <a:r>
              <a:rPr lang="en-US" b="1" i="1" baseline="-25000">
                <a:solidFill>
                  <a:srgbClr val="7030A0"/>
                </a:solidFill>
                <a:latin typeface="Arial"/>
                <a:ea typeface="ＭＳ Ｐゴシック"/>
                <a:cs typeface="Arial"/>
              </a:rPr>
              <a:t>_ subscriber.py</a:t>
            </a:r>
          </a:p>
          <a:p>
            <a:pPr marL="0" indent="0">
              <a:buNone/>
            </a:pPr>
            <a:endParaRPr lang="en-US" baseline="-25000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endParaRPr lang="en-US" baseline="-25000">
              <a:cs typeface="Arial"/>
            </a:endParaRPr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57828D3-C824-0CF2-BBC4-9E46C2FE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6" y="2625016"/>
            <a:ext cx="8755812" cy="18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6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0AAC-F8FA-815C-0C2E-2AD503B9C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C761EB-EBCD-6DA9-E95D-C14A672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6" y="1717763"/>
            <a:ext cx="8207375" cy="792163"/>
          </a:xfrm>
        </p:spPr>
        <p:txBody>
          <a:bodyPr wrap="square" anchor="t">
            <a:normAutofit/>
          </a:bodyPr>
          <a:lstStyle/>
          <a:p>
            <a:pPr algn="ctr"/>
            <a:r>
              <a:rPr lang="en-US">
                <a:ea typeface="ＭＳ Ｐゴシック"/>
              </a:rPr>
              <a:t>Ros 2 Basic Commands Demo</a:t>
            </a:r>
            <a:endParaRPr lang="en-US"/>
          </a:p>
        </p:txBody>
      </p:sp>
      <p:pic>
        <p:nvPicPr>
          <p:cNvPr id="8" name="Picture 7" descr="ROS 2: The Transition from Research to ...">
            <a:extLst>
              <a:ext uri="{FF2B5EF4-FFF2-40B4-BE49-F238E27FC236}">
                <a16:creationId xmlns:a16="http://schemas.microsoft.com/office/drawing/2014/main" id="{8A13FC22-DABE-B969-80C2-5950401E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50" y="2938107"/>
            <a:ext cx="6096671" cy="17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30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F51E3-31AA-378A-99CD-5698ECDAF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1BE1E-0697-E7D6-4127-304A9D94F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03B447-5646-2EA2-8F24-2CEBD767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76" y="324415"/>
            <a:ext cx="8592505" cy="3103334"/>
          </a:xfrm>
        </p:spPr>
        <p:txBody>
          <a:bodyPr/>
          <a:lstStyle/>
          <a:p>
            <a:pPr>
              <a:buNone/>
            </a:pPr>
            <a:r>
              <a:rPr lang="en-US" sz="2400">
                <a:ea typeface="ＭＳ Ｐゴシック"/>
              </a:rPr>
              <a:t>6. Register the Nodes in </a:t>
            </a:r>
            <a:r>
              <a:rPr lang="en-US" sz="2400">
                <a:latin typeface="Consolas"/>
                <a:ea typeface="ＭＳ Ｐゴシック"/>
                <a:cs typeface="Arial"/>
              </a:rPr>
              <a:t>setup.py</a:t>
            </a:r>
            <a:endParaRPr lang="en-US" sz="2400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Open </a:t>
            </a:r>
            <a:r>
              <a:rPr lang="en-US" sz="2000">
                <a:latin typeface="Arial"/>
                <a:ea typeface="ＭＳ Ｐゴシック"/>
                <a:cs typeface="Arial"/>
              </a:rPr>
              <a:t>setup.py</a:t>
            </a:r>
            <a:r>
              <a:rPr lang="en-US" sz="2000">
                <a:ea typeface="+mn-lt"/>
                <a:cs typeface="+mn-lt"/>
              </a:rPr>
              <a:t> and find </a:t>
            </a:r>
            <a:r>
              <a:rPr lang="en-US" sz="2000" err="1">
                <a:latin typeface="Arial"/>
                <a:ea typeface="ＭＳ Ｐゴシック"/>
                <a:cs typeface="Arial"/>
              </a:rPr>
              <a:t>entry_points</a:t>
            </a:r>
            <a:r>
              <a:rPr lang="en-US" sz="2000">
                <a:ea typeface="+mn-lt"/>
                <a:cs typeface="+mn-lt"/>
              </a:rPr>
              <a:t>. Modify it to include both scripts:</a:t>
            </a:r>
            <a:endParaRPr lang="en-US" sz="2000"/>
          </a:p>
          <a:p>
            <a:pPr>
              <a:buNone/>
            </a:pPr>
            <a:r>
              <a:rPr lang="en-US" sz="2000">
                <a:latin typeface="Arial"/>
                <a:ea typeface="ＭＳ Ｐゴシック"/>
                <a:cs typeface="Arial"/>
              </a:rPr>
              <a:t>entry_points={
    '</a:t>
            </a:r>
            <a:r>
              <a:rPr lang="en-US" sz="2000" err="1">
                <a:latin typeface="Arial"/>
                <a:ea typeface="ＭＳ Ｐゴシック"/>
                <a:cs typeface="Arial"/>
              </a:rPr>
              <a:t>console_scripts</a:t>
            </a:r>
            <a:r>
              <a:rPr lang="en-US" sz="2000">
                <a:latin typeface="Arial"/>
                <a:ea typeface="ＭＳ Ｐゴシック"/>
                <a:cs typeface="Arial"/>
              </a:rPr>
              <a:t>': [
        </a:t>
            </a:r>
            <a:r>
              <a:rPr lang="en-US" sz="2000" err="1">
                <a:latin typeface="Consolas"/>
                <a:ea typeface="ＭＳ Ｐゴシック"/>
                <a:cs typeface="Arial"/>
              </a:rPr>
              <a:t>ubscriber.py</a:t>
            </a:r>
            <a:r>
              <a:rPr lang="en-US" sz="2000" err="1">
                <a:ea typeface="+mn-lt"/>
                <a:cs typeface="+mn-lt"/>
              </a:rPr>
              <a:t>:</a:t>
            </a:r>
            <a:r>
              <a:rPr lang="en-US" sz="2000" err="1">
                <a:latin typeface="Consolas"/>
                <a:ea typeface="ＭＳ Ｐゴシック"/>
                <a:cs typeface="Arial"/>
              </a:rPr>
              <a:t>ubscriber.py</a:t>
            </a:r>
            <a:r>
              <a:rPr lang="en-US" sz="2000" err="1">
                <a:ea typeface="+mn-lt"/>
                <a:cs typeface="+mn-lt"/>
              </a:rPr>
              <a:t>:</a:t>
            </a:r>
            <a:r>
              <a:rPr lang="en-US" sz="2000" err="1">
                <a:latin typeface="Consolas"/>
                <a:ea typeface="ＭＳ Ｐゴシック"/>
                <a:cs typeface="Arial"/>
              </a:rPr>
              <a:t>ubscriber.py</a:t>
            </a:r>
            <a:r>
              <a:rPr lang="en-US" sz="2000" err="1">
                <a:ea typeface="+mn-lt"/>
                <a:cs typeface="+mn-lt"/>
              </a:rPr>
              <a:t>:</a:t>
            </a:r>
            <a:r>
              <a:rPr lang="en-US" sz="2000" err="1">
                <a:latin typeface="Consolas"/>
                <a:ea typeface="ＭＳ Ｐゴシック"/>
                <a:cs typeface="Arial"/>
              </a:rPr>
              <a:t>ubscriber.py</a:t>
            </a:r>
            <a:r>
              <a:rPr lang="en-US" sz="2000">
                <a:ea typeface="+mn-lt"/>
                <a:cs typeface="+mn-lt"/>
              </a:rPr>
              <a:t>:</a:t>
            </a:r>
            <a:r>
              <a:rPr lang="en-US" sz="2000">
                <a:latin typeface="Arial"/>
                <a:ea typeface="ＭＳ Ｐゴシック"/>
                <a:cs typeface="Arial"/>
              </a:rPr>
              <a:t>    ],
},</a:t>
            </a:r>
            <a:endParaRPr lang="en-US" sz="2000"/>
          </a:p>
          <a:p>
            <a:pPr>
              <a:buNone/>
            </a:pPr>
            <a:endParaRPr lang="en-US" sz="2000" baseline="-2500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marL="0" indent="0">
              <a:buNone/>
            </a:pPr>
            <a:endParaRPr lang="en-US" sz="2400" baseline="-25000"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 baseline="-25000">
              <a:cs typeface="Arial"/>
            </a:endParaRP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3CC2D68-48B0-5466-5C1D-E3FEF2550F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72" t="66846" r="21855" b="-2426"/>
          <a:stretch/>
        </p:blipFill>
        <p:spPr>
          <a:xfrm>
            <a:off x="0" y="4201706"/>
            <a:ext cx="7289368" cy="18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75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19841-D91F-0CCC-7E2D-CCC547513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B6438-57C4-C642-FA4F-E1B51FF06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44C51A-A8B8-1595-0409-A21FE3CF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42" y="310038"/>
            <a:ext cx="6177109" cy="2690242"/>
          </a:xfrm>
        </p:spPr>
        <p:txBody>
          <a:bodyPr/>
          <a:lstStyle/>
          <a:p>
            <a:pPr marL="0" indent="0">
              <a:buNone/>
            </a:pPr>
            <a:r>
              <a:rPr lang="en-US" b="1" baseline="-25000">
                <a:ea typeface="+mn-lt"/>
                <a:cs typeface="+mn-lt"/>
              </a:rPr>
              <a:t>7. Build the package</a:t>
            </a:r>
            <a:endParaRPr lang="en-US" b="1" baseline="-25000">
              <a:solidFill>
                <a:srgbClr val="000000"/>
              </a:solidFill>
              <a:latin typeface="Arial"/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en-US" baseline="-25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cd</a:t>
            </a:r>
          </a:p>
          <a:p>
            <a:pPr marL="0" indent="0">
              <a:buNone/>
            </a:pPr>
            <a:r>
              <a:rPr lang="en-US" baseline="-25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cd ros2_ws</a:t>
            </a:r>
          </a:p>
          <a:p>
            <a:pPr marL="0" indent="0">
              <a:buNone/>
            </a:pPr>
            <a:r>
              <a:rPr lang="en-US" baseline="-25000" err="1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colcon</a:t>
            </a:r>
            <a:r>
              <a:rPr lang="en-US" baseline="-25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 build --packages-select </a:t>
            </a:r>
            <a:r>
              <a:rPr lang="en-US" baseline="-25000" err="1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hello_world</a:t>
            </a:r>
            <a:endParaRPr lang="en-US" baseline="-2500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marL="0" indent="0">
              <a:buNone/>
            </a:pPr>
            <a:r>
              <a:rPr lang="en-US" baseline="-250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source install/</a:t>
            </a:r>
            <a:r>
              <a:rPr lang="en-US" baseline="-25000" err="1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setup.bash</a:t>
            </a:r>
            <a:endParaRPr lang="en-US" baseline="-2500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pic>
        <p:nvPicPr>
          <p:cNvPr id="2" name="Picture 1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09D3A16D-8753-5FFC-6A14-F9BE4C0F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9" y="3299797"/>
            <a:ext cx="8277225" cy="11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87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7B1B-0F94-35AF-88B8-37DCA4ED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Running ROS 2 Nodes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8A71F-AB31-FF78-C2E6-60A0DBCD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6ECE1E-9EF6-A075-756F-A5644C94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33" y="1266240"/>
            <a:ext cx="8216485" cy="5314478"/>
          </a:xfrm>
        </p:spPr>
        <p:txBody>
          <a:bodyPr/>
          <a:lstStyle/>
          <a:p>
            <a:pPr marL="0" indent="0">
              <a:buNone/>
            </a:pPr>
            <a:r>
              <a:rPr lang="en-US" baseline="-25000">
                <a:ea typeface="+mn-lt"/>
                <a:cs typeface="+mn-lt"/>
              </a:rPr>
              <a:t>To</a:t>
            </a:r>
            <a:r>
              <a:rPr lang="en-US" baseline="-25000">
                <a:solidFill>
                  <a:srgbClr val="000000"/>
                </a:solidFill>
                <a:ea typeface="ＭＳ Ｐゴシック"/>
                <a:cs typeface="+mn-lt"/>
              </a:rPr>
              <a:t> run a code using ros2 use the command:</a:t>
            </a:r>
            <a:endParaRPr lang="en-US"/>
          </a:p>
          <a:p>
            <a:pPr marL="0" indent="0">
              <a:buNone/>
            </a:pP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+mn-lt"/>
              </a:rPr>
              <a:t>ros2 run </a:t>
            </a: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+mn-lt"/>
              </a:rPr>
              <a:t>package_name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+mn-lt"/>
              </a:rPr>
              <a:t> </a:t>
            </a: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+mn-lt"/>
              </a:rPr>
              <a:t>executable_file_name</a:t>
            </a:r>
            <a:endParaRPr lang="en-US" b="1" i="1" baseline="-25000">
              <a:solidFill>
                <a:srgbClr val="7030A0"/>
              </a:solidFill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en-US" baseline="-25000">
                <a:solidFill>
                  <a:srgbClr val="000000"/>
                </a:solidFill>
                <a:ea typeface="ＭＳ Ｐゴシック"/>
                <a:cs typeface="+mn-lt"/>
              </a:rPr>
              <a:t>In our case to run the </a:t>
            </a:r>
            <a:r>
              <a:rPr lang="en-US" b="1" baseline="-25000">
                <a:solidFill>
                  <a:srgbClr val="000000"/>
                </a:solidFill>
                <a:ea typeface="ＭＳ Ｐゴシック"/>
                <a:cs typeface="+mn-lt"/>
              </a:rPr>
              <a:t>publisher </a:t>
            </a:r>
            <a:r>
              <a:rPr lang="en-US" baseline="-25000">
                <a:solidFill>
                  <a:srgbClr val="000000"/>
                </a:solidFill>
                <a:ea typeface="ＭＳ Ｐゴシック"/>
                <a:cs typeface="+mn-lt"/>
              </a:rPr>
              <a:t>open a new terminal and write</a:t>
            </a:r>
            <a:endParaRPr lang="en-US"/>
          </a:p>
          <a:p>
            <a:pPr marL="0" indent="0">
              <a:buNone/>
            </a:pPr>
            <a:r>
              <a:rPr lang="en-US" b="1" baseline="-25000">
                <a:solidFill>
                  <a:schemeClr val="accent2"/>
                </a:solidFill>
                <a:ea typeface="ＭＳ Ｐゴシック"/>
                <a:cs typeface="+mn-lt"/>
              </a:rPr>
              <a:t>Terminal #1: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+mn-lt"/>
              </a:rPr>
              <a:t> ros2 run </a:t>
            </a: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+mn-lt"/>
              </a:rPr>
              <a:t>hello_world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+mn-lt"/>
              </a:rPr>
              <a:t> </a:t>
            </a: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+mn-lt"/>
              </a:rPr>
              <a:t>hello_world_publisher</a:t>
            </a:r>
            <a:endParaRPr lang="en-US" b="1" i="1" baseline="-25000">
              <a:solidFill>
                <a:srgbClr val="7030A0"/>
              </a:solidFill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en-US" baseline="-25000">
                <a:solidFill>
                  <a:srgbClr val="000000"/>
                </a:solidFill>
                <a:ea typeface="ＭＳ Ｐゴシック"/>
                <a:cs typeface="+mn-lt"/>
              </a:rPr>
              <a:t>And open another terminal to run the </a:t>
            </a:r>
            <a:r>
              <a:rPr lang="en-US" b="1" baseline="-25000">
                <a:solidFill>
                  <a:srgbClr val="000000"/>
                </a:solidFill>
                <a:ea typeface="ＭＳ Ｐゴシック"/>
                <a:cs typeface="+mn-lt"/>
              </a:rPr>
              <a:t>subscriber </a:t>
            </a:r>
            <a:r>
              <a:rPr lang="en-US" baseline="-25000">
                <a:solidFill>
                  <a:srgbClr val="000000"/>
                </a:solidFill>
                <a:ea typeface="ＭＳ Ｐゴシック"/>
                <a:cs typeface="+mn-lt"/>
              </a:rPr>
              <a:t>code </a:t>
            </a:r>
          </a:p>
          <a:p>
            <a:pPr marL="0" indent="0">
              <a:buNone/>
            </a:pPr>
            <a:r>
              <a:rPr lang="en-US" b="1" baseline="-25000">
                <a:solidFill>
                  <a:schemeClr val="accent2"/>
                </a:solidFill>
                <a:ea typeface="+mn-lt"/>
                <a:cs typeface="+mn-lt"/>
              </a:rPr>
              <a:t>Terminal #2:</a:t>
            </a:r>
            <a:r>
              <a:rPr lang="en-US" b="1" i="1" baseline="-2500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+mn-lt"/>
              </a:rPr>
              <a:t>ros2 run </a:t>
            </a: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+mn-lt"/>
              </a:rPr>
              <a:t>hello_world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+mn-lt"/>
              </a:rPr>
              <a:t> </a:t>
            </a: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+mn-lt"/>
              </a:rPr>
              <a:t>hello_world_subscriber</a:t>
            </a:r>
            <a:endParaRPr lang="en-US" b="1" i="1" baseline="-25000">
              <a:solidFill>
                <a:srgbClr val="7030A0"/>
              </a:solidFill>
              <a:ea typeface="ＭＳ Ｐゴシック"/>
              <a:cs typeface="+mn-lt"/>
            </a:endParaRPr>
          </a:p>
          <a:p>
            <a:pPr marL="0" indent="0">
              <a:buNone/>
            </a:pPr>
            <a:r>
              <a:rPr lang="en-US" b="1" baseline="-25000">
                <a:solidFill>
                  <a:schemeClr val="accent2"/>
                </a:solidFill>
                <a:ea typeface="+mn-lt"/>
                <a:cs typeface="+mn-lt"/>
              </a:rPr>
              <a:t>Terminal #3:</a:t>
            </a:r>
            <a:r>
              <a:rPr lang="en-US" b="1" baseline="-25000">
                <a:solidFill>
                  <a:schemeClr val="accent2"/>
                </a:solidFill>
                <a:ea typeface="ＭＳ Ｐゴシック"/>
                <a:cs typeface="+mn-lt"/>
              </a:rPr>
              <a:t> </a:t>
            </a:r>
            <a:r>
              <a:rPr lang="en-US" baseline="-25000">
                <a:solidFill>
                  <a:srgbClr val="000000"/>
                </a:solidFill>
                <a:ea typeface="ＭＳ Ｐゴシック"/>
                <a:cs typeface="+mn-lt"/>
              </a:rPr>
              <a:t>Then try some of </a:t>
            </a:r>
            <a:r>
              <a:rPr lang="en-US" b="1" baseline="-25000">
                <a:solidFill>
                  <a:srgbClr val="000000"/>
                </a:solidFill>
                <a:ea typeface="ＭＳ Ｐゴシック"/>
                <a:cs typeface="+mn-lt"/>
              </a:rPr>
              <a:t>basic commands</a:t>
            </a:r>
            <a:r>
              <a:rPr lang="en-US" baseline="-25000">
                <a:solidFill>
                  <a:srgbClr val="000000"/>
                </a:solidFill>
                <a:ea typeface="ＭＳ Ｐゴシック"/>
                <a:cs typeface="+mn-lt"/>
              </a:rPr>
              <a:t> to explore the system </a:t>
            </a:r>
            <a:endParaRPr lang="en-US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+mn-lt"/>
              </a:rPr>
              <a:t>ros2 node list </a:t>
            </a:r>
            <a:endParaRPr lang="en-US" b="1" i="1">
              <a:solidFill>
                <a:srgbClr val="7030A0"/>
              </a:solidFill>
              <a:cs typeface="+mn-lt"/>
            </a:endParaRPr>
          </a:p>
          <a:p>
            <a:pPr marL="0" indent="0">
              <a:buNone/>
            </a:pP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+mn-lt"/>
              </a:rPr>
              <a:t>ros2 topic list </a:t>
            </a:r>
            <a:endParaRPr lang="en-US" b="1" i="1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+mn-lt"/>
              </a:rPr>
              <a:t>rqt_graph</a:t>
            </a:r>
            <a:r>
              <a:rPr lang="en-US" b="1" i="1" baseline="-25000">
                <a:solidFill>
                  <a:srgbClr val="7030A0"/>
                </a:solidFill>
                <a:ea typeface="ＭＳ Ｐゴシック"/>
                <a:cs typeface="+mn-lt"/>
              </a:rPr>
              <a:t> </a:t>
            </a:r>
            <a:r>
              <a:rPr lang="en-US" baseline="-25000">
                <a:ea typeface="ＭＳ Ｐゴシック"/>
                <a:cs typeface="+mn-lt"/>
              </a:rPr>
              <a:t># to visualize the node connections</a:t>
            </a:r>
            <a:endParaRPr lang="en-US" baseline="-25000">
              <a:cs typeface="Arial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807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EA11-F6B2-B5C7-5FAE-B59AA90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a Computing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6F6E-55B3-F84D-4480-F3344CC3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a typeface="ＭＳ Ｐゴシック"/>
              </a:rPr>
              <a:t>Do you want to see what’s happening when the files are executing?</a:t>
            </a:r>
          </a:p>
          <a:p>
            <a:pPr marL="880745" lvl="1"/>
            <a:r>
              <a:rPr lang="en-US" sz="1600">
                <a:ea typeface="ＭＳ Ｐゴシック"/>
              </a:rPr>
              <a:t>The</a:t>
            </a:r>
            <a:r>
              <a:rPr lang="en-US" sz="1600" b="1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en-US" sz="1600" b="1" err="1">
                <a:solidFill>
                  <a:srgbClr val="000000"/>
                </a:solidFill>
                <a:ea typeface="ＭＳ Ｐゴシック"/>
              </a:rPr>
              <a:t>rqt_graph</a:t>
            </a:r>
            <a:r>
              <a:rPr lang="en-US" sz="1600" b="1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en-US" sz="1600">
                <a:ea typeface="ＭＳ Ｐゴシック"/>
              </a:rPr>
              <a:t>GUI tool visualizes the ROS computation graph.</a:t>
            </a:r>
            <a:endParaRPr lang="en-US" sz="1600">
              <a:ea typeface="ＭＳ Ｐゴシック"/>
              <a:cs typeface="Arial"/>
            </a:endParaRPr>
          </a:p>
          <a:p>
            <a:r>
              <a:rPr lang="en-US" sz="1800">
                <a:latin typeface="Arial"/>
                <a:ea typeface="ＭＳ Ｐゴシック"/>
              </a:rPr>
              <a:t>In another terminal run the command:</a:t>
            </a:r>
            <a:endParaRPr lang="en-US" sz="1800" b="0" i="0" u="none" strike="noStrike" baseline="0">
              <a:latin typeface="Arial"/>
            </a:endParaRPr>
          </a:p>
          <a:p>
            <a:pPr marL="0" indent="0">
              <a:buNone/>
            </a:pPr>
            <a:r>
              <a:rPr lang="en-US" b="1" i="1" baseline="-25000" err="1">
                <a:solidFill>
                  <a:srgbClr val="7030A0"/>
                </a:solidFill>
                <a:ea typeface="ＭＳ Ｐゴシック"/>
                <a:cs typeface="Arial"/>
              </a:rPr>
              <a:t>rqt_graph</a:t>
            </a:r>
            <a:endParaRPr lang="en-US" sz="1800" baseline="-25000" err="1">
              <a:solidFill>
                <a:srgbClr val="000000"/>
              </a:solidFill>
              <a:ea typeface="ＭＳ Ｐゴシック"/>
            </a:endParaRPr>
          </a:p>
          <a:p>
            <a:endParaRPr lang="en-US" sz="1800">
              <a:solidFill>
                <a:srgbClr val="000000"/>
              </a:solidFill>
              <a:ea typeface="ＭＳ Ｐゴシック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ea typeface="ＭＳ Ｐゴシック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25EC-7712-D96E-50CA-7E59DF4AE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35B8E4-2307-A630-442F-DCFB41CB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74224"/>
            <a:ext cx="6490607" cy="35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36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351F9-7040-251D-9437-13F6F107B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AAA2-00B9-D642-94FF-C9691F73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76250"/>
            <a:ext cx="8207375" cy="1422664"/>
          </a:xfrm>
        </p:spPr>
        <p:txBody>
          <a:bodyPr/>
          <a:lstStyle/>
          <a:p>
            <a:r>
              <a:rPr lang="en-US">
                <a:highlight>
                  <a:srgbClr val="FF00FF"/>
                </a:highlight>
                <a:ea typeface="ＭＳ Ｐゴシック"/>
              </a:rPr>
              <a:t>Exercise 2:</a:t>
            </a:r>
            <a:r>
              <a:rPr lang="en-US">
                <a:ea typeface="ＭＳ Ｐゴシック"/>
              </a:rPr>
              <a:t> </a:t>
            </a:r>
            <a:r>
              <a:rPr lang="en-US" sz="3600">
                <a:ea typeface="ＭＳ Ｐゴシック"/>
              </a:rPr>
              <a:t>The Hello World Example Using ROS 2 (Create package + nodes)</a:t>
            </a:r>
            <a:endParaRPr lang="en-US"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717D-E025-3D67-8AEE-6931FF8DF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FC28F0-28F0-2DEF-37BF-CDE77C222D91}"/>
              </a:ext>
            </a:extLst>
          </p:cNvPr>
          <p:cNvSpPr txBox="1">
            <a:spLocks/>
          </p:cNvSpPr>
          <p:nvPr/>
        </p:nvSpPr>
        <p:spPr bwMode="auto">
          <a:xfrm>
            <a:off x="476882" y="1903103"/>
            <a:ext cx="8199438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81063" indent="-34290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200150" indent="-285750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757363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–"/>
              <a:defRPr sz="1800">
                <a:solidFill>
                  <a:schemeClr val="tx1"/>
                </a:solidFill>
                <a:latin typeface="Trebuchet MS" pitchFamily="34" charset="0"/>
                <a:ea typeface="ＭＳ Ｐゴシック" charset="0"/>
              </a:defRPr>
            </a:lvl4pPr>
            <a:lvl5pPr marL="21653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  <a:ea typeface="ＭＳ Ｐゴシック" charset="0"/>
              </a:defRPr>
            </a:lvl5pPr>
            <a:lvl6pPr marL="26225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6pPr>
            <a:lvl7pPr marL="30797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7pPr>
            <a:lvl8pPr marL="35369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8pPr>
            <a:lvl9pPr marL="399415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kern="0">
                <a:ea typeface="ＭＳ Ｐゴシック"/>
              </a:rPr>
              <a:t>Creating a </a:t>
            </a:r>
            <a:r>
              <a:rPr lang="en-US" kern="0" err="1">
                <a:ea typeface="ＭＳ Ｐゴシック"/>
              </a:rPr>
              <a:t>hello_world</a:t>
            </a:r>
            <a:r>
              <a:rPr lang="en-US" kern="0">
                <a:ea typeface="ＭＳ Ｐゴシック"/>
              </a:rPr>
              <a:t> Package</a:t>
            </a:r>
          </a:p>
          <a:p>
            <a:pPr marL="880745" lvl="1"/>
            <a:r>
              <a:rPr lang="en-US" kern="0">
                <a:ea typeface="ＭＳ Ｐゴシック"/>
              </a:rPr>
              <a:t>to send and receive a “Hello World” string message.</a:t>
            </a:r>
            <a:endParaRPr lang="en-US" kern="0">
              <a:ea typeface="ＭＳ Ｐゴシック"/>
              <a:cs typeface="Arial"/>
            </a:endParaRPr>
          </a:p>
          <a:p>
            <a:r>
              <a:rPr lang="en-US" kern="0">
                <a:ea typeface="ＭＳ Ｐゴシック"/>
              </a:rPr>
              <a:t>Creating Python Nodes</a:t>
            </a:r>
          </a:p>
          <a:p>
            <a:pPr marL="880745" lvl="1"/>
            <a:r>
              <a:rPr lang="en-US" kern="0">
                <a:ea typeface="ＭＳ Ｐゴシック"/>
              </a:rPr>
              <a:t>publisher node </a:t>
            </a:r>
            <a:endParaRPr lang="en-US" kern="0">
              <a:ea typeface="ＭＳ Ｐゴシック"/>
              <a:cs typeface="Arial"/>
            </a:endParaRPr>
          </a:p>
          <a:p>
            <a:pPr marL="880745" lvl="1"/>
            <a:r>
              <a:rPr lang="en-US" kern="0">
                <a:ea typeface="ＭＳ Ｐゴシック"/>
              </a:rPr>
              <a:t>subscriber node </a:t>
            </a:r>
            <a:endParaRPr lang="en-US" kern="0">
              <a:ea typeface="ＭＳ Ｐゴシック"/>
              <a:cs typeface="Arial"/>
            </a:endParaRPr>
          </a:p>
          <a:p>
            <a:r>
              <a:rPr lang="en-US" kern="0">
                <a:ea typeface="ＭＳ Ｐゴシック"/>
              </a:rPr>
              <a:t>Executing Python Nodes</a:t>
            </a:r>
          </a:p>
          <a:p>
            <a:r>
              <a:rPr lang="en-US" kern="0">
                <a:ea typeface="ＭＳ Ｐゴシック"/>
              </a:rPr>
              <a:t>Visualizing a Computing Graph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1" kern="0">
              <a:solidFill>
                <a:srgbClr val="7030A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6299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ADA6DB0-BD9D-9CA6-51FB-AA497451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76250"/>
            <a:ext cx="8207375" cy="792163"/>
          </a:xfrm>
        </p:spPr>
        <p:txBody>
          <a:bodyPr/>
          <a:lstStyle/>
          <a:p>
            <a:r>
              <a:rPr lang="en-US">
                <a:ea typeface="ＭＳ Ｐゴシック"/>
              </a:rPr>
              <a:t>Ros2 Topic Commands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9166-EFCC-93CC-C072-EAE8A0215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5159" y="1505550"/>
            <a:ext cx="7053354" cy="4159836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>
                <a:ea typeface="ＭＳ Ｐゴシック"/>
              </a:rPr>
              <a:t>Open a new Terminal, and type in </a:t>
            </a:r>
            <a:r>
              <a:rPr lang="en-US" sz="1500" b="1">
                <a:solidFill>
                  <a:srgbClr val="7030A0"/>
                </a:solidFill>
                <a:ea typeface="ＭＳ Ｐゴシック"/>
              </a:rPr>
              <a:t>ros2 topic </a:t>
            </a:r>
            <a:endParaRPr lang="en-US" sz="150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ea typeface="ＭＳ Ｐゴシック"/>
              </a:rPr>
              <a:t>This will give you a list of all the options that the </a:t>
            </a:r>
            <a:r>
              <a:rPr lang="en-US" sz="1500" b="1">
                <a:solidFill>
                  <a:srgbClr val="7030A0"/>
                </a:solidFill>
                <a:ea typeface="ＭＳ Ｐゴシック"/>
              </a:rPr>
              <a:t>ros2 topic</a:t>
            </a:r>
            <a:r>
              <a:rPr lang="en-US" sz="1500">
                <a:ea typeface="ＭＳ Ｐゴシック"/>
              </a:rPr>
              <a:t> command can do.</a:t>
            </a:r>
          </a:p>
          <a:p>
            <a:pPr>
              <a:lnSpc>
                <a:spcPct val="90000"/>
              </a:lnSpc>
            </a:pPr>
            <a:r>
              <a:rPr lang="en-US" sz="1500">
                <a:ea typeface="ＭＳ Ｐゴシック"/>
              </a:rPr>
              <a:t>Type in </a:t>
            </a:r>
            <a:r>
              <a:rPr lang="en-US" sz="1500" b="1">
                <a:solidFill>
                  <a:srgbClr val="7030A0"/>
                </a:solidFill>
                <a:ea typeface="ＭＳ Ｐゴシック"/>
              </a:rPr>
              <a:t>ros2 topic list</a:t>
            </a:r>
            <a:r>
              <a:rPr lang="en-US" sz="1500">
                <a:solidFill>
                  <a:srgbClr val="7030A0"/>
                </a:solidFill>
                <a:ea typeface="ＭＳ Ｐゴシック"/>
              </a:rPr>
              <a:t> </a:t>
            </a:r>
            <a:r>
              <a:rPr lang="en-US" sz="1500">
                <a:ea typeface="ＭＳ Ｐゴシック"/>
              </a:rPr>
              <a:t>(And press enter). </a:t>
            </a:r>
          </a:p>
          <a:p>
            <a:pPr marL="880745" lvl="1">
              <a:lnSpc>
                <a:spcPct val="90000"/>
              </a:lnSpc>
            </a:pPr>
            <a:r>
              <a:rPr lang="en-US" sz="1500">
                <a:ea typeface="ＭＳ Ｐゴシック"/>
              </a:rPr>
              <a:t>This should give you a window like the following:</a:t>
            </a:r>
            <a:endParaRPr lang="en-US" sz="1500">
              <a:ea typeface="ＭＳ Ｐゴシック"/>
              <a:cs typeface="Arial"/>
            </a:endParaRPr>
          </a:p>
          <a:p>
            <a:pPr marL="880745" lvl="1">
              <a:lnSpc>
                <a:spcPct val="90000"/>
              </a:lnSpc>
            </a:pPr>
            <a:endParaRPr lang="en-US" sz="1500">
              <a:ea typeface="ＭＳ Ｐゴシック"/>
              <a:cs typeface="Arial"/>
            </a:endParaRPr>
          </a:p>
          <a:p>
            <a:pPr marL="880745" lvl="1">
              <a:lnSpc>
                <a:spcPct val="90000"/>
              </a:lnSpc>
            </a:pPr>
            <a:endParaRPr lang="en-US" sz="1500">
              <a:ea typeface="ＭＳ Ｐゴシック"/>
              <a:cs typeface="Arial"/>
            </a:endParaRPr>
          </a:p>
          <a:p>
            <a:pPr marL="880745" lvl="1">
              <a:lnSpc>
                <a:spcPct val="90000"/>
              </a:lnSpc>
            </a:pPr>
            <a:endParaRPr lang="en-US" sz="1500">
              <a:ea typeface="ＭＳ Ｐゴシック"/>
              <a:cs typeface="Arial"/>
            </a:endParaRPr>
          </a:p>
          <a:p>
            <a:pPr marL="880745" lvl="1">
              <a:lnSpc>
                <a:spcPct val="90000"/>
              </a:lnSpc>
            </a:pPr>
            <a:endParaRPr lang="en-US" sz="1500">
              <a:ea typeface="ＭＳ Ｐゴシック"/>
              <a:cs typeface="Arial"/>
            </a:endParaRPr>
          </a:p>
          <a:p>
            <a:pPr marL="880745" lvl="1">
              <a:lnSpc>
                <a:spcPct val="90000"/>
              </a:lnSpc>
            </a:pPr>
            <a:endParaRPr lang="en-US" sz="1500">
              <a:ea typeface="ＭＳ Ｐゴシック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1500">
                <a:ea typeface="ＭＳ Ｐゴシック"/>
              </a:rPr>
              <a:t>The two entries listed above are ROS’s built in way of reporting and aggregating debug messages in the system. </a:t>
            </a:r>
          </a:p>
          <a:p>
            <a:pPr>
              <a:lnSpc>
                <a:spcPct val="90000"/>
              </a:lnSpc>
            </a:pPr>
            <a:r>
              <a:rPr lang="en-US" sz="1500">
                <a:ea typeface="ＭＳ Ｐゴシック"/>
              </a:rPr>
              <a:t>What we want to do is publish and subscribe to a message.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64579-0ED6-7428-A286-240DD9ACC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857ED0-A97C-46F8-A783-F89F37A2E1D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69B8372-B8ED-C46D-0F7C-0805A052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086" b="23333"/>
          <a:stretch/>
        </p:blipFill>
        <p:spPr>
          <a:xfrm>
            <a:off x="1023700" y="2927950"/>
            <a:ext cx="6804729" cy="146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7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EE2B-6538-6988-6F58-636482B9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Output of </a:t>
            </a:r>
            <a:r>
              <a:rPr lang="en-US">
                <a:solidFill>
                  <a:srgbClr val="7030A0"/>
                </a:solidFill>
                <a:ea typeface="ＭＳ Ｐゴシック"/>
              </a:rPr>
              <a:t>ros2 topic</a:t>
            </a:r>
            <a:r>
              <a:rPr lang="en-US">
                <a:ea typeface="ＭＳ Ｐゴシック"/>
              </a:rPr>
              <a:t> command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937A2-CA46-C4FD-8A06-40C0BDAB1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857ED0-A97C-46F8-A783-F89F37A2E1D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EA75D9-C176-212E-42D3-C69E059DB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1441378"/>
            <a:ext cx="72104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6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517DB-D9F3-CA08-B7BF-74034EF5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556FA04-A362-B900-6750-308C4364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8" y="362424"/>
            <a:ext cx="8207375" cy="792163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Publishing Messages to a Topic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DF4C-6CF5-C0EE-89AC-0F0177DEA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8201096" cy="468153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latin typeface="Arial"/>
                <a:ea typeface="ＭＳ Ｐゴシック"/>
              </a:rPr>
              <a:t>Open an new terminal and write:</a:t>
            </a:r>
            <a:endParaRPr lang="en-US"/>
          </a:p>
          <a:p>
            <a:pPr marL="880745" lvl="1">
              <a:lnSpc>
                <a:spcPct val="90000"/>
              </a:lnSpc>
            </a:pPr>
            <a:r>
              <a:rPr lang="en-US" sz="1500">
                <a:latin typeface="Arial"/>
                <a:ea typeface="ＭＳ Ｐゴシック"/>
                <a:cs typeface="Arial"/>
              </a:rPr>
              <a:t>ros2 topic pub /hello </a:t>
            </a:r>
            <a:r>
              <a:rPr lang="en-US" sz="1500" err="1">
                <a:latin typeface="Arial"/>
                <a:ea typeface="ＭＳ Ｐゴシック"/>
                <a:cs typeface="Arial"/>
              </a:rPr>
              <a:t>std_msgs</a:t>
            </a:r>
            <a:r>
              <a:rPr lang="en-US" sz="1500">
                <a:latin typeface="Arial"/>
                <a:ea typeface="ＭＳ Ｐゴシック"/>
                <a:cs typeface="Arial"/>
              </a:rPr>
              <a:t>/msg/String “{data: 'Hello Robot'}“</a:t>
            </a:r>
          </a:p>
          <a:p>
            <a:pPr marL="423545" indent="0">
              <a:buNone/>
            </a:pPr>
            <a:r>
              <a:rPr lang="en-US" sz="1500" i="1">
                <a:solidFill>
                  <a:srgbClr val="7030A0"/>
                </a:solidFill>
                <a:latin typeface="Consolas"/>
                <a:ea typeface="ＭＳ Ｐゴシック"/>
                <a:cs typeface="Arial"/>
              </a:rPr>
              <a:t>ros2 topic pub</a:t>
            </a:r>
            <a:r>
              <a:rPr lang="en-US" sz="1500">
                <a:ea typeface="+mn-lt"/>
                <a:cs typeface="+mn-lt"/>
              </a:rPr>
              <a:t> → Publishes a message to a topic.</a:t>
            </a:r>
            <a:endParaRPr lang="en-US">
              <a:cs typeface="+mn-lt"/>
            </a:endParaRPr>
          </a:p>
          <a:p>
            <a:pPr marL="423545" indent="0">
              <a:buNone/>
            </a:pPr>
            <a:r>
              <a:rPr lang="en-US" sz="1500" i="1">
                <a:solidFill>
                  <a:srgbClr val="7030A0"/>
                </a:solidFill>
                <a:latin typeface="Consolas"/>
                <a:ea typeface="ＭＳ Ｐゴシック"/>
                <a:cs typeface="+mn-lt"/>
              </a:rPr>
              <a:t>/</a:t>
            </a:r>
            <a:r>
              <a:rPr lang="en-US" sz="1500" i="1">
                <a:solidFill>
                  <a:srgbClr val="7030A0"/>
                </a:solidFill>
                <a:latin typeface="Consolas"/>
                <a:ea typeface="ＭＳ Ｐゴシック"/>
                <a:cs typeface="Arial"/>
              </a:rPr>
              <a:t>hello</a:t>
            </a:r>
            <a:r>
              <a:rPr lang="en-US" sz="1500">
                <a:ea typeface="+mn-lt"/>
                <a:cs typeface="+mn-lt"/>
              </a:rPr>
              <a:t> → The topic name (It can be whatever you want).</a:t>
            </a:r>
            <a:endParaRPr lang="en-US">
              <a:latin typeface="Arial"/>
              <a:cs typeface="Arial"/>
            </a:endParaRPr>
          </a:p>
          <a:p>
            <a:pPr marL="423545" indent="0">
              <a:buNone/>
            </a:pPr>
            <a:r>
              <a:rPr lang="en-US" sz="1500" i="1" err="1">
                <a:solidFill>
                  <a:srgbClr val="7030A0"/>
                </a:solidFill>
                <a:latin typeface="Consolas"/>
                <a:ea typeface="ＭＳ Ｐゴシック"/>
                <a:cs typeface="Arial"/>
              </a:rPr>
              <a:t>std_msgs</a:t>
            </a:r>
            <a:r>
              <a:rPr lang="en-US" sz="1500" i="1">
                <a:solidFill>
                  <a:srgbClr val="7030A0"/>
                </a:solidFill>
                <a:latin typeface="Consolas"/>
                <a:ea typeface="ＭＳ Ｐゴシック"/>
                <a:cs typeface="Arial"/>
              </a:rPr>
              <a:t>/msg/String</a:t>
            </a:r>
            <a:r>
              <a:rPr lang="en-US" sz="1500">
                <a:ea typeface="+mn-lt"/>
                <a:cs typeface="+mn-lt"/>
              </a:rPr>
              <a:t> → The message type (in this case String).</a:t>
            </a:r>
            <a:endParaRPr lang="en-US">
              <a:cs typeface="+mn-lt"/>
            </a:endParaRPr>
          </a:p>
          <a:p>
            <a:pPr marL="423545" indent="0">
              <a:buNone/>
            </a:pPr>
            <a:r>
              <a:rPr lang="en-US" sz="1500" i="1">
                <a:solidFill>
                  <a:srgbClr val="7030A0"/>
                </a:solidFill>
                <a:latin typeface="Consolas"/>
                <a:ea typeface="ＭＳ Ｐゴシック"/>
                <a:cs typeface="+mn-lt"/>
              </a:rPr>
              <a:t>{</a:t>
            </a:r>
            <a:r>
              <a:rPr lang="en-US" sz="1500" i="1">
                <a:solidFill>
                  <a:srgbClr val="7030A0"/>
                </a:solidFill>
                <a:latin typeface="Consolas"/>
                <a:ea typeface="ＭＳ Ｐゴシック"/>
                <a:cs typeface="Arial"/>
              </a:rPr>
              <a:t>data: 'Hello Robot'}</a:t>
            </a:r>
            <a:r>
              <a:rPr lang="en-US" sz="1500" i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500">
                <a:ea typeface="+mn-lt"/>
                <a:cs typeface="+mn-lt"/>
              </a:rPr>
              <a:t>→ The correct </a:t>
            </a:r>
            <a:r>
              <a:rPr lang="en-US" sz="1500" b="1">
                <a:ea typeface="+mn-lt"/>
                <a:cs typeface="+mn-lt"/>
              </a:rPr>
              <a:t>YAML format</a:t>
            </a:r>
            <a:r>
              <a:rPr lang="en-US" sz="1500">
                <a:ea typeface="+mn-lt"/>
                <a:cs typeface="+mn-lt"/>
              </a:rPr>
              <a:t> for the </a:t>
            </a:r>
            <a:r>
              <a:rPr lang="en-US" sz="1500">
                <a:latin typeface="Consolas"/>
                <a:ea typeface="ＭＳ Ｐゴシック"/>
                <a:cs typeface="Arial"/>
              </a:rPr>
              <a:t>String</a:t>
            </a:r>
            <a:r>
              <a:rPr lang="en-US" sz="1500">
                <a:ea typeface="+mn-lt"/>
                <a:cs typeface="+mn-lt"/>
              </a:rPr>
              <a:t> message in ROS 2</a:t>
            </a:r>
            <a:endParaRPr lang="en-US">
              <a:cs typeface="Arial"/>
            </a:endParaRPr>
          </a:p>
          <a:p>
            <a:pPr marL="537845" lvl="1" indent="0">
              <a:lnSpc>
                <a:spcPct val="90000"/>
              </a:lnSpc>
              <a:buNone/>
            </a:pPr>
            <a:endParaRPr lang="en-US" sz="150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FB99F-23D4-CC43-3FE1-7F6FA0E17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857ED0-A97C-46F8-A783-F89F37A2E1D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F0C992B-7DBB-6025-AA5E-5D13CC15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23" y="3797728"/>
            <a:ext cx="6992615" cy="27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6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3C75-9667-EC9F-5376-A80364915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424206"/>
            <a:ext cx="7764765" cy="468153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ea typeface="ＭＳ Ｐゴシック"/>
              </a:rPr>
              <a:t>Going back to the previous Terminal, we can execute </a:t>
            </a:r>
            <a:r>
              <a:rPr lang="en-US" sz="2000">
                <a:solidFill>
                  <a:srgbClr val="000000"/>
                </a:solidFill>
                <a:ea typeface="ＭＳ Ｐゴシック"/>
              </a:rPr>
              <a:t>           </a:t>
            </a:r>
            <a:r>
              <a:rPr lang="en-US" sz="2000" b="1" i="1">
                <a:solidFill>
                  <a:srgbClr val="7030A0"/>
                </a:solidFill>
                <a:ea typeface="ＭＳ Ｐゴシック"/>
              </a:rPr>
              <a:t>ros2 topic list</a:t>
            </a:r>
            <a:r>
              <a:rPr lang="en-US" sz="2000">
                <a:ea typeface="ＭＳ Ｐゴシック"/>
              </a:rPr>
              <a:t> again.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>
                <a:ea typeface="ＭＳ Ｐゴシック"/>
              </a:rPr>
              <a:t>We now have a new topic listed! </a:t>
            </a:r>
          </a:p>
          <a:p>
            <a:pPr>
              <a:lnSpc>
                <a:spcPct val="90000"/>
              </a:lnSpc>
            </a:pPr>
            <a:r>
              <a:rPr lang="en-US" sz="2000">
                <a:ea typeface="ＭＳ Ｐゴシック"/>
              </a:rPr>
              <a:t>We can also echo the topic to see the message by entering   </a:t>
            </a:r>
            <a:r>
              <a:rPr lang="en-US" sz="2000" b="1" i="1">
                <a:solidFill>
                  <a:srgbClr val="7030A0"/>
                </a:solidFill>
                <a:ea typeface="ＭＳ Ｐゴシック"/>
              </a:rPr>
              <a:t>ros2 topic echo /hello</a:t>
            </a:r>
            <a:endParaRPr lang="en-US" sz="2000" i="1">
              <a:solidFill>
                <a:srgbClr val="7030A0"/>
              </a:solidFill>
              <a:ea typeface="ＭＳ Ｐゴシック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4CDA5-ED6C-525A-855F-4F00AA7E6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857ED0-A97C-46F8-A783-F89F37A2E1D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8319488-508C-7F43-4D3E-6D12C835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434329"/>
            <a:ext cx="71056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9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B7FF-EAF1-2F27-66BF-8AAD7BF35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654" y="832082"/>
            <a:ext cx="7793221" cy="5146324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>
                <a:ea typeface="ＭＳ Ｐゴシック"/>
              </a:rPr>
              <a:t>We have now successfully published a topic with a message,</a:t>
            </a:r>
          </a:p>
          <a:p>
            <a:pPr>
              <a:lnSpc>
                <a:spcPct val="90000"/>
              </a:lnSpc>
            </a:pPr>
            <a:r>
              <a:rPr lang="en-US" sz="1800">
                <a:ea typeface="ＭＳ Ｐゴシック"/>
              </a:rPr>
              <a:t>Type </a:t>
            </a:r>
            <a:r>
              <a:rPr lang="en-US" sz="1800" b="1">
                <a:ea typeface="ＭＳ Ｐゴシック"/>
              </a:rPr>
              <a:t>Ctrl + C </a:t>
            </a:r>
            <a:r>
              <a:rPr lang="en-US" sz="1800">
                <a:ea typeface="ＭＳ Ｐゴシック"/>
              </a:rPr>
              <a:t>to stop echoing the </a:t>
            </a:r>
            <a:r>
              <a:rPr lang="en-US" sz="1800" b="1">
                <a:ea typeface="ＭＳ Ｐゴシック"/>
              </a:rPr>
              <a:t>/hello </a:t>
            </a:r>
            <a:r>
              <a:rPr lang="en-US" sz="1800">
                <a:ea typeface="ＭＳ Ｐゴシック"/>
              </a:rPr>
              <a:t>topic. </a:t>
            </a:r>
          </a:p>
          <a:p>
            <a:pPr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We can get info on our topic by typing: </a:t>
            </a:r>
          </a:p>
          <a:p>
            <a:pPr>
              <a:spcAft>
                <a:spcPts val="600"/>
              </a:spcAft>
            </a:pPr>
            <a:r>
              <a:rPr lang="en-US" sz="1800" b="1">
                <a:solidFill>
                  <a:srgbClr val="7030A0"/>
                </a:solidFill>
                <a:ea typeface="+mn-lt"/>
                <a:cs typeface="+mn-lt"/>
              </a:rPr>
              <a:t>ros2 topic info /hello</a:t>
            </a:r>
            <a:endParaRPr lang="en-US" sz="1800">
              <a:solidFill>
                <a:srgbClr val="7030A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1800">
              <a:ea typeface="ＭＳ Ｐゴシック"/>
            </a:endParaRPr>
          </a:p>
          <a:p>
            <a:pPr>
              <a:lnSpc>
                <a:spcPct val="90000"/>
              </a:lnSpc>
            </a:pPr>
            <a:endParaRPr lang="en-US" sz="1800">
              <a:ea typeface="ＭＳ Ｐゴシック"/>
            </a:endParaRPr>
          </a:p>
          <a:p>
            <a:pPr>
              <a:lnSpc>
                <a:spcPct val="90000"/>
              </a:lnSpc>
            </a:pPr>
            <a:endParaRPr lang="en-US" sz="1800">
              <a:ea typeface="ＭＳ Ｐゴシック"/>
            </a:endParaRPr>
          </a:p>
          <a:p>
            <a:pPr>
              <a:lnSpc>
                <a:spcPct val="90000"/>
              </a:lnSpc>
            </a:pPr>
            <a:endParaRPr lang="en-US" sz="1800">
              <a:ea typeface="ＭＳ Ｐゴシック"/>
            </a:endParaRPr>
          </a:p>
          <a:p>
            <a:pPr>
              <a:lnSpc>
                <a:spcPct val="90000"/>
              </a:lnSpc>
            </a:pPr>
            <a:r>
              <a:rPr lang="en-US" sz="1800">
                <a:ea typeface="ＭＳ Ｐゴシック"/>
                <a:cs typeface="+mn-lt"/>
              </a:rPr>
              <a:t>The output will be:</a:t>
            </a:r>
          </a:p>
          <a:p>
            <a:r>
              <a:rPr lang="en-US" sz="1800">
                <a:ea typeface="+mn-lt"/>
                <a:cs typeface="+mn-lt"/>
              </a:rPr>
              <a:t>Type: </a:t>
            </a:r>
            <a:r>
              <a:rPr lang="en-US" sz="1800" err="1">
                <a:ea typeface="+mn-lt"/>
                <a:cs typeface="+mn-lt"/>
              </a:rPr>
              <a:t>std_msgs</a:t>
            </a:r>
            <a:r>
              <a:rPr lang="en-US" sz="1800">
                <a:ea typeface="+mn-lt"/>
                <a:cs typeface="+mn-lt"/>
              </a:rPr>
              <a:t>/msg/String</a:t>
            </a:r>
            <a:endParaRPr lang="en-US" sz="1800">
              <a:ea typeface="ＭＳ Ｐゴシック"/>
            </a:endParaRPr>
          </a:p>
          <a:p>
            <a:r>
              <a:rPr lang="en-US" sz="1800">
                <a:ea typeface="+mn-lt"/>
                <a:cs typeface="+mn-lt"/>
              </a:rPr>
              <a:t>Publisher count: 1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Subscription count: 0</a:t>
            </a:r>
            <a:endParaRPr lang="en-US"/>
          </a:p>
          <a:p>
            <a:pPr>
              <a:lnSpc>
                <a:spcPct val="90000"/>
              </a:lnSpc>
            </a:pPr>
            <a:endParaRPr lang="en-US" sz="1800">
              <a:ea typeface="ＭＳ Ｐゴシック"/>
            </a:endParaRPr>
          </a:p>
          <a:p>
            <a:pPr>
              <a:lnSpc>
                <a:spcPct val="90000"/>
              </a:lnSpc>
            </a:pPr>
            <a:endParaRPr lang="en-US" sz="1800">
              <a:ea typeface="ＭＳ Ｐゴシック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61A4-A903-52E9-73E2-AB91DE8B6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7120" y="6372782"/>
            <a:ext cx="533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857ED0-A97C-46F8-A783-F89F37A2E1D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" name="Picture 1" descr="A computer screen with numbers and letters&#10;&#10;AI-generated content may be incorrect.">
            <a:extLst>
              <a:ext uri="{FF2B5EF4-FFF2-40B4-BE49-F238E27FC236}">
                <a16:creationId xmlns:a16="http://schemas.microsoft.com/office/drawing/2014/main" id="{8E7865D6-BB69-99C0-9761-980EB1BB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46" y="2492725"/>
            <a:ext cx="7614308" cy="11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4987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-mal_standard">
  <a:themeElements>
    <a:clrScheme name="PowerP-mal_standard 1">
      <a:dk1>
        <a:srgbClr val="000000"/>
      </a:dk1>
      <a:lt1>
        <a:srgbClr val="FFFFFF"/>
      </a:lt1>
      <a:dk2>
        <a:srgbClr val="E37222"/>
      </a:dk2>
      <a:lt2>
        <a:srgbClr val="C0C0C0"/>
      </a:lt2>
      <a:accent1>
        <a:srgbClr val="E37222"/>
      </a:accent1>
      <a:accent2>
        <a:srgbClr val="E40000"/>
      </a:accent2>
      <a:accent3>
        <a:srgbClr val="FFFFFF"/>
      </a:accent3>
      <a:accent4>
        <a:srgbClr val="000000"/>
      </a:accent4>
      <a:accent5>
        <a:srgbClr val="EFBCAB"/>
      </a:accent5>
      <a:accent6>
        <a:srgbClr val="CF0000"/>
      </a:accent6>
      <a:hlink>
        <a:srgbClr val="FFCF03"/>
      </a:hlink>
      <a:folHlink>
        <a:srgbClr val="DA2862"/>
      </a:folHlink>
    </a:clrScheme>
    <a:fontScheme name="PowerP-mal_standard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-mal_standard 1">
        <a:dk1>
          <a:srgbClr val="000000"/>
        </a:dk1>
        <a:lt1>
          <a:srgbClr val="FFFFFF"/>
        </a:lt1>
        <a:dk2>
          <a:srgbClr val="E37222"/>
        </a:dk2>
        <a:lt2>
          <a:srgbClr val="C0C0C0"/>
        </a:lt2>
        <a:accent1>
          <a:srgbClr val="E37222"/>
        </a:accent1>
        <a:accent2>
          <a:srgbClr val="E40000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F0000"/>
        </a:accent6>
        <a:hlink>
          <a:srgbClr val="FFCF03"/>
        </a:hlink>
        <a:folHlink>
          <a:srgbClr val="DA28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B941BE1E6E8448B6CC887A35618C3" ma:contentTypeVersion="4" ma:contentTypeDescription="Create a new document." ma:contentTypeScope="" ma:versionID="3eb04d2cc0085a3f4f6df9b36ea47c7b">
  <xsd:schema xmlns:xsd="http://www.w3.org/2001/XMLSchema" xmlns:xs="http://www.w3.org/2001/XMLSchema" xmlns:p="http://schemas.microsoft.com/office/2006/metadata/properties" xmlns:ns2="21f8f9c5-09db-4dd1-bbf2-d9fdf4dbfc07" targetNamespace="http://schemas.microsoft.com/office/2006/metadata/properties" ma:root="true" ma:fieldsID="4b36b78034f054c8be579f2c4c2dbf5c" ns2:_="">
    <xsd:import namespace="21f8f9c5-09db-4dd1-bbf2-d9fdf4dbfc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8f9c5-09db-4dd1-bbf2-d9fdf4dbfc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8D1629-3742-434E-88ED-C690B94AF3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61CBA4-E99C-4F7F-AECF-7EBD99FB2CB7}">
  <ds:schemaRefs>
    <ds:schemaRef ds:uri="21f8f9c5-09db-4dd1-bbf2-d9fdf4dbfc0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5D764E-ABCC-4E73-8932-01296C3E89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PowerP-mal_standard</vt:lpstr>
      <vt:lpstr>Introduction to Robotics  AI 407  Spring 2025  </vt:lpstr>
      <vt:lpstr>Checking if ROS 2 is Installed </vt:lpstr>
      <vt:lpstr>Source ROS 2</vt:lpstr>
      <vt:lpstr>Ros 2 Basic Commands Demo</vt:lpstr>
      <vt:lpstr>Ros2 Topic Commands</vt:lpstr>
      <vt:lpstr>Output of ros2 topic command</vt:lpstr>
      <vt:lpstr>Publishing Messages to a Topic </vt:lpstr>
      <vt:lpstr>PowerPoint Presentation</vt:lpstr>
      <vt:lpstr>PowerPoint Presentation</vt:lpstr>
      <vt:lpstr>Programming with ROS</vt:lpstr>
      <vt:lpstr>Next Contents</vt:lpstr>
      <vt:lpstr>ROS 2 Workspace</vt:lpstr>
      <vt:lpstr>ROS Workspace</vt:lpstr>
      <vt:lpstr>Creating a ROS Workspace and Package</vt:lpstr>
      <vt:lpstr>ROS Build System </vt:lpstr>
      <vt:lpstr>1. Create the Workspace Directory</vt:lpstr>
      <vt:lpstr>2. Build the Workspace using colcon</vt:lpstr>
      <vt:lpstr>ros2_ws Result: Now you can see a few folders in addition to the src folder </vt:lpstr>
      <vt:lpstr>3. Source the Workspace in .bashrc</vt:lpstr>
      <vt:lpstr>Let’s clone the examples repository into the src directory of the workspace to install the package.: - we shall be at the root of the workspace cd ~/ros2_ws - then run the command git clone https://github.com/ros2/examples src/examples -b humble If git not found, then install it using the command  sudo apt install git  </vt:lpstr>
      <vt:lpstr>PowerPoint Presentation</vt:lpstr>
      <vt:lpstr>ROS Workspace</vt:lpstr>
      <vt:lpstr>To create our own workspace with installed packages</vt:lpstr>
      <vt:lpstr>To create our own workspace</vt:lpstr>
      <vt:lpstr>To create our own workspace</vt:lpstr>
      <vt:lpstr>ros2_ws Result: Now you can see a few folders in addition to the src folder </vt:lpstr>
      <vt:lpstr>ROS 2 Workspace</vt:lpstr>
      <vt:lpstr>Try a Demo</vt:lpstr>
      <vt:lpstr>Exercise 1: Create a workspace with your name and clone the following repository in it  git clone https://github.com/ros/ros_tutorials.git -b humble</vt:lpstr>
      <vt:lpstr>PowerPoint Presentation</vt:lpstr>
      <vt:lpstr>ROS 2 Workspace</vt:lpstr>
      <vt:lpstr>ROS 2 Packages &amp; Nodes</vt:lpstr>
      <vt:lpstr>ROS Package</vt:lpstr>
      <vt:lpstr>ROS 2 Packages</vt:lpstr>
      <vt:lpstr>1. Navigate to Your Workspace source 2. Create the package named hello_world</vt:lpstr>
      <vt:lpstr>ROS Nodes</vt:lpstr>
      <vt:lpstr>Publisher Node</vt:lpstr>
      <vt:lpstr>Subscriber Node</vt:lpstr>
      <vt:lpstr>PowerPoint Presentation</vt:lpstr>
      <vt:lpstr>PowerPoint Presentation</vt:lpstr>
      <vt:lpstr>PowerPoint Presentation</vt:lpstr>
      <vt:lpstr>Running ROS 2 Nodes</vt:lpstr>
      <vt:lpstr>Visualizing a Computing Graph</vt:lpstr>
      <vt:lpstr>Exercise 2: The Hello World Example Using ROS 2 (Create package + nodes)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  AI 407  Spring 2023</dc:title>
  <dc:creator>Microsoft Office User</dc:creator>
  <cp:revision>5</cp:revision>
  <cp:lastPrinted>2021-01-31T12:42:17Z</cp:lastPrinted>
  <dcterms:created xsi:type="dcterms:W3CDTF">2022-01-20T12:57:14Z</dcterms:created>
  <dcterms:modified xsi:type="dcterms:W3CDTF">2025-02-27T16:18:26Z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0x010100355B941BE1E6E8448B6CC887A35618C3</vt:lpwstr>
  </property>
</Properties>
</file>