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43"/>
  </p:normalViewPr>
  <p:slideViewPr>
    <p:cSldViewPr snapToGrid="0">
      <p:cViewPr varScale="1">
        <p:scale>
          <a:sx n="120" d="100"/>
          <a:sy n="120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9BB28-C7C3-4099-9369-4CCC3801C3D6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B40D36-4A60-4353-A63F-1465932F9B9B}">
      <dgm:prSet/>
      <dgm:spPr/>
      <dgm:t>
        <a:bodyPr/>
        <a:lstStyle/>
        <a:p>
          <a:r>
            <a:rPr lang="en-US" b="1" dirty="0"/>
            <a:t>Achievements:</a:t>
          </a:r>
          <a:endParaRPr lang="en-US" dirty="0"/>
        </a:p>
      </dgm:t>
    </dgm:pt>
    <dgm:pt modelId="{DCA00BE5-0BB7-4906-B38E-D2E883361F5E}" type="parTrans" cxnId="{B33EBE46-DDF5-47A8-89A6-4E4870470757}">
      <dgm:prSet/>
      <dgm:spPr/>
      <dgm:t>
        <a:bodyPr/>
        <a:lstStyle/>
        <a:p>
          <a:endParaRPr lang="en-US"/>
        </a:p>
      </dgm:t>
    </dgm:pt>
    <dgm:pt modelId="{C6A701ED-7A1F-4946-9344-4C0D8F46A920}" type="sibTrans" cxnId="{B33EBE46-DDF5-47A8-89A6-4E4870470757}">
      <dgm:prSet/>
      <dgm:spPr/>
      <dgm:t>
        <a:bodyPr/>
        <a:lstStyle/>
        <a:p>
          <a:endParaRPr lang="en-US"/>
        </a:p>
      </dgm:t>
    </dgm:pt>
    <dgm:pt modelId="{9ED88428-1E27-4906-BF34-9EFF5EB129F9}">
      <dgm:prSet/>
      <dgm:spPr/>
      <dgm:t>
        <a:bodyPr/>
        <a:lstStyle/>
        <a:p>
          <a:r>
            <a:rPr lang="en-US" dirty="0"/>
            <a:t>•	Implemented a functional shell command executor.</a:t>
          </a:r>
        </a:p>
      </dgm:t>
    </dgm:pt>
    <dgm:pt modelId="{FEF15872-5BED-48B6-BF1E-F348A978A8E7}" type="parTrans" cxnId="{46138CC7-A0C2-4DE8-8333-E58957EA7143}">
      <dgm:prSet/>
      <dgm:spPr/>
      <dgm:t>
        <a:bodyPr/>
        <a:lstStyle/>
        <a:p>
          <a:endParaRPr lang="en-US"/>
        </a:p>
      </dgm:t>
    </dgm:pt>
    <dgm:pt modelId="{66146052-DC7A-44F5-A754-A529ED2DECEA}" type="sibTrans" cxnId="{46138CC7-A0C2-4DE8-8333-E58957EA7143}">
      <dgm:prSet/>
      <dgm:spPr/>
      <dgm:t>
        <a:bodyPr/>
        <a:lstStyle/>
        <a:p>
          <a:endParaRPr lang="en-US"/>
        </a:p>
      </dgm:t>
    </dgm:pt>
    <dgm:pt modelId="{69C5A306-EABA-4BE3-A1A4-32B926830482}">
      <dgm:prSet/>
      <dgm:spPr/>
      <dgm:t>
        <a:bodyPr/>
        <a:lstStyle/>
        <a:p>
          <a:r>
            <a:rPr lang="en-US" dirty="0"/>
            <a:t>•	Supported key features: history, threading, and concurrent 	execution.</a:t>
          </a:r>
        </a:p>
      </dgm:t>
    </dgm:pt>
    <dgm:pt modelId="{BE89F188-3C58-4DAF-A3EC-4A51D5D5C78F}" type="parTrans" cxnId="{57C74511-9456-4EBF-B38B-DCA8BDB060D0}">
      <dgm:prSet/>
      <dgm:spPr/>
      <dgm:t>
        <a:bodyPr/>
        <a:lstStyle/>
        <a:p>
          <a:endParaRPr lang="en-US"/>
        </a:p>
      </dgm:t>
    </dgm:pt>
    <dgm:pt modelId="{CE7A1C88-66C0-4060-A66B-410FAD6783DE}" type="sibTrans" cxnId="{57C74511-9456-4EBF-B38B-DCA8BDB060D0}">
      <dgm:prSet/>
      <dgm:spPr/>
      <dgm:t>
        <a:bodyPr/>
        <a:lstStyle/>
        <a:p>
          <a:endParaRPr lang="en-US"/>
        </a:p>
      </dgm:t>
    </dgm:pt>
    <dgm:pt modelId="{601E316B-102A-452B-A2AE-544464FCE290}">
      <dgm:prSet/>
      <dgm:spPr/>
      <dgm:t>
        <a:bodyPr/>
        <a:lstStyle/>
        <a:p>
          <a:r>
            <a:rPr lang="en-US" b="1" dirty="0"/>
            <a:t>Future Improvements:</a:t>
          </a:r>
          <a:endParaRPr lang="en-US" dirty="0"/>
        </a:p>
      </dgm:t>
    </dgm:pt>
    <dgm:pt modelId="{63F0AB4D-8899-495A-A2E6-28F1F1E398A9}" type="parTrans" cxnId="{5F2A8EC7-42A9-4A6D-8890-65026D9AFBC2}">
      <dgm:prSet/>
      <dgm:spPr/>
      <dgm:t>
        <a:bodyPr/>
        <a:lstStyle/>
        <a:p>
          <a:endParaRPr lang="en-US"/>
        </a:p>
      </dgm:t>
    </dgm:pt>
    <dgm:pt modelId="{54B42685-FD58-4861-91A7-6A1563696C34}" type="sibTrans" cxnId="{5F2A8EC7-42A9-4A6D-8890-65026D9AFBC2}">
      <dgm:prSet/>
      <dgm:spPr/>
      <dgm:t>
        <a:bodyPr/>
        <a:lstStyle/>
        <a:p>
          <a:endParaRPr lang="en-US"/>
        </a:p>
      </dgm:t>
    </dgm:pt>
    <dgm:pt modelId="{7E2D519D-07F9-471D-866B-39B634181E18}">
      <dgm:prSet/>
      <dgm:spPr/>
      <dgm:t>
        <a:bodyPr/>
        <a:lstStyle/>
        <a:p>
          <a:r>
            <a:rPr lang="en-US"/>
            <a:t>•	Add more built-in commands.</a:t>
          </a:r>
        </a:p>
      </dgm:t>
    </dgm:pt>
    <dgm:pt modelId="{F2BE8804-9FDD-45C1-B6C1-8F5618FB2DCF}" type="parTrans" cxnId="{058020B3-39E6-4385-872F-5D63B0C44CD6}">
      <dgm:prSet/>
      <dgm:spPr/>
      <dgm:t>
        <a:bodyPr/>
        <a:lstStyle/>
        <a:p>
          <a:endParaRPr lang="en-US"/>
        </a:p>
      </dgm:t>
    </dgm:pt>
    <dgm:pt modelId="{FFE89DAF-2F84-4EAE-A58A-567CE03F9F64}" type="sibTrans" cxnId="{058020B3-39E6-4385-872F-5D63B0C44CD6}">
      <dgm:prSet/>
      <dgm:spPr/>
      <dgm:t>
        <a:bodyPr/>
        <a:lstStyle/>
        <a:p>
          <a:endParaRPr lang="en-US"/>
        </a:p>
      </dgm:t>
    </dgm:pt>
    <dgm:pt modelId="{F6FC322C-9872-4D9F-940A-87DDE610DF08}">
      <dgm:prSet/>
      <dgm:spPr/>
      <dgm:t>
        <a:bodyPr/>
        <a:lstStyle/>
        <a:p>
          <a:r>
            <a:rPr lang="en-US"/>
            <a:t>•	Enhance error handling and input validation.</a:t>
          </a:r>
        </a:p>
      </dgm:t>
    </dgm:pt>
    <dgm:pt modelId="{80998BFC-2A19-4AE3-8740-E2125BCFFB4F}" type="parTrans" cxnId="{66E5F4D1-D8C3-42A2-9532-7EB2909976A1}">
      <dgm:prSet/>
      <dgm:spPr/>
      <dgm:t>
        <a:bodyPr/>
        <a:lstStyle/>
        <a:p>
          <a:endParaRPr lang="en-US"/>
        </a:p>
      </dgm:t>
    </dgm:pt>
    <dgm:pt modelId="{98445482-8C82-4D1F-B05B-9B475DDB1122}" type="sibTrans" cxnId="{66E5F4D1-D8C3-42A2-9532-7EB2909976A1}">
      <dgm:prSet/>
      <dgm:spPr/>
      <dgm:t>
        <a:bodyPr/>
        <a:lstStyle/>
        <a:p>
          <a:endParaRPr lang="en-US"/>
        </a:p>
      </dgm:t>
    </dgm:pt>
    <dgm:pt modelId="{329B50D7-A397-4B1F-9139-7C82F8932760}">
      <dgm:prSet/>
      <dgm:spPr/>
      <dgm:t>
        <a:bodyPr/>
        <a:lstStyle/>
        <a:p>
          <a:r>
            <a:rPr lang="en-US"/>
            <a:t>•	Improve user interface for better usability.</a:t>
          </a:r>
        </a:p>
      </dgm:t>
    </dgm:pt>
    <dgm:pt modelId="{ECEF8698-5F9F-496B-8155-CC43D2B24DB5}" type="parTrans" cxnId="{FAFD338A-2EC6-4214-B154-A2D7E548F953}">
      <dgm:prSet/>
      <dgm:spPr/>
      <dgm:t>
        <a:bodyPr/>
        <a:lstStyle/>
        <a:p>
          <a:endParaRPr lang="en-US"/>
        </a:p>
      </dgm:t>
    </dgm:pt>
    <dgm:pt modelId="{3C67A021-3B89-4311-81FC-AF8E1A05F066}" type="sibTrans" cxnId="{FAFD338A-2EC6-4214-B154-A2D7E548F953}">
      <dgm:prSet/>
      <dgm:spPr/>
      <dgm:t>
        <a:bodyPr/>
        <a:lstStyle/>
        <a:p>
          <a:endParaRPr lang="en-US"/>
        </a:p>
      </dgm:t>
    </dgm:pt>
    <dgm:pt modelId="{D57F9162-02AA-EE4E-A721-BD14C1DCE45A}" type="pres">
      <dgm:prSet presAssocID="{17B9BB28-C7C3-4099-9369-4CCC3801C3D6}" presName="Name0" presStyleCnt="0">
        <dgm:presLayoutVars>
          <dgm:dir/>
          <dgm:animLvl val="lvl"/>
          <dgm:resizeHandles val="exact"/>
        </dgm:presLayoutVars>
      </dgm:prSet>
      <dgm:spPr/>
    </dgm:pt>
    <dgm:pt modelId="{4B50EB5C-E227-8545-B788-34ADA451139F}" type="pres">
      <dgm:prSet presAssocID="{601E316B-102A-452B-A2AE-544464FCE290}" presName="boxAndChildren" presStyleCnt="0"/>
      <dgm:spPr/>
    </dgm:pt>
    <dgm:pt modelId="{F45F9D0D-7D51-D544-B422-96F4CCACC18F}" type="pres">
      <dgm:prSet presAssocID="{601E316B-102A-452B-A2AE-544464FCE290}" presName="parentTextBox" presStyleLbl="alignNode1" presStyleIdx="0" presStyleCnt="2"/>
      <dgm:spPr/>
    </dgm:pt>
    <dgm:pt modelId="{71914CA8-0CE7-2248-AFA0-9CD8A1A17243}" type="pres">
      <dgm:prSet presAssocID="{601E316B-102A-452B-A2AE-544464FCE290}" presName="descendantBox" presStyleLbl="bgAccFollowNode1" presStyleIdx="0" presStyleCnt="2"/>
      <dgm:spPr/>
    </dgm:pt>
    <dgm:pt modelId="{64A0E08F-03B8-BA42-B728-AFDD07213B2D}" type="pres">
      <dgm:prSet presAssocID="{C6A701ED-7A1F-4946-9344-4C0D8F46A920}" presName="sp" presStyleCnt="0"/>
      <dgm:spPr/>
    </dgm:pt>
    <dgm:pt modelId="{60A26C03-6D63-5B4F-8562-A394E0BA70C9}" type="pres">
      <dgm:prSet presAssocID="{D9B40D36-4A60-4353-A63F-1465932F9B9B}" presName="arrowAndChildren" presStyleCnt="0"/>
      <dgm:spPr/>
    </dgm:pt>
    <dgm:pt modelId="{89A64568-0DA8-3944-8D1F-8AF4509D910E}" type="pres">
      <dgm:prSet presAssocID="{D9B40D36-4A60-4353-A63F-1465932F9B9B}" presName="parentTextArrow" presStyleLbl="node1" presStyleIdx="0" presStyleCnt="0"/>
      <dgm:spPr/>
    </dgm:pt>
    <dgm:pt modelId="{98A148F4-748A-0B4A-905C-687EA7955030}" type="pres">
      <dgm:prSet presAssocID="{D9B40D36-4A60-4353-A63F-1465932F9B9B}" presName="arrow" presStyleLbl="alignNode1" presStyleIdx="1" presStyleCnt="2"/>
      <dgm:spPr/>
    </dgm:pt>
    <dgm:pt modelId="{C2A52763-8E58-684D-8002-4DF09B57B606}" type="pres">
      <dgm:prSet presAssocID="{D9B40D36-4A60-4353-A63F-1465932F9B9B}" presName="descendantArrow" presStyleLbl="bgAccFollowNode1" presStyleIdx="1" presStyleCnt="2"/>
      <dgm:spPr/>
    </dgm:pt>
  </dgm:ptLst>
  <dgm:cxnLst>
    <dgm:cxn modelId="{57C74511-9456-4EBF-B38B-DCA8BDB060D0}" srcId="{D9B40D36-4A60-4353-A63F-1465932F9B9B}" destId="{69C5A306-EABA-4BE3-A1A4-32B926830482}" srcOrd="1" destOrd="0" parTransId="{BE89F188-3C58-4DAF-A3EC-4A51D5D5C78F}" sibTransId="{CE7A1C88-66C0-4060-A66B-410FAD6783DE}"/>
    <dgm:cxn modelId="{417B5728-32B8-284B-A8C5-CDD6BBB01D6D}" type="presOf" srcId="{D9B40D36-4A60-4353-A63F-1465932F9B9B}" destId="{98A148F4-748A-0B4A-905C-687EA7955030}" srcOrd="1" destOrd="0" presId="urn:microsoft.com/office/officeart/2016/7/layout/VerticalDownArrowProcess"/>
    <dgm:cxn modelId="{06C5453A-A59B-BA44-B296-A494A7A2CB75}" type="presOf" srcId="{F6FC322C-9872-4D9F-940A-87DDE610DF08}" destId="{71914CA8-0CE7-2248-AFA0-9CD8A1A17243}" srcOrd="0" destOrd="1" presId="urn:microsoft.com/office/officeart/2016/7/layout/VerticalDownArrowProcess"/>
    <dgm:cxn modelId="{B33EBE46-DDF5-47A8-89A6-4E4870470757}" srcId="{17B9BB28-C7C3-4099-9369-4CCC3801C3D6}" destId="{D9B40D36-4A60-4353-A63F-1465932F9B9B}" srcOrd="0" destOrd="0" parTransId="{DCA00BE5-0BB7-4906-B38E-D2E883361F5E}" sibTransId="{C6A701ED-7A1F-4946-9344-4C0D8F46A920}"/>
    <dgm:cxn modelId="{FAFD338A-2EC6-4214-B154-A2D7E548F953}" srcId="{601E316B-102A-452B-A2AE-544464FCE290}" destId="{329B50D7-A397-4B1F-9139-7C82F8932760}" srcOrd="2" destOrd="0" parTransId="{ECEF8698-5F9F-496B-8155-CC43D2B24DB5}" sibTransId="{3C67A021-3B89-4311-81FC-AF8E1A05F066}"/>
    <dgm:cxn modelId="{B3AA0A9A-E92E-C54D-A3E9-31F27444E637}" type="presOf" srcId="{69C5A306-EABA-4BE3-A1A4-32B926830482}" destId="{C2A52763-8E58-684D-8002-4DF09B57B606}" srcOrd="0" destOrd="1" presId="urn:microsoft.com/office/officeart/2016/7/layout/VerticalDownArrowProcess"/>
    <dgm:cxn modelId="{C38534A5-716E-2040-8B7A-4A2AB02B56D4}" type="presOf" srcId="{D9B40D36-4A60-4353-A63F-1465932F9B9B}" destId="{89A64568-0DA8-3944-8D1F-8AF4509D910E}" srcOrd="0" destOrd="0" presId="urn:microsoft.com/office/officeart/2016/7/layout/VerticalDownArrowProcess"/>
    <dgm:cxn modelId="{A7907FAF-A25E-3C40-91B5-1A44615413A7}" type="presOf" srcId="{329B50D7-A397-4B1F-9139-7C82F8932760}" destId="{71914CA8-0CE7-2248-AFA0-9CD8A1A17243}" srcOrd="0" destOrd="2" presId="urn:microsoft.com/office/officeart/2016/7/layout/VerticalDownArrowProcess"/>
    <dgm:cxn modelId="{058020B3-39E6-4385-872F-5D63B0C44CD6}" srcId="{601E316B-102A-452B-A2AE-544464FCE290}" destId="{7E2D519D-07F9-471D-866B-39B634181E18}" srcOrd="0" destOrd="0" parTransId="{F2BE8804-9FDD-45C1-B6C1-8F5618FB2DCF}" sibTransId="{FFE89DAF-2F84-4EAE-A58A-567CE03F9F64}"/>
    <dgm:cxn modelId="{11FA76C3-7145-5A47-8326-57BE3C6132DF}" type="presOf" srcId="{17B9BB28-C7C3-4099-9369-4CCC3801C3D6}" destId="{D57F9162-02AA-EE4E-A721-BD14C1DCE45A}" srcOrd="0" destOrd="0" presId="urn:microsoft.com/office/officeart/2016/7/layout/VerticalDownArrowProcess"/>
    <dgm:cxn modelId="{46138CC7-A0C2-4DE8-8333-E58957EA7143}" srcId="{D9B40D36-4A60-4353-A63F-1465932F9B9B}" destId="{9ED88428-1E27-4906-BF34-9EFF5EB129F9}" srcOrd="0" destOrd="0" parTransId="{FEF15872-5BED-48B6-BF1E-F348A978A8E7}" sibTransId="{66146052-DC7A-44F5-A754-A529ED2DECEA}"/>
    <dgm:cxn modelId="{5F2A8EC7-42A9-4A6D-8890-65026D9AFBC2}" srcId="{17B9BB28-C7C3-4099-9369-4CCC3801C3D6}" destId="{601E316B-102A-452B-A2AE-544464FCE290}" srcOrd="1" destOrd="0" parTransId="{63F0AB4D-8899-495A-A2E6-28F1F1E398A9}" sibTransId="{54B42685-FD58-4861-91A7-6A1563696C34}"/>
    <dgm:cxn modelId="{66E5F4D1-D8C3-42A2-9532-7EB2909976A1}" srcId="{601E316B-102A-452B-A2AE-544464FCE290}" destId="{F6FC322C-9872-4D9F-940A-87DDE610DF08}" srcOrd="1" destOrd="0" parTransId="{80998BFC-2A19-4AE3-8740-E2125BCFFB4F}" sibTransId="{98445482-8C82-4D1F-B05B-9B475DDB1122}"/>
    <dgm:cxn modelId="{E2D78BD4-BF4A-7E45-A706-FC75F5AF9B12}" type="presOf" srcId="{7E2D519D-07F9-471D-866B-39B634181E18}" destId="{71914CA8-0CE7-2248-AFA0-9CD8A1A17243}" srcOrd="0" destOrd="0" presId="urn:microsoft.com/office/officeart/2016/7/layout/VerticalDownArrowProcess"/>
    <dgm:cxn modelId="{460FF9DB-267C-5745-8191-1681F8B5A58A}" type="presOf" srcId="{601E316B-102A-452B-A2AE-544464FCE290}" destId="{F45F9D0D-7D51-D544-B422-96F4CCACC18F}" srcOrd="0" destOrd="0" presId="urn:microsoft.com/office/officeart/2016/7/layout/VerticalDownArrowProcess"/>
    <dgm:cxn modelId="{B757A7F5-F92E-4A4B-9778-CFF279457E43}" type="presOf" srcId="{9ED88428-1E27-4906-BF34-9EFF5EB129F9}" destId="{C2A52763-8E58-684D-8002-4DF09B57B606}" srcOrd="0" destOrd="0" presId="urn:microsoft.com/office/officeart/2016/7/layout/VerticalDownArrowProcess"/>
    <dgm:cxn modelId="{22206F81-5FED-4F4E-AD03-0083361C04C6}" type="presParOf" srcId="{D57F9162-02AA-EE4E-A721-BD14C1DCE45A}" destId="{4B50EB5C-E227-8545-B788-34ADA451139F}" srcOrd="0" destOrd="0" presId="urn:microsoft.com/office/officeart/2016/7/layout/VerticalDownArrowProcess"/>
    <dgm:cxn modelId="{EBAC8BF0-6863-D849-A060-F0CC115D283A}" type="presParOf" srcId="{4B50EB5C-E227-8545-B788-34ADA451139F}" destId="{F45F9D0D-7D51-D544-B422-96F4CCACC18F}" srcOrd="0" destOrd="0" presId="urn:microsoft.com/office/officeart/2016/7/layout/VerticalDownArrowProcess"/>
    <dgm:cxn modelId="{B78533C4-202C-BF47-89F1-BB041CE20371}" type="presParOf" srcId="{4B50EB5C-E227-8545-B788-34ADA451139F}" destId="{71914CA8-0CE7-2248-AFA0-9CD8A1A17243}" srcOrd="1" destOrd="0" presId="urn:microsoft.com/office/officeart/2016/7/layout/VerticalDownArrowProcess"/>
    <dgm:cxn modelId="{095B3EDA-E7DC-3C49-99C9-E80F7BA90056}" type="presParOf" srcId="{D57F9162-02AA-EE4E-A721-BD14C1DCE45A}" destId="{64A0E08F-03B8-BA42-B728-AFDD07213B2D}" srcOrd="1" destOrd="0" presId="urn:microsoft.com/office/officeart/2016/7/layout/VerticalDownArrowProcess"/>
    <dgm:cxn modelId="{2010DB13-AF70-0F47-8791-860B72AA982D}" type="presParOf" srcId="{D57F9162-02AA-EE4E-A721-BD14C1DCE45A}" destId="{60A26C03-6D63-5B4F-8562-A394E0BA70C9}" srcOrd="2" destOrd="0" presId="urn:microsoft.com/office/officeart/2016/7/layout/VerticalDownArrowProcess"/>
    <dgm:cxn modelId="{AA5F2D6D-0FA2-4345-906C-EF3281E6194E}" type="presParOf" srcId="{60A26C03-6D63-5B4F-8562-A394E0BA70C9}" destId="{89A64568-0DA8-3944-8D1F-8AF4509D910E}" srcOrd="0" destOrd="0" presId="urn:microsoft.com/office/officeart/2016/7/layout/VerticalDownArrowProcess"/>
    <dgm:cxn modelId="{F309E860-2F5E-614F-B7C8-6EA2BE4B5959}" type="presParOf" srcId="{60A26C03-6D63-5B4F-8562-A394E0BA70C9}" destId="{98A148F4-748A-0B4A-905C-687EA7955030}" srcOrd="1" destOrd="0" presId="urn:microsoft.com/office/officeart/2016/7/layout/VerticalDownArrowProcess"/>
    <dgm:cxn modelId="{437B054C-43AE-5549-8287-2F6D45B12C18}" type="presParOf" srcId="{60A26C03-6D63-5B4F-8562-A394E0BA70C9}" destId="{C2A52763-8E58-684D-8002-4DF09B57B60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F9D0D-7D51-D544-B422-96F4CCACC18F}">
      <dsp:nvSpPr>
        <dsp:cNvPr id="0" name=""/>
        <dsp:cNvSpPr/>
      </dsp:nvSpPr>
      <dsp:spPr>
        <a:xfrm>
          <a:off x="0" y="2435592"/>
          <a:ext cx="2743200" cy="1598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96" tIns="177800" rIns="195096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Future Improvements:</a:t>
          </a:r>
          <a:endParaRPr lang="en-US" sz="2500" kern="1200" dirty="0"/>
        </a:p>
      </dsp:txBody>
      <dsp:txXfrm>
        <a:off x="0" y="2435592"/>
        <a:ext cx="2743200" cy="1598012"/>
      </dsp:txXfrm>
    </dsp:sp>
    <dsp:sp modelId="{71914CA8-0CE7-2248-AFA0-9CD8A1A17243}">
      <dsp:nvSpPr>
        <dsp:cNvPr id="0" name=""/>
        <dsp:cNvSpPr/>
      </dsp:nvSpPr>
      <dsp:spPr>
        <a:xfrm>
          <a:off x="2743200" y="2435592"/>
          <a:ext cx="8229600" cy="159801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254000" rIns="166935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	Add more built-in commands.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	Enhance error handling and input validation.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	Improve user interface for better usability.</a:t>
          </a:r>
        </a:p>
      </dsp:txBody>
      <dsp:txXfrm>
        <a:off x="2743200" y="2435592"/>
        <a:ext cx="8229600" cy="1598012"/>
      </dsp:txXfrm>
    </dsp:sp>
    <dsp:sp modelId="{98A148F4-748A-0B4A-905C-687EA7955030}">
      <dsp:nvSpPr>
        <dsp:cNvPr id="0" name=""/>
        <dsp:cNvSpPr/>
      </dsp:nvSpPr>
      <dsp:spPr>
        <a:xfrm rot="10800000">
          <a:off x="0" y="1819"/>
          <a:ext cx="2743200" cy="245774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96" tIns="177800" rIns="195096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Achievements:</a:t>
          </a:r>
          <a:endParaRPr lang="en-US" sz="2500" kern="1200" dirty="0"/>
        </a:p>
      </dsp:txBody>
      <dsp:txXfrm rot="-10800000">
        <a:off x="0" y="1819"/>
        <a:ext cx="2743200" cy="1597533"/>
      </dsp:txXfrm>
    </dsp:sp>
    <dsp:sp modelId="{C2A52763-8E58-684D-8002-4DF09B57B606}">
      <dsp:nvSpPr>
        <dsp:cNvPr id="0" name=""/>
        <dsp:cNvSpPr/>
      </dsp:nvSpPr>
      <dsp:spPr>
        <a:xfrm>
          <a:off x="2743200" y="1819"/>
          <a:ext cx="8229600" cy="1597533"/>
        </a:xfrm>
        <a:prstGeom prst="rect">
          <a:avLst/>
        </a:prstGeom>
        <a:solidFill>
          <a:schemeClr val="accent5">
            <a:tint val="40000"/>
            <a:alpha val="90000"/>
            <a:hueOff val="-6739761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1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254000" rIns="166935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	Implemented a functional shell command executor.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	Supported key features: history, threading, and concurrent 	execution.</a:t>
          </a:r>
        </a:p>
      </dsp:txBody>
      <dsp:txXfrm>
        <a:off x="2743200" y="1819"/>
        <a:ext cx="8229600" cy="1597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4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9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3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9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2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4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0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4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442319DC-8FC1-76F3-BDB8-A70574CE0D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2D6F8-4968-98B4-B6FF-47843CC0F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743" y="1122363"/>
            <a:ext cx="6458556" cy="2387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Shell Command Executor in C</a:t>
            </a:r>
            <a:r>
              <a:rPr lang="en-US">
                <a:effectLst/>
              </a:rPr>
              <a:t>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FAD93-3757-53D1-DBDC-81AF2D1AE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743" y="3602038"/>
            <a:ext cx="6458556" cy="1655762"/>
          </a:xfrm>
        </p:spPr>
        <p:txBody>
          <a:bodyPr>
            <a:normAutofit/>
          </a:bodyPr>
          <a:lstStyle/>
          <a:p>
            <a:pPr marL="457200" algn="ctr">
              <a:spcAft>
                <a:spcPts val="800"/>
              </a:spcAft>
            </a:pPr>
            <a:r>
              <a:rPr lang="en-US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Group Members: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algn="ctr">
              <a:spcAft>
                <a:spcPts val="800"/>
              </a:spcAft>
            </a:pP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Abubakar Waziri - 4220056</a:t>
            </a:r>
          </a:p>
          <a:p>
            <a:pPr marL="457200" algn="ctr">
              <a:spcAft>
                <a:spcPts val="800"/>
              </a:spcAft>
            </a:pP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Muhammad Alansari - 4312897</a:t>
            </a:r>
          </a:p>
        </p:txBody>
      </p:sp>
    </p:spTree>
    <p:extLst>
      <p:ext uri="{BB962C8B-B14F-4D97-AF65-F5344CB8AC3E}">
        <p14:creationId xmlns:p14="http://schemas.microsoft.com/office/powerpoint/2010/main" val="354897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F402D5-8555-7873-1EFF-A04B2291B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08C1A-F4B4-D5BE-23CF-806D79E8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083" y="586796"/>
            <a:ext cx="5919373" cy="1218404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Discussion on Results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1CF21-F633-5A3B-3CA1-74320ACE79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376" b="-1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57ACB-63D7-846A-1C59-D950551D9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380" y="2391995"/>
            <a:ext cx="6904571" cy="3174788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Successfully implemented and tested the shell command executor.</a:t>
            </a:r>
          </a:p>
          <a:p>
            <a:pPr>
              <a:spcAft>
                <a:spcPts val="800"/>
              </a:spcAf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Results: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Executed </a:t>
            </a:r>
            <a:r>
              <a:rPr lang="en-US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multiple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commands, maintained history without errors.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Verified </a:t>
            </a:r>
            <a:r>
              <a:rPr lang="en-US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join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command for concurrent execution of commands.</a:t>
            </a:r>
          </a:p>
        </p:txBody>
      </p:sp>
    </p:spTree>
    <p:extLst>
      <p:ext uri="{BB962C8B-B14F-4D97-AF65-F5344CB8AC3E}">
        <p14:creationId xmlns:p14="http://schemas.microsoft.com/office/powerpoint/2010/main" val="68758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724235-870D-417F-62D5-63C630B59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58B68-B53F-02D2-2E57-4ED28426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20" y="529598"/>
            <a:ext cx="5114260" cy="1611101"/>
          </a:xfrm>
        </p:spPr>
        <p:txBody>
          <a:bodyPr anchor="t">
            <a:normAutofit/>
          </a:bodyPr>
          <a:lstStyle/>
          <a:p>
            <a:r>
              <a:rPr lang="en-US" sz="4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 Changes in the Updated Version</a:t>
            </a:r>
            <a:r>
              <a:rPr lang="en-US" sz="4100" dirty="0">
                <a:effectLst/>
              </a:rPr>
              <a:t> </a:t>
            </a:r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3CBA-12EB-AD14-5B23-24BB89BDD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720" y="1033894"/>
            <a:ext cx="7155712" cy="84200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Added </a:t>
            </a:r>
            <a:r>
              <a:rPr lang="en-US" sz="16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is_supported_command</a:t>
            </a:r>
            <a:r>
              <a:rPr lang="en-US" sz="1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 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 verify commands before execution.</a:t>
            </a:r>
          </a:p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Improved error handling for unsupported commands.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DD36B9-4A07-3FDE-3677-73B59BC6B5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214" b="15169"/>
          <a:stretch/>
        </p:blipFill>
        <p:spPr>
          <a:xfrm>
            <a:off x="20" y="2140698"/>
            <a:ext cx="12191980" cy="4717302"/>
          </a:xfrm>
          <a:custGeom>
            <a:avLst/>
            <a:gdLst/>
            <a:ahLst/>
            <a:cxnLst/>
            <a:rect l="l" t="t" r="r" b="b"/>
            <a:pathLst>
              <a:path w="12192000" h="4717302">
                <a:moveTo>
                  <a:pt x="4545624" y="203817"/>
                </a:moveTo>
                <a:cubicBezTo>
                  <a:pt x="4760432" y="212378"/>
                  <a:pt x="4978404" y="270695"/>
                  <a:pt x="5197345" y="381665"/>
                </a:cubicBezTo>
                <a:cubicBezTo>
                  <a:pt x="5469063" y="519380"/>
                  <a:pt x="5697157" y="768676"/>
                  <a:pt x="5904467" y="1003103"/>
                </a:cubicBezTo>
                <a:cubicBezTo>
                  <a:pt x="6460267" y="1631811"/>
                  <a:pt x="7148441" y="1649803"/>
                  <a:pt x="7799404" y="1324958"/>
                </a:cubicBezTo>
                <a:cubicBezTo>
                  <a:pt x="8261577" y="1093435"/>
                  <a:pt x="8699978" y="808698"/>
                  <a:pt x="9177500" y="617080"/>
                </a:cubicBezTo>
                <a:cubicBezTo>
                  <a:pt x="10214180" y="198893"/>
                  <a:pt x="11218758" y="217816"/>
                  <a:pt x="12105586" y="813997"/>
                </a:cubicBezTo>
                <a:lnTo>
                  <a:pt x="12192000" y="876736"/>
                </a:lnTo>
                <a:lnTo>
                  <a:pt x="12192000" y="4717302"/>
                </a:lnTo>
                <a:lnTo>
                  <a:pt x="0" y="4717302"/>
                </a:lnTo>
                <a:lnTo>
                  <a:pt x="0" y="1347411"/>
                </a:lnTo>
                <a:lnTo>
                  <a:pt x="67985" y="1306589"/>
                </a:lnTo>
                <a:cubicBezTo>
                  <a:pt x="399959" y="1135764"/>
                  <a:pt x="748383" y="1140050"/>
                  <a:pt x="1114543" y="1215577"/>
                </a:cubicBezTo>
                <a:cubicBezTo>
                  <a:pt x="1512811" y="1297442"/>
                  <a:pt x="1920266" y="1359021"/>
                  <a:pt x="2324754" y="1365710"/>
                </a:cubicBezTo>
                <a:cubicBezTo>
                  <a:pt x="2699664" y="1371691"/>
                  <a:pt x="2952864" y="1090973"/>
                  <a:pt x="3197198" y="838924"/>
                </a:cubicBezTo>
                <a:cubicBezTo>
                  <a:pt x="3615781" y="406968"/>
                  <a:pt x="4073046" y="184983"/>
                  <a:pt x="4545624" y="203817"/>
                </a:cubicBezTo>
                <a:close/>
                <a:moveTo>
                  <a:pt x="2293086" y="102715"/>
                </a:moveTo>
                <a:cubicBezTo>
                  <a:pt x="2467546" y="91895"/>
                  <a:pt x="2639764" y="184257"/>
                  <a:pt x="2722654" y="350616"/>
                </a:cubicBezTo>
                <a:cubicBezTo>
                  <a:pt x="2833176" y="572429"/>
                  <a:pt x="2743044" y="841796"/>
                  <a:pt x="2521340" y="952264"/>
                </a:cubicBezTo>
                <a:cubicBezTo>
                  <a:pt x="2465913" y="979881"/>
                  <a:pt x="2407510" y="994953"/>
                  <a:pt x="2349358" y="998559"/>
                </a:cubicBezTo>
                <a:cubicBezTo>
                  <a:pt x="2174899" y="1009379"/>
                  <a:pt x="2002682" y="917016"/>
                  <a:pt x="1919790" y="750657"/>
                </a:cubicBezTo>
                <a:cubicBezTo>
                  <a:pt x="1809268" y="528844"/>
                  <a:pt x="1899400" y="259477"/>
                  <a:pt x="2121104" y="149010"/>
                </a:cubicBezTo>
                <a:cubicBezTo>
                  <a:pt x="2176531" y="121393"/>
                  <a:pt x="2234933" y="106322"/>
                  <a:pt x="2293086" y="102715"/>
                </a:cubicBezTo>
                <a:close/>
                <a:moveTo>
                  <a:pt x="3233525" y="424"/>
                </a:moveTo>
                <a:cubicBezTo>
                  <a:pt x="3319824" y="-4928"/>
                  <a:pt x="3405013" y="40760"/>
                  <a:pt x="3446016" y="123053"/>
                </a:cubicBezTo>
                <a:cubicBezTo>
                  <a:pt x="3500689" y="232777"/>
                  <a:pt x="3456103" y="366023"/>
                  <a:pt x="3346432" y="420668"/>
                </a:cubicBezTo>
                <a:cubicBezTo>
                  <a:pt x="3319014" y="434329"/>
                  <a:pt x="3290125" y="441785"/>
                  <a:pt x="3261358" y="443568"/>
                </a:cubicBezTo>
                <a:cubicBezTo>
                  <a:pt x="3175059" y="448921"/>
                  <a:pt x="3089870" y="403232"/>
                  <a:pt x="3048866" y="320940"/>
                </a:cubicBezTo>
                <a:cubicBezTo>
                  <a:pt x="2994194" y="211215"/>
                  <a:pt x="3038779" y="77969"/>
                  <a:pt x="3148451" y="23324"/>
                </a:cubicBezTo>
                <a:cubicBezTo>
                  <a:pt x="3175869" y="9663"/>
                  <a:pt x="3204758" y="2208"/>
                  <a:pt x="3233525" y="42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667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B83E69-AD21-AB41-2B5C-A47456A6B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BBEA2-A8CC-4234-22B1-0C8E9FC3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Conclusion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59B9B0-6274-1627-B42B-58D79DF26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618919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28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1AE0F6-12D0-1FCD-B8C4-F28848A9A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0E16A-8638-CB8B-3ACC-634E9914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206" y="528276"/>
            <a:ext cx="6274035" cy="907119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Keywords and Terminology</a:t>
            </a:r>
            <a:r>
              <a:rPr lang="en-US" sz="3600" dirty="0">
                <a:effectLst/>
              </a:rPr>
              <a:t> </a:t>
            </a:r>
            <a:endParaRPr lang="en-US" sz="3600" dirty="0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089DA8B-F680-131C-60EB-7E39D3B078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129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A1061-9E9A-7863-DE91-75D2697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815" y="2391995"/>
            <a:ext cx="6274035" cy="303061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 Headers:</a:t>
            </a:r>
            <a:r>
              <a:rPr lang="en-US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stdio.h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stdlib.h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unistd.h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etc.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Threading:</a:t>
            </a:r>
            <a:r>
              <a:rPr lang="en-US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pthread_mutex_t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and mutex operations.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Process Control:</a:t>
            </a:r>
            <a:r>
              <a:rPr lang="en-US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fork(),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execvp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(),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waitpid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().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Error Handling:</a:t>
            </a:r>
            <a:r>
              <a:rPr lang="en-US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perror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(), exit(EXIT_FAILURE).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Shell Commands:</a:t>
            </a:r>
            <a:r>
              <a:rPr lang="en-US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help, ls, history, join, exit.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etc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8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FF5748-986D-45A6-A0C7-7698FE5A5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C31798FE-0CE3-34C3-741A-02E0F74314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7017" r="8111" b="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389C36E1-2D95-402F-A472-3E6699BE2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35775" cy="6730860"/>
          </a:xfrm>
          <a:custGeom>
            <a:avLst/>
            <a:gdLst>
              <a:gd name="connsiteX0" fmla="*/ 1016151 w 5835775"/>
              <a:gd name="connsiteY0" fmla="*/ 6072484 h 6730860"/>
              <a:gd name="connsiteX1" fmla="*/ 1082018 w 5835775"/>
              <a:gd name="connsiteY1" fmla="*/ 6083111 h 6730860"/>
              <a:gd name="connsiteX2" fmla="*/ 1315484 w 5835775"/>
              <a:gd name="connsiteY2" fmla="*/ 6486206 h 6730860"/>
              <a:gd name="connsiteX3" fmla="*/ 912386 w 5835775"/>
              <a:gd name="connsiteY3" fmla="*/ 6719672 h 6730860"/>
              <a:gd name="connsiteX4" fmla="*/ 678923 w 5835775"/>
              <a:gd name="connsiteY4" fmla="*/ 6316576 h 6730860"/>
              <a:gd name="connsiteX5" fmla="*/ 1016151 w 5835775"/>
              <a:gd name="connsiteY5" fmla="*/ 6072484 h 6730860"/>
              <a:gd name="connsiteX6" fmla="*/ 4968517 w 5835775"/>
              <a:gd name="connsiteY6" fmla="*/ 3411427 h 6730860"/>
              <a:gd name="connsiteX7" fmla="*/ 5079176 w 5835775"/>
              <a:gd name="connsiteY7" fmla="*/ 3429280 h 6730860"/>
              <a:gd name="connsiteX8" fmla="*/ 5471396 w 5835775"/>
              <a:gd name="connsiteY8" fmla="*/ 4106482 h 6730860"/>
              <a:gd name="connsiteX9" fmla="*/ 4794194 w 5835775"/>
              <a:gd name="connsiteY9" fmla="*/ 4498704 h 6730860"/>
              <a:gd name="connsiteX10" fmla="*/ 4401974 w 5835775"/>
              <a:gd name="connsiteY10" fmla="*/ 3821503 h 6730860"/>
              <a:gd name="connsiteX11" fmla="*/ 4968517 w 5835775"/>
              <a:gd name="connsiteY11" fmla="*/ 3411427 h 6730860"/>
              <a:gd name="connsiteX12" fmla="*/ 4362805 w 5835775"/>
              <a:gd name="connsiteY12" fmla="*/ 855055 h 6730860"/>
              <a:gd name="connsiteX13" fmla="*/ 4428674 w 5835775"/>
              <a:gd name="connsiteY13" fmla="*/ 865682 h 6730860"/>
              <a:gd name="connsiteX14" fmla="*/ 4662139 w 5835775"/>
              <a:gd name="connsiteY14" fmla="*/ 1268778 h 6730860"/>
              <a:gd name="connsiteX15" fmla="*/ 4259044 w 5835775"/>
              <a:gd name="connsiteY15" fmla="*/ 1502244 h 6730860"/>
              <a:gd name="connsiteX16" fmla="*/ 4025578 w 5835775"/>
              <a:gd name="connsiteY16" fmla="*/ 1099146 h 6730860"/>
              <a:gd name="connsiteX17" fmla="*/ 4362805 w 5835775"/>
              <a:gd name="connsiteY17" fmla="*/ 855055 h 6730860"/>
              <a:gd name="connsiteX18" fmla="*/ 0 w 5835775"/>
              <a:gd name="connsiteY18" fmla="*/ 0 h 6730860"/>
              <a:gd name="connsiteX19" fmla="*/ 3267758 w 5835775"/>
              <a:gd name="connsiteY19" fmla="*/ 0 h 6730860"/>
              <a:gd name="connsiteX20" fmla="*/ 3305063 w 5835775"/>
              <a:gd name="connsiteY20" fmla="*/ 63726 h 6730860"/>
              <a:gd name="connsiteX21" fmla="*/ 3406985 w 5835775"/>
              <a:gd name="connsiteY21" fmla="*/ 462295 h 6730860"/>
              <a:gd name="connsiteX22" fmla="*/ 2970594 w 5835775"/>
              <a:gd name="connsiteY22" fmla="*/ 1557974 h 6730860"/>
              <a:gd name="connsiteX23" fmla="*/ 3515337 w 5835775"/>
              <a:gd name="connsiteY23" fmla="*/ 2066142 h 6730860"/>
              <a:gd name="connsiteX24" fmla="*/ 4650938 w 5835775"/>
              <a:gd name="connsiteY24" fmla="*/ 2132151 h 6730860"/>
              <a:gd name="connsiteX25" fmla="*/ 4897972 w 5835775"/>
              <a:gd name="connsiteY25" fmla="*/ 2795603 h 6730860"/>
              <a:gd name="connsiteX26" fmla="*/ 4062979 w 5835775"/>
              <a:gd name="connsiteY26" fmla="*/ 3417553 h 6730860"/>
              <a:gd name="connsiteX27" fmla="*/ 3501188 w 5835775"/>
              <a:gd name="connsiteY27" fmla="*/ 3937791 h 6730860"/>
              <a:gd name="connsiteX28" fmla="*/ 4449937 w 5835775"/>
              <a:gd name="connsiteY28" fmla="*/ 4695499 h 6730860"/>
              <a:gd name="connsiteX29" fmla="*/ 5440291 w 5835775"/>
              <a:gd name="connsiteY29" fmla="*/ 4956658 h 6730860"/>
              <a:gd name="connsiteX30" fmla="*/ 5762821 w 5835775"/>
              <a:gd name="connsiteY30" fmla="*/ 6073049 h 6730860"/>
              <a:gd name="connsiteX31" fmla="*/ 4438972 w 5835775"/>
              <a:gd name="connsiteY31" fmla="*/ 6432286 h 6730860"/>
              <a:gd name="connsiteX32" fmla="*/ 3687617 w 5835775"/>
              <a:gd name="connsiteY32" fmla="*/ 5512601 h 6730860"/>
              <a:gd name="connsiteX33" fmla="*/ 3137471 w 5835775"/>
              <a:gd name="connsiteY33" fmla="*/ 5228621 h 6730860"/>
              <a:gd name="connsiteX34" fmla="*/ 2219026 w 5835775"/>
              <a:gd name="connsiteY34" fmla="*/ 6103852 h 6730860"/>
              <a:gd name="connsiteX35" fmla="*/ 962609 w 5835775"/>
              <a:gd name="connsiteY35" fmla="*/ 5594024 h 6730860"/>
              <a:gd name="connsiteX36" fmla="*/ 9468 w 5835775"/>
              <a:gd name="connsiteY36" fmla="*/ 6709780 h 6730860"/>
              <a:gd name="connsiteX37" fmla="*/ 0 w 5835775"/>
              <a:gd name="connsiteY37" fmla="*/ 6715849 h 67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35775" h="6730860">
                <a:moveTo>
                  <a:pt x="1016151" y="6072484"/>
                </a:moveTo>
                <a:cubicBezTo>
                  <a:pt x="1037999" y="6073765"/>
                  <a:pt x="1060047" y="6077256"/>
                  <a:pt x="1082018" y="6083111"/>
                </a:cubicBezTo>
                <a:cubicBezTo>
                  <a:pt x="1257801" y="6129954"/>
                  <a:pt x="1362328" y="6310424"/>
                  <a:pt x="1315484" y="6486206"/>
                </a:cubicBezTo>
                <a:cubicBezTo>
                  <a:pt x="1268642" y="6661989"/>
                  <a:pt x="1088168" y="6766515"/>
                  <a:pt x="912386" y="6719672"/>
                </a:cubicBezTo>
                <a:cubicBezTo>
                  <a:pt x="736607" y="6672830"/>
                  <a:pt x="632080" y="6492357"/>
                  <a:pt x="678923" y="6316576"/>
                </a:cubicBezTo>
                <a:cubicBezTo>
                  <a:pt x="719910" y="6162766"/>
                  <a:pt x="863206" y="6063513"/>
                  <a:pt x="1016151" y="6072484"/>
                </a:cubicBezTo>
                <a:close/>
                <a:moveTo>
                  <a:pt x="4968517" y="3411427"/>
                </a:moveTo>
                <a:cubicBezTo>
                  <a:pt x="5005224" y="3413581"/>
                  <a:pt x="5042261" y="3419444"/>
                  <a:pt x="5079176" y="3429280"/>
                </a:cubicBezTo>
                <a:cubicBezTo>
                  <a:pt x="5374488" y="3507975"/>
                  <a:pt x="5550091" y="3811170"/>
                  <a:pt x="5471396" y="4106482"/>
                </a:cubicBezTo>
                <a:cubicBezTo>
                  <a:pt x="5392701" y="4401796"/>
                  <a:pt x="5089508" y="4577399"/>
                  <a:pt x="4794194" y="4498704"/>
                </a:cubicBezTo>
                <a:cubicBezTo>
                  <a:pt x="4498880" y="4420008"/>
                  <a:pt x="4323277" y="4116815"/>
                  <a:pt x="4401974" y="3821503"/>
                </a:cubicBezTo>
                <a:cubicBezTo>
                  <a:pt x="4470833" y="3563104"/>
                  <a:pt x="4711571" y="3396357"/>
                  <a:pt x="4968517" y="3411427"/>
                </a:cubicBezTo>
                <a:close/>
                <a:moveTo>
                  <a:pt x="4362805" y="855055"/>
                </a:moveTo>
                <a:cubicBezTo>
                  <a:pt x="4384656" y="856336"/>
                  <a:pt x="4406701" y="859827"/>
                  <a:pt x="4428674" y="865682"/>
                </a:cubicBezTo>
                <a:cubicBezTo>
                  <a:pt x="4604455" y="912524"/>
                  <a:pt x="4708982" y="1092997"/>
                  <a:pt x="4662139" y="1268778"/>
                </a:cubicBezTo>
                <a:cubicBezTo>
                  <a:pt x="4615296" y="1444559"/>
                  <a:pt x="4434824" y="1549086"/>
                  <a:pt x="4259044" y="1502244"/>
                </a:cubicBezTo>
                <a:cubicBezTo>
                  <a:pt x="4083261" y="1455402"/>
                  <a:pt x="3978736" y="1274928"/>
                  <a:pt x="4025578" y="1099146"/>
                </a:cubicBezTo>
                <a:cubicBezTo>
                  <a:pt x="4066564" y="945337"/>
                  <a:pt x="4209864" y="846084"/>
                  <a:pt x="4362805" y="855055"/>
                </a:cubicBezTo>
                <a:close/>
                <a:moveTo>
                  <a:pt x="0" y="0"/>
                </a:moveTo>
                <a:lnTo>
                  <a:pt x="3267758" y="0"/>
                </a:lnTo>
                <a:lnTo>
                  <a:pt x="3305063" y="63726"/>
                </a:lnTo>
                <a:cubicBezTo>
                  <a:pt x="3369183" y="191635"/>
                  <a:pt x="3406589" y="329370"/>
                  <a:pt x="3406985" y="462295"/>
                </a:cubicBezTo>
                <a:cubicBezTo>
                  <a:pt x="3408485" y="962453"/>
                  <a:pt x="2891543" y="1144904"/>
                  <a:pt x="2970594" y="1557974"/>
                </a:cubicBezTo>
                <a:cubicBezTo>
                  <a:pt x="3032280" y="1880398"/>
                  <a:pt x="3449119" y="2040925"/>
                  <a:pt x="3515337" y="2066142"/>
                </a:cubicBezTo>
                <a:cubicBezTo>
                  <a:pt x="4015284" y="2256630"/>
                  <a:pt x="4332227" y="1913363"/>
                  <a:pt x="4650938" y="2132151"/>
                </a:cubicBezTo>
                <a:cubicBezTo>
                  <a:pt x="4853731" y="2271360"/>
                  <a:pt x="4965324" y="2574996"/>
                  <a:pt x="4897972" y="2795603"/>
                </a:cubicBezTo>
                <a:cubicBezTo>
                  <a:pt x="4830989" y="3014971"/>
                  <a:pt x="4662056" y="3104561"/>
                  <a:pt x="4062979" y="3417553"/>
                </a:cubicBezTo>
                <a:cubicBezTo>
                  <a:pt x="3838920" y="3534602"/>
                  <a:pt x="3512702" y="3705038"/>
                  <a:pt x="3501188" y="3937791"/>
                </a:cubicBezTo>
                <a:cubicBezTo>
                  <a:pt x="3482029" y="4324932"/>
                  <a:pt x="4394257" y="4674655"/>
                  <a:pt x="4449937" y="4695499"/>
                </a:cubicBezTo>
                <a:cubicBezTo>
                  <a:pt x="4884270" y="4858160"/>
                  <a:pt x="5186431" y="4793445"/>
                  <a:pt x="5440291" y="4956658"/>
                </a:cubicBezTo>
                <a:cubicBezTo>
                  <a:pt x="5797237" y="5186171"/>
                  <a:pt x="5933047" y="5687465"/>
                  <a:pt x="5762821" y="6073049"/>
                </a:cubicBezTo>
                <a:cubicBezTo>
                  <a:pt x="5566196" y="6518425"/>
                  <a:pt x="4842241" y="6698608"/>
                  <a:pt x="4438972" y="6432286"/>
                </a:cubicBezTo>
                <a:cubicBezTo>
                  <a:pt x="4148514" y="6240453"/>
                  <a:pt x="4125510" y="5878795"/>
                  <a:pt x="3687617" y="5512601"/>
                </a:cubicBezTo>
                <a:cubicBezTo>
                  <a:pt x="3487248" y="5345038"/>
                  <a:pt x="3330804" y="5214736"/>
                  <a:pt x="3137471" y="5228621"/>
                </a:cubicBezTo>
                <a:cubicBezTo>
                  <a:pt x="2702082" y="5259873"/>
                  <a:pt x="2676865" y="5988253"/>
                  <a:pt x="2219026" y="6103852"/>
                </a:cubicBezTo>
                <a:cubicBezTo>
                  <a:pt x="1741606" y="6224379"/>
                  <a:pt x="1457366" y="5508411"/>
                  <a:pt x="962609" y="5594024"/>
                </a:cubicBezTo>
                <a:cubicBezTo>
                  <a:pt x="494464" y="5675021"/>
                  <a:pt x="474925" y="6363960"/>
                  <a:pt x="9468" y="6709780"/>
                </a:cubicBezTo>
                <a:lnTo>
                  <a:pt x="0" y="67158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C8A41-07C5-FFAA-C653-D868B357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57" y="1796901"/>
            <a:ext cx="3891845" cy="2094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effectLst/>
              </a:rPr>
              <a:t>Questions &amp; Answers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4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42EE0-258A-989D-4B4B-AA71AA7E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4772743" cy="1514143"/>
          </a:xfrm>
        </p:spPr>
        <p:txBody>
          <a:bodyPr>
            <a:noAutofit/>
          </a:bodyPr>
          <a:lstStyle/>
          <a:p>
            <a:r>
              <a:rPr lang="en-US" sz="8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Overview</a:t>
            </a:r>
            <a:r>
              <a:rPr lang="en-US" sz="2800" dirty="0">
                <a:effectLst/>
              </a:rPr>
              <a:t> </a:t>
            </a:r>
            <a:endParaRPr lang="en-US" sz="2800" dirty="0"/>
          </a:p>
        </p:txBody>
      </p:sp>
      <p:pic>
        <p:nvPicPr>
          <p:cNvPr id="5" name="Picture 2" descr="C Programming Language Wallpapers - Top Free C Programming Language ...">
            <a:extLst>
              <a:ext uri="{FF2B5EF4-FFF2-40B4-BE49-F238E27FC236}">
                <a16:creationId xmlns:a16="http://schemas.microsoft.com/office/drawing/2014/main" id="{B170ECD4-0EF9-BDE2-6733-3E3FAB2AA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" r="5593" b="1"/>
          <a:stretch/>
        </p:blipFill>
        <p:spPr bwMode="auto">
          <a:xfrm>
            <a:off x="20" y="2914649"/>
            <a:ext cx="6361059" cy="3943347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D5EBE-0587-D23B-AF87-C1C5ADF8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79" y="2066925"/>
            <a:ext cx="5749406" cy="4782988"/>
          </a:xfrm>
        </p:spPr>
        <p:txBody>
          <a:bodyPr anchor="t">
            <a:normAutofit/>
          </a:bodyPr>
          <a:lstStyle/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Implemented a shell command executor in C with features including:</a:t>
            </a:r>
          </a:p>
          <a:p>
            <a:pPr marL="742950" lvl="2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Command execution.</a:t>
            </a:r>
          </a:p>
          <a:p>
            <a:pPr marL="742950" lvl="2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Command history management.</a:t>
            </a:r>
          </a:p>
          <a:p>
            <a:pPr marL="742950" lvl="2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Simultaneous execution of commands using the 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join()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command.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182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EF3F2-47D5-9BB9-A26F-634E16B7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606456" cy="1154711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 Features</a:t>
            </a:r>
            <a:r>
              <a:rPr lang="en-US">
                <a:effectLst/>
              </a:rPr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B9CF-C9A3-3526-3A2D-F49730BB9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33" y="2197757"/>
            <a:ext cx="5408316" cy="3682048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Command Execution:</a:t>
            </a: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Run shell commands such as </a:t>
            </a:r>
            <a:r>
              <a:rPr lang="en-US" sz="19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ls, </a:t>
            </a:r>
            <a:r>
              <a:rPr lang="en-US" sz="19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pwd</a:t>
            </a:r>
            <a:r>
              <a:rPr lang="en-US" sz="19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19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whoami</a:t>
            </a:r>
            <a:r>
              <a:rPr lang="en-US" sz="19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Command History:</a:t>
            </a: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Maintain and display the last </a:t>
            </a:r>
            <a:r>
              <a:rPr lang="en-US" sz="19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100 commands.</a:t>
            </a:r>
          </a:p>
          <a:p>
            <a:pPr marL="34290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Join Command:</a:t>
            </a: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Execute two commands </a:t>
            </a:r>
            <a:r>
              <a:rPr lang="en-US" sz="19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concurrently</a:t>
            </a: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Thread Safety:</a:t>
            </a: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Protect command history using a </a:t>
            </a:r>
            <a:r>
              <a:rPr lang="en-US" sz="19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mutex</a:t>
            </a: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1D6C074-07B9-70DF-16F0-03056E94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460" b="1"/>
          <a:stretch/>
        </p:blipFill>
        <p:spPr>
          <a:xfrm>
            <a:off x="5879198" y="490264"/>
            <a:ext cx="6312802" cy="6367736"/>
          </a:xfrm>
          <a:custGeom>
            <a:avLst/>
            <a:gdLst/>
            <a:ahLst/>
            <a:cxnLst/>
            <a:rect l="l" t="t" r="r" b="b"/>
            <a:pathLst>
              <a:path w="6312802" h="6367736">
                <a:moveTo>
                  <a:pt x="789715" y="708127"/>
                </a:moveTo>
                <a:cubicBezTo>
                  <a:pt x="845978" y="711650"/>
                  <a:pt x="901296" y="724302"/>
                  <a:pt x="953475" y="745602"/>
                </a:cubicBezTo>
                <a:cubicBezTo>
                  <a:pt x="1173612" y="834890"/>
                  <a:pt x="1309905" y="1073925"/>
                  <a:pt x="1278834" y="1315681"/>
                </a:cubicBezTo>
                <a:cubicBezTo>
                  <a:pt x="1233750" y="1669869"/>
                  <a:pt x="880524" y="1881517"/>
                  <a:pt x="560369" y="1747304"/>
                </a:cubicBezTo>
                <a:cubicBezTo>
                  <a:pt x="338151" y="1654256"/>
                  <a:pt x="204742" y="1408974"/>
                  <a:pt x="242538" y="1164574"/>
                </a:cubicBezTo>
                <a:cubicBezTo>
                  <a:pt x="286421" y="880774"/>
                  <a:pt x="529219" y="692590"/>
                  <a:pt x="789715" y="708127"/>
                </a:cubicBezTo>
                <a:close/>
                <a:moveTo>
                  <a:pt x="2877121" y="364348"/>
                </a:moveTo>
                <a:cubicBezTo>
                  <a:pt x="2901561" y="365790"/>
                  <a:pt x="2925601" y="371235"/>
                  <a:pt x="2948310" y="380363"/>
                </a:cubicBezTo>
                <a:cubicBezTo>
                  <a:pt x="3044405" y="419202"/>
                  <a:pt x="3103503" y="523063"/>
                  <a:pt x="3089970" y="628607"/>
                </a:cubicBezTo>
                <a:cubicBezTo>
                  <a:pt x="3070190" y="782758"/>
                  <a:pt x="2916600" y="874848"/>
                  <a:pt x="2777343" y="816472"/>
                </a:cubicBezTo>
                <a:cubicBezTo>
                  <a:pt x="2680608" y="775952"/>
                  <a:pt x="2622552" y="669287"/>
                  <a:pt x="2639048" y="562863"/>
                </a:cubicBezTo>
                <a:cubicBezTo>
                  <a:pt x="2658106" y="439382"/>
                  <a:pt x="2763810" y="357542"/>
                  <a:pt x="2877121" y="364348"/>
                </a:cubicBezTo>
                <a:close/>
                <a:moveTo>
                  <a:pt x="5725514" y="29060"/>
                </a:moveTo>
                <a:lnTo>
                  <a:pt x="5748657" y="29701"/>
                </a:lnTo>
                <a:cubicBezTo>
                  <a:pt x="5935681" y="36387"/>
                  <a:pt x="6081789" y="65616"/>
                  <a:pt x="6194082" y="113315"/>
                </a:cubicBezTo>
                <a:lnTo>
                  <a:pt x="6312802" y="183322"/>
                </a:lnTo>
                <a:lnTo>
                  <a:pt x="6312802" y="6367736"/>
                </a:lnTo>
                <a:lnTo>
                  <a:pt x="3171877" y="6367736"/>
                </a:lnTo>
                <a:lnTo>
                  <a:pt x="3171635" y="6367591"/>
                </a:lnTo>
                <a:lnTo>
                  <a:pt x="2683232" y="6367591"/>
                </a:lnTo>
                <a:lnTo>
                  <a:pt x="2683031" y="6367736"/>
                </a:lnTo>
                <a:lnTo>
                  <a:pt x="1006759" y="6367736"/>
                </a:lnTo>
                <a:lnTo>
                  <a:pt x="1017798" y="6253705"/>
                </a:lnTo>
                <a:cubicBezTo>
                  <a:pt x="1043303" y="6019815"/>
                  <a:pt x="1065826" y="5776617"/>
                  <a:pt x="897420" y="5565130"/>
                </a:cubicBezTo>
                <a:cubicBezTo>
                  <a:pt x="700507" y="5318087"/>
                  <a:pt x="491822" y="5428997"/>
                  <a:pt x="271526" y="5130943"/>
                </a:cubicBezTo>
                <a:cubicBezTo>
                  <a:pt x="108646" y="4910648"/>
                  <a:pt x="-26366" y="4708290"/>
                  <a:pt x="39940" y="4415201"/>
                </a:cubicBezTo>
                <a:cubicBezTo>
                  <a:pt x="128666" y="4023216"/>
                  <a:pt x="467878" y="3870268"/>
                  <a:pt x="464356" y="3587268"/>
                </a:cubicBezTo>
                <a:cubicBezTo>
                  <a:pt x="460351" y="3247094"/>
                  <a:pt x="43943" y="3178950"/>
                  <a:pt x="3183" y="2791128"/>
                </a:cubicBezTo>
                <a:cubicBezTo>
                  <a:pt x="-23403" y="2538162"/>
                  <a:pt x="118896" y="2235225"/>
                  <a:pt x="343758" y="2095087"/>
                </a:cubicBezTo>
                <a:cubicBezTo>
                  <a:pt x="758163" y="1836512"/>
                  <a:pt x="1225342" y="2272862"/>
                  <a:pt x="1543093" y="2013487"/>
                </a:cubicBezTo>
                <a:cubicBezTo>
                  <a:pt x="1732879" y="1858534"/>
                  <a:pt x="1763790" y="1542064"/>
                  <a:pt x="1726873" y="1342749"/>
                </a:cubicBezTo>
                <a:cubicBezTo>
                  <a:pt x="1656484" y="963255"/>
                  <a:pt x="1345299" y="901114"/>
                  <a:pt x="1356831" y="612032"/>
                </a:cubicBezTo>
                <a:cubicBezTo>
                  <a:pt x="1365319" y="397180"/>
                  <a:pt x="1547578" y="171600"/>
                  <a:pt x="1773239" y="121551"/>
                </a:cubicBezTo>
                <a:cubicBezTo>
                  <a:pt x="1804789" y="114503"/>
                  <a:pt x="1837013" y="110980"/>
                  <a:pt x="1869333" y="110980"/>
                </a:cubicBezTo>
                <a:cubicBezTo>
                  <a:pt x="2087466" y="110980"/>
                  <a:pt x="2259155" y="271137"/>
                  <a:pt x="2312167" y="320866"/>
                </a:cubicBezTo>
                <a:cubicBezTo>
                  <a:pt x="2563133" y="555255"/>
                  <a:pt x="2364538" y="842498"/>
                  <a:pt x="2568899" y="1194363"/>
                </a:cubicBezTo>
                <a:cubicBezTo>
                  <a:pt x="2600650" y="1246494"/>
                  <a:pt x="2637078" y="1295662"/>
                  <a:pt x="2677726" y="1341226"/>
                </a:cubicBezTo>
                <a:cubicBezTo>
                  <a:pt x="2757804" y="1432276"/>
                  <a:pt x="2906990" y="1416261"/>
                  <a:pt x="2964327" y="1310316"/>
                </a:cubicBezTo>
                <a:cubicBezTo>
                  <a:pt x="3059059" y="1135183"/>
                  <a:pt x="3149628" y="938831"/>
                  <a:pt x="3333248" y="887741"/>
                </a:cubicBezTo>
                <a:cubicBezTo>
                  <a:pt x="3690239" y="788365"/>
                  <a:pt x="3902767" y="1378543"/>
                  <a:pt x="4272730" y="1307994"/>
                </a:cubicBezTo>
                <a:cubicBezTo>
                  <a:pt x="4426320" y="1278686"/>
                  <a:pt x="4515368" y="1152802"/>
                  <a:pt x="4596327" y="996810"/>
                </a:cubicBezTo>
                <a:cubicBezTo>
                  <a:pt x="4618829" y="953326"/>
                  <a:pt x="4640770" y="907521"/>
                  <a:pt x="4663272" y="860676"/>
                </a:cubicBezTo>
                <a:cubicBezTo>
                  <a:pt x="4732781" y="613153"/>
                  <a:pt x="4835282" y="115946"/>
                  <a:pt x="5572324" y="40189"/>
                </a:cubicBezTo>
                <a:cubicBezTo>
                  <a:pt x="5622910" y="31543"/>
                  <a:pt x="5674208" y="27859"/>
                  <a:pt x="5725514" y="29060"/>
                </a:cubicBezTo>
                <a:close/>
                <a:moveTo>
                  <a:pt x="4169348" y="793"/>
                </a:moveTo>
                <a:cubicBezTo>
                  <a:pt x="4219966" y="3995"/>
                  <a:pt x="4269734" y="15368"/>
                  <a:pt x="4316693" y="34505"/>
                </a:cubicBezTo>
                <a:cubicBezTo>
                  <a:pt x="4514808" y="114584"/>
                  <a:pt x="4637488" y="329676"/>
                  <a:pt x="4609540" y="547569"/>
                </a:cubicBezTo>
                <a:cubicBezTo>
                  <a:pt x="4568620" y="865801"/>
                  <a:pt x="4251108" y="1055907"/>
                  <a:pt x="3962986" y="935790"/>
                </a:cubicBezTo>
                <a:cubicBezTo>
                  <a:pt x="3762790" y="852028"/>
                  <a:pt x="3642672" y="631491"/>
                  <a:pt x="3676946" y="411355"/>
                </a:cubicBezTo>
                <a:cubicBezTo>
                  <a:pt x="3716424" y="155985"/>
                  <a:pt x="3934959" y="-13061"/>
                  <a:pt x="4169348" y="79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617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F9B78-4F84-DE33-09B6-F46AC7A5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>
            <a:normAutofit/>
          </a:bodyPr>
          <a:lstStyle/>
          <a:p>
            <a:r>
              <a:rPr lang="en-US" sz="4100" b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Command Execution</a:t>
            </a:r>
            <a:r>
              <a:rPr lang="en-US" sz="4100">
                <a:effectLst/>
              </a:rPr>
              <a:t> </a:t>
            </a:r>
            <a:endParaRPr lang="en-US" sz="41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481CC-0119-198D-EBCD-A3D5CFC87B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9" r="34317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A5F0-6498-421A-2243-36496065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526" y="2391995"/>
            <a:ext cx="5355276" cy="3174788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Core Function: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run_command</a:t>
            </a:r>
            <a:r>
              <a:rPr lang="en-US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Executes commands using </a:t>
            </a:r>
            <a:r>
              <a:rPr lang="en-US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execvp</a:t>
            </a:r>
            <a:r>
              <a:rPr lang="en-US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Forks a new process for each command.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Handles errors if command execution fails.</a:t>
            </a:r>
          </a:p>
        </p:txBody>
      </p:sp>
    </p:spTree>
    <p:extLst>
      <p:ext uri="{BB962C8B-B14F-4D97-AF65-F5344CB8AC3E}">
        <p14:creationId xmlns:p14="http://schemas.microsoft.com/office/powerpoint/2010/main" val="346810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FCEC0C-5616-C1B7-316B-E8FD28CF0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47982-2257-717C-4140-D2F85DBC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Command History Management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1DAC-55BF-9C1A-209F-EEACA1285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0" y="2913948"/>
            <a:ext cx="6379836" cy="3174788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History Storage: 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Keeps a record of the </a:t>
            </a:r>
            <a:r>
              <a:rPr lang="en-US" sz="1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last 100 commands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Mutex Protection: 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Ensures thread safety for concurrent access.</a:t>
            </a:r>
          </a:p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Functions:</a:t>
            </a: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print_history</a:t>
            </a:r>
            <a:r>
              <a:rPr lang="en-US" sz="1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(): 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Displays command history. And </a:t>
            </a:r>
            <a:r>
              <a:rPr lang="en-US" sz="16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clear_history</a:t>
            </a:r>
            <a:r>
              <a:rPr lang="en-US" sz="1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(): 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Clears stored history.</a:t>
            </a:r>
          </a:p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Resource Cleanup:</a:t>
            </a: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pthread_mutex_destroy</a:t>
            </a:r>
            <a:r>
              <a:rPr lang="en-US" sz="1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(&amp;</a:t>
            </a:r>
            <a:r>
              <a:rPr lang="en-US" sz="16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history_mutex</a:t>
            </a:r>
            <a:r>
              <a:rPr lang="en-US" sz="1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); 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frees mutex resources when no longer needed.</a:t>
            </a:r>
          </a:p>
          <a:p>
            <a:pPr algn="ctr">
              <a:lnSpc>
                <a:spcPct val="100000"/>
              </a:lnSpc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3F2CD9-6028-41F9-F347-B43382905A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45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613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06315C-D3C5-9910-2993-D21054EEC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22DDC-3CDC-071E-B38D-614D590B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280" y="436880"/>
            <a:ext cx="6949440" cy="874382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Join Command Implementation</a:t>
            </a:r>
            <a:r>
              <a:rPr lang="en-US" sz="3600" dirty="0">
                <a:effectLst/>
              </a:rPr>
              <a:t> </a:t>
            </a:r>
            <a:endParaRPr lang="en-US" sz="3600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5DB3867-167F-9CA0-240E-4304693F2F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765" b="2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208E5-32D8-C222-FE0A-D69B9C7AE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560" y="1137920"/>
            <a:ext cx="6868160" cy="5720070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What It Does:</a:t>
            </a:r>
            <a:r>
              <a:rPr lang="en-US" sz="14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Allows users to execute two commands simultaneously.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Implementation Steps: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Condition Check: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lvl="1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Verify the first argument is join.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Input Commands: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lvl="1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 </a:t>
            </a:r>
            <a:r>
              <a:rPr lang="en-US" sz="14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get_command</a:t>
            </a:r>
            <a:r>
              <a:rPr lang="en-US" sz="14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 capture two commands.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Tokenization:</a:t>
            </a:r>
            <a:r>
              <a:rPr lang="en-US" sz="14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lvl="1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Split commands into tokens using </a:t>
            </a:r>
            <a:r>
              <a:rPr lang="en-US" sz="14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strtok</a:t>
            </a:r>
            <a:r>
              <a:rPr lang="en-US" sz="14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().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And Prepare arguments for </a:t>
            </a:r>
            <a:r>
              <a:rPr lang="en-US" sz="14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execvp</a:t>
            </a:r>
            <a:r>
              <a:rPr lang="en-US" sz="14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().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Fork Processes: </a:t>
            </a:r>
          </a:p>
          <a:p>
            <a:pPr marL="514350" lvl="1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Create two child processes using </a:t>
            </a:r>
            <a:r>
              <a:rPr lang="en-US" sz="14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fork().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And Each process runs one command with </a:t>
            </a:r>
            <a:r>
              <a:rPr lang="en-US" sz="14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execvp</a:t>
            </a:r>
            <a:r>
              <a:rPr lang="en-US" sz="14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().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Parent Process Wait: </a:t>
            </a:r>
          </a:p>
          <a:p>
            <a:pPr marL="514350" lvl="1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Wait for both processes to complete using </a:t>
            </a:r>
            <a:r>
              <a:rPr lang="en-US" sz="14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waitpid</a:t>
            </a:r>
            <a:r>
              <a:rPr lang="en-US" sz="14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72423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D1713-EC47-F644-B1A0-E1F1D20A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05" y="313140"/>
            <a:ext cx="5369169" cy="157527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Threading and Process Control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6035-9975-9352-778F-45FFE17A5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49" y="2391995"/>
            <a:ext cx="6351899" cy="364729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Thread Safety: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Mutex (</a:t>
            </a:r>
            <a:r>
              <a:rPr lang="en-US" sz="18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pthread_mutex_t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ensures safe access to shared data.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Process Management: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fork()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creates new processes.</a:t>
            </a: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execvp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executes commands.</a:t>
            </a: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wait() and </a:t>
            </a:r>
            <a:r>
              <a:rPr lang="en-US" sz="18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waitpid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synchronize processes.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95461-C1FB-AD27-BE92-9C9CFD01AC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984" b="1"/>
          <a:stretch/>
        </p:blipFill>
        <p:spPr>
          <a:xfrm>
            <a:off x="6599498" y="2"/>
            <a:ext cx="5592502" cy="6218525"/>
          </a:xfrm>
          <a:custGeom>
            <a:avLst/>
            <a:gdLst/>
            <a:ahLst/>
            <a:cxnLst/>
            <a:rect l="l" t="t" r="r" b="b"/>
            <a:pathLst>
              <a:path w="5592502" h="6218525">
                <a:moveTo>
                  <a:pt x="2549391" y="5657612"/>
                </a:moveTo>
                <a:cubicBezTo>
                  <a:pt x="2568895" y="5660359"/>
                  <a:pt x="2588012" y="5665853"/>
                  <a:pt x="2606158" y="5674005"/>
                </a:cubicBezTo>
                <a:cubicBezTo>
                  <a:pt x="2690694" y="5711355"/>
                  <a:pt x="2743699" y="5803287"/>
                  <a:pt x="2734722" y="5897877"/>
                </a:cubicBezTo>
                <a:cubicBezTo>
                  <a:pt x="2720716" y="6045476"/>
                  <a:pt x="2578003" y="6136188"/>
                  <a:pt x="2445921" y="6086557"/>
                </a:cubicBezTo>
                <a:cubicBezTo>
                  <a:pt x="2352551" y="6051652"/>
                  <a:pt x="2293727" y="5951889"/>
                  <a:pt x="2306440" y="5850621"/>
                </a:cubicBezTo>
                <a:cubicBezTo>
                  <a:pt x="2319512" y="5745685"/>
                  <a:pt x="2398158" y="5671063"/>
                  <a:pt x="2490307" y="5657701"/>
                </a:cubicBezTo>
                <a:cubicBezTo>
                  <a:pt x="2509998" y="5654864"/>
                  <a:pt x="2529887" y="5654864"/>
                  <a:pt x="2549391" y="5657612"/>
                </a:cubicBezTo>
                <a:close/>
                <a:moveTo>
                  <a:pt x="708303" y="494981"/>
                </a:moveTo>
                <a:cubicBezTo>
                  <a:pt x="758766" y="498141"/>
                  <a:pt x="808381" y="509490"/>
                  <a:pt x="855181" y="528594"/>
                </a:cubicBezTo>
                <a:cubicBezTo>
                  <a:pt x="1052623" y="608676"/>
                  <a:pt x="1174866" y="823069"/>
                  <a:pt x="1146999" y="1039903"/>
                </a:cubicBezTo>
                <a:cubicBezTo>
                  <a:pt x="1106562" y="1357577"/>
                  <a:pt x="789750" y="1547407"/>
                  <a:pt x="502601" y="1427029"/>
                </a:cubicBezTo>
                <a:cubicBezTo>
                  <a:pt x="303292" y="1343573"/>
                  <a:pt x="183634" y="1123578"/>
                  <a:pt x="217535" y="904373"/>
                </a:cubicBezTo>
                <a:cubicBezTo>
                  <a:pt x="256894" y="649831"/>
                  <a:pt x="474662" y="481046"/>
                  <a:pt x="708303" y="494981"/>
                </a:cubicBezTo>
                <a:close/>
                <a:moveTo>
                  <a:pt x="2580518" y="186644"/>
                </a:moveTo>
                <a:cubicBezTo>
                  <a:pt x="2602438" y="187938"/>
                  <a:pt x="2623999" y="192821"/>
                  <a:pt x="2644369" y="201008"/>
                </a:cubicBezTo>
                <a:cubicBezTo>
                  <a:pt x="2730556" y="235843"/>
                  <a:pt x="2783562" y="328998"/>
                  <a:pt x="2771424" y="423660"/>
                </a:cubicBezTo>
                <a:cubicBezTo>
                  <a:pt x="2753683" y="561920"/>
                  <a:pt x="2615927" y="644516"/>
                  <a:pt x="2491026" y="592159"/>
                </a:cubicBezTo>
                <a:cubicBezTo>
                  <a:pt x="2404264" y="555816"/>
                  <a:pt x="2352192" y="460147"/>
                  <a:pt x="2366987" y="364694"/>
                </a:cubicBezTo>
                <a:cubicBezTo>
                  <a:pt x="2384081" y="253943"/>
                  <a:pt x="2478888" y="180540"/>
                  <a:pt x="2580518" y="186644"/>
                </a:cubicBezTo>
                <a:close/>
                <a:moveTo>
                  <a:pt x="3406298" y="0"/>
                </a:moveTo>
                <a:lnTo>
                  <a:pt x="4023898" y="0"/>
                </a:lnTo>
                <a:lnTo>
                  <a:pt x="4039485" y="16440"/>
                </a:lnTo>
                <a:cubicBezTo>
                  <a:pt x="4112899" y="107670"/>
                  <a:pt x="4150006" y="228832"/>
                  <a:pt x="4134340" y="350976"/>
                </a:cubicBezTo>
                <a:cubicBezTo>
                  <a:pt x="4097638" y="636402"/>
                  <a:pt x="3812859" y="806910"/>
                  <a:pt x="3554440" y="699175"/>
                </a:cubicBezTo>
                <a:cubicBezTo>
                  <a:pt x="3374882" y="624048"/>
                  <a:pt x="3267147" y="426247"/>
                  <a:pt x="3297887" y="228805"/>
                </a:cubicBezTo>
                <a:cubicBezTo>
                  <a:pt x="3311165" y="142914"/>
                  <a:pt x="3347028" y="67910"/>
                  <a:pt x="3397755" y="8363"/>
                </a:cubicBezTo>
                <a:close/>
                <a:moveTo>
                  <a:pt x="1503015" y="0"/>
                </a:moveTo>
                <a:lnTo>
                  <a:pt x="1857869" y="0"/>
                </a:lnTo>
                <a:lnTo>
                  <a:pt x="1875734" y="7199"/>
                </a:lnTo>
                <a:cubicBezTo>
                  <a:pt x="1972792" y="53203"/>
                  <a:pt x="2044088" y="119768"/>
                  <a:pt x="2073805" y="147644"/>
                </a:cubicBezTo>
                <a:cubicBezTo>
                  <a:pt x="2298899" y="357871"/>
                  <a:pt x="2120777" y="615502"/>
                  <a:pt x="2304070" y="931092"/>
                </a:cubicBezTo>
                <a:cubicBezTo>
                  <a:pt x="2332548" y="977849"/>
                  <a:pt x="2365220" y="1021948"/>
                  <a:pt x="2401678" y="1062815"/>
                </a:cubicBezTo>
                <a:cubicBezTo>
                  <a:pt x="2473501" y="1144478"/>
                  <a:pt x="2607307" y="1130114"/>
                  <a:pt x="2658732" y="1035092"/>
                </a:cubicBezTo>
                <a:cubicBezTo>
                  <a:pt x="2743699" y="878014"/>
                  <a:pt x="2824931" y="701903"/>
                  <a:pt x="2989622" y="656081"/>
                </a:cubicBezTo>
                <a:cubicBezTo>
                  <a:pt x="3309810" y="566949"/>
                  <a:pt x="3500428" y="1096285"/>
                  <a:pt x="3832251" y="1033009"/>
                </a:cubicBezTo>
                <a:cubicBezTo>
                  <a:pt x="3970008" y="1006722"/>
                  <a:pt x="4049875" y="893816"/>
                  <a:pt x="4122489" y="753905"/>
                </a:cubicBezTo>
                <a:cubicBezTo>
                  <a:pt x="4142671" y="714904"/>
                  <a:pt x="4162351" y="673821"/>
                  <a:pt x="4182533" y="631806"/>
                </a:cubicBezTo>
                <a:cubicBezTo>
                  <a:pt x="4229290" y="465301"/>
                  <a:pt x="4292692" y="172828"/>
                  <a:pt x="4600355" y="8334"/>
                </a:cubicBezTo>
                <a:lnTo>
                  <a:pt x="4621097" y="0"/>
                </a:lnTo>
                <a:lnTo>
                  <a:pt x="5592502" y="0"/>
                </a:lnTo>
                <a:lnTo>
                  <a:pt x="5592502" y="6214998"/>
                </a:lnTo>
                <a:lnTo>
                  <a:pt x="5570190" y="6214772"/>
                </a:lnTo>
                <a:cubicBezTo>
                  <a:pt x="5484588" y="6205588"/>
                  <a:pt x="5403563" y="6179480"/>
                  <a:pt x="5336013" y="6134537"/>
                </a:cubicBezTo>
                <a:cubicBezTo>
                  <a:pt x="5329154" y="6129869"/>
                  <a:pt x="5322654" y="6124696"/>
                  <a:pt x="5316549" y="6119095"/>
                </a:cubicBezTo>
                <a:cubicBezTo>
                  <a:pt x="5197251" y="6026083"/>
                  <a:pt x="4557234" y="5546951"/>
                  <a:pt x="4161920" y="5655261"/>
                </a:cubicBezTo>
                <a:cubicBezTo>
                  <a:pt x="3724588" y="5774990"/>
                  <a:pt x="3364683" y="6051365"/>
                  <a:pt x="3163578" y="5852918"/>
                </a:cubicBezTo>
                <a:cubicBezTo>
                  <a:pt x="3116533" y="5806591"/>
                  <a:pt x="3049235" y="5739436"/>
                  <a:pt x="2973749" y="5663664"/>
                </a:cubicBezTo>
                <a:cubicBezTo>
                  <a:pt x="2851650" y="5565913"/>
                  <a:pt x="2725959" y="5472256"/>
                  <a:pt x="2569025" y="5499547"/>
                </a:cubicBezTo>
                <a:cubicBezTo>
                  <a:pt x="2209910" y="5562035"/>
                  <a:pt x="2237849" y="5993549"/>
                  <a:pt x="1769490" y="6169659"/>
                </a:cubicBezTo>
                <a:cubicBezTo>
                  <a:pt x="1527877" y="6260515"/>
                  <a:pt x="1178242" y="6229415"/>
                  <a:pt x="1004789" y="6036355"/>
                </a:cubicBezTo>
                <a:cubicBezTo>
                  <a:pt x="724104" y="5723780"/>
                  <a:pt x="1106993" y="5230642"/>
                  <a:pt x="804905" y="4851273"/>
                </a:cubicBezTo>
                <a:cubicBezTo>
                  <a:pt x="628292" y="4629698"/>
                  <a:pt x="441120" y="4729173"/>
                  <a:pt x="243535" y="4461846"/>
                </a:cubicBezTo>
                <a:cubicBezTo>
                  <a:pt x="97446" y="4264262"/>
                  <a:pt x="-23647" y="4082765"/>
                  <a:pt x="35822" y="3819891"/>
                </a:cubicBezTo>
                <a:cubicBezTo>
                  <a:pt x="115402" y="3468316"/>
                  <a:pt x="419645" y="3331136"/>
                  <a:pt x="416485" y="3077311"/>
                </a:cubicBezTo>
                <a:cubicBezTo>
                  <a:pt x="412894" y="2772206"/>
                  <a:pt x="39413" y="2711086"/>
                  <a:pt x="2855" y="2363246"/>
                </a:cubicBezTo>
                <a:cubicBezTo>
                  <a:pt x="-20990" y="2136357"/>
                  <a:pt x="106640" y="1864649"/>
                  <a:pt x="308319" y="1738959"/>
                </a:cubicBezTo>
                <a:cubicBezTo>
                  <a:pt x="680004" y="1507042"/>
                  <a:pt x="1099021" y="1898408"/>
                  <a:pt x="1384015" y="1665772"/>
                </a:cubicBezTo>
                <a:cubicBezTo>
                  <a:pt x="1554236" y="1526793"/>
                  <a:pt x="1581960" y="1242948"/>
                  <a:pt x="1548849" y="1064181"/>
                </a:cubicBezTo>
                <a:cubicBezTo>
                  <a:pt x="1485717" y="723810"/>
                  <a:pt x="1206612" y="668075"/>
                  <a:pt x="1216954" y="408794"/>
                </a:cubicBezTo>
                <a:cubicBezTo>
                  <a:pt x="1222664" y="264268"/>
                  <a:pt x="1316043" y="114328"/>
                  <a:pt x="1447763" y="2945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0165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5ACCB-8FB2-F831-11FE-3583BA90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332" y="459370"/>
            <a:ext cx="4703053" cy="1016386"/>
          </a:xfrm>
        </p:spPr>
        <p:txBody>
          <a:bodyPr>
            <a:normAutofit/>
          </a:bodyPr>
          <a:lstStyle/>
          <a:p>
            <a:r>
              <a:rPr lang="en-US" sz="5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 Functions</a:t>
            </a:r>
            <a:endParaRPr lang="en-US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EA27B-BA5A-E510-B35A-7E74F6B652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674" b="-1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AEA5-CB53-CE1A-601B-C49B1D5D6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664" y="2391995"/>
            <a:ext cx="6528391" cy="349844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Core Functions: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print_prompt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():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Displays the shell prompt.</a:t>
            </a:r>
          </a:p>
          <a:p>
            <a:pPr marL="171450" indent="-1714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get_command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():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Reads user input.</a:t>
            </a:r>
          </a:p>
          <a:p>
            <a:pPr marL="171450" indent="-1714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run_command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():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Executes a command in a child process.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Utility Functions: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is_supported_command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():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Verifies if a command is supported.</a:t>
            </a:r>
          </a:p>
          <a:p>
            <a:pPr marL="171450" indent="-1714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print_help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():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Lists available commands.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645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22BEC-E901-BB17-7256-5E58758A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84" y="406350"/>
            <a:ext cx="5602778" cy="1135041"/>
          </a:xfrm>
        </p:spPr>
        <p:txBody>
          <a:bodyPr>
            <a:normAutofit/>
          </a:bodyPr>
          <a:lstStyle/>
          <a:p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Error Handling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0F8E4-97AA-ACC5-87B1-C4D3FBCC5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53" y="2391995"/>
            <a:ext cx="6281544" cy="361540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Common Errors Managed: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Invalid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commands or </a:t>
            </a:r>
            <a:r>
              <a:rPr lang="en-US" sz="1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unsupported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operations.</a:t>
            </a: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Failure during </a:t>
            </a:r>
            <a:r>
              <a:rPr lang="en-US" sz="1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forking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or command </a:t>
            </a:r>
            <a:r>
              <a:rPr lang="en-US" sz="1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execution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Error Messages: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Inform users of issues like unsupported commands or execution failures using </a:t>
            </a:r>
            <a:r>
              <a:rPr lang="en-US" sz="16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perror</a:t>
            </a:r>
            <a:r>
              <a:rPr lang="en-US" sz="1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().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6EDA6-E89E-A067-58B6-D0A057F08E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319"/>
          <a:stretch/>
        </p:blipFill>
        <p:spPr>
          <a:xfrm>
            <a:off x="6465346" y="1"/>
            <a:ext cx="5726654" cy="6857999"/>
          </a:xfrm>
          <a:custGeom>
            <a:avLst/>
            <a:gdLst/>
            <a:ahLst/>
            <a:cxn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48098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593</Words>
  <Application>Microsoft Macintosh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Avenir Next LT Pro</vt:lpstr>
      <vt:lpstr>Posterama</vt:lpstr>
      <vt:lpstr>SplashVTI</vt:lpstr>
      <vt:lpstr>Shell Command Executor in C </vt:lpstr>
      <vt:lpstr>Overview </vt:lpstr>
      <vt:lpstr>Key Features </vt:lpstr>
      <vt:lpstr>Command Execution </vt:lpstr>
      <vt:lpstr>Command History Management </vt:lpstr>
      <vt:lpstr>Join Command Implementation </vt:lpstr>
      <vt:lpstr>Threading and Process Control </vt:lpstr>
      <vt:lpstr>Key Functions</vt:lpstr>
      <vt:lpstr> Error Handling</vt:lpstr>
      <vt:lpstr>Discussion on Results </vt:lpstr>
      <vt:lpstr>Key Changes in the Updated Version </vt:lpstr>
      <vt:lpstr>Conclusion </vt:lpstr>
      <vt:lpstr>Keywords and Terminology </vt:lpstr>
      <vt:lpstr>Questions &amp; Answers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Ibrahim Waziri,A. Abubakar</dc:creator>
  <cp:lastModifiedBy>Ibrahim Waziri,A. Abubakar</cp:lastModifiedBy>
  <cp:revision>5</cp:revision>
  <dcterms:created xsi:type="dcterms:W3CDTF">2024-11-29T10:03:24Z</dcterms:created>
  <dcterms:modified xsi:type="dcterms:W3CDTF">2024-11-29T11:45:34Z</dcterms:modified>
</cp:coreProperties>
</file>