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ASWINI A J</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ajaswini9@gmail.com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au963321104011</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821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12</cp:revision>
  <dcterms:created xsi:type="dcterms:W3CDTF">2024-03-31T20:47:29Z</dcterms:created>
  <dcterms:modified xsi:type="dcterms:W3CDTF">2024-04-05T20:48:19Z</dcterms:modified>
</cp:coreProperties>
</file>