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3"/>
  </p:notesMasterIdLst>
  <p:sldIdLst>
    <p:sldId id="256" r:id="rId2"/>
    <p:sldId id="258" r:id="rId3"/>
    <p:sldId id="260" r:id="rId4"/>
    <p:sldId id="259" r:id="rId5"/>
    <p:sldId id="296" r:id="rId6"/>
    <p:sldId id="264" r:id="rId7"/>
    <p:sldId id="263" r:id="rId8"/>
    <p:sldId id="299" r:id="rId9"/>
    <p:sldId id="300" r:id="rId10"/>
    <p:sldId id="301" r:id="rId11"/>
    <p:sldId id="302" r:id="rId12"/>
    <p:sldId id="261" r:id="rId13"/>
    <p:sldId id="303" r:id="rId14"/>
    <p:sldId id="262" r:id="rId15"/>
    <p:sldId id="304" r:id="rId16"/>
    <p:sldId id="305" r:id="rId17"/>
    <p:sldId id="306" r:id="rId18"/>
    <p:sldId id="307" r:id="rId19"/>
    <p:sldId id="308" r:id="rId20"/>
    <p:sldId id="272" r:id="rId21"/>
    <p:sldId id="297" r:id="rId22"/>
    <p:sldId id="298" r:id="rId23"/>
    <p:sldId id="309" r:id="rId24"/>
    <p:sldId id="310" r:id="rId25"/>
    <p:sldId id="311" r:id="rId26"/>
    <p:sldId id="312" r:id="rId27"/>
    <p:sldId id="273" r:id="rId28"/>
    <p:sldId id="266" r:id="rId29"/>
    <p:sldId id="267" r:id="rId30"/>
    <p:sldId id="270" r:id="rId31"/>
    <p:sldId id="275" r:id="rId32"/>
  </p:sldIdLst>
  <p:sldSz cx="9144000" cy="5143500" type="screen16x9"/>
  <p:notesSz cx="6858000" cy="9144000"/>
  <p:embeddedFontLst>
    <p:embeddedFont>
      <p:font typeface="Epilogue" panose="020B0604020202020204"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Nunito Light" pitchFamily="2" charset="0"/>
      <p:regular r:id="rId42"/>
      <p:italic r:id="rId43"/>
    </p:embeddedFont>
    <p:embeddedFont>
      <p:font typeface="Open Sans" panose="020B0606030504020204" pitchFamily="34" charset="0"/>
      <p:regular r:id="rId44"/>
      <p:bold r:id="rId45"/>
      <p:italic r:id="rId46"/>
      <p:boldItalic r:id="rId47"/>
    </p:embeddedFont>
    <p:embeddedFont>
      <p:font typeface="Raleway"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8B85E"/>
    <a:srgbClr val="CED0D6"/>
    <a:srgbClr val="35363B"/>
    <a:srgbClr val="55C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70EA8-3966-4728-9EC8-7275DED1B176}" v="36" dt="2024-07-24T15:12:48.096"/>
  </p1510:revLst>
</p1510:revInfo>
</file>

<file path=ppt/tableStyles.xml><?xml version="1.0" encoding="utf-8"?>
<a:tblStyleLst xmlns:a="http://schemas.openxmlformats.org/drawingml/2006/main" def="{F0EC73B9-62A7-4F4A-B1D5-675418B95D35}">
  <a:tblStyle styleId="{F0EC73B9-62A7-4F4A-B1D5-675418B95D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F7A24D-465E-4A1F-8134-61B3369F933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Bvuma" userId="fee8b896db2e1176" providerId="LiveId" clId="{DDB70EA8-3966-4728-9EC8-7275DED1B176}"/>
    <pc:docChg chg="undo custSel delSld modSld sldOrd delMainMaster">
      <pc:chgData name="Andy Bvuma" userId="fee8b896db2e1176" providerId="LiveId" clId="{DDB70EA8-3966-4728-9EC8-7275DED1B176}" dt="2024-07-27T08:55:50.412" v="1243" actId="47"/>
      <pc:docMkLst>
        <pc:docMk/>
      </pc:docMkLst>
      <pc:sldChg chg="addSp delSp modSp mod">
        <pc:chgData name="Andy Bvuma" userId="fee8b896db2e1176" providerId="LiveId" clId="{DDB70EA8-3966-4728-9EC8-7275DED1B176}" dt="2024-07-24T14:41:34.178" v="970" actId="14100"/>
        <pc:sldMkLst>
          <pc:docMk/>
          <pc:sldMk cId="0" sldId="256"/>
        </pc:sldMkLst>
        <pc:spChg chg="add del mod">
          <ac:chgData name="Andy Bvuma" userId="fee8b896db2e1176" providerId="LiveId" clId="{DDB70EA8-3966-4728-9EC8-7275DED1B176}" dt="2024-07-24T14:40:32.710" v="957" actId="478"/>
          <ac:spMkLst>
            <pc:docMk/>
            <pc:sldMk cId="0" sldId="256"/>
            <ac:spMk id="3" creationId="{3A1F98EA-CF68-C0B2-910C-6891DD54C94D}"/>
          </ac:spMkLst>
        </pc:spChg>
        <pc:spChg chg="mod">
          <ac:chgData name="Andy Bvuma" userId="fee8b896db2e1176" providerId="LiveId" clId="{DDB70EA8-3966-4728-9EC8-7275DED1B176}" dt="2024-07-24T14:41:34.178" v="970" actId="14100"/>
          <ac:spMkLst>
            <pc:docMk/>
            <pc:sldMk cId="0" sldId="256"/>
            <ac:spMk id="703" creationId="{00000000-0000-0000-0000-000000000000}"/>
          </ac:spMkLst>
        </pc:spChg>
        <pc:spChg chg="del">
          <ac:chgData name="Andy Bvuma" userId="fee8b896db2e1176" providerId="LiveId" clId="{DDB70EA8-3966-4728-9EC8-7275DED1B176}" dt="2024-07-24T14:40:27.046" v="956" actId="478"/>
          <ac:spMkLst>
            <pc:docMk/>
            <pc:sldMk cId="0" sldId="256"/>
            <ac:spMk id="704" creationId="{00000000-0000-0000-0000-000000000000}"/>
          </ac:spMkLst>
        </pc:spChg>
      </pc:sldChg>
      <pc:sldChg chg="del">
        <pc:chgData name="Andy Bvuma" userId="fee8b896db2e1176" providerId="LiveId" clId="{DDB70EA8-3966-4728-9EC8-7275DED1B176}" dt="2024-07-24T14:58:45.103" v="1223" actId="2696"/>
        <pc:sldMkLst>
          <pc:docMk/>
          <pc:sldMk cId="0" sldId="257"/>
        </pc:sldMkLst>
      </pc:sldChg>
      <pc:sldChg chg="addSp delSp modSp mod">
        <pc:chgData name="Andy Bvuma" userId="fee8b896db2e1176" providerId="LiveId" clId="{DDB70EA8-3966-4728-9EC8-7275DED1B176}" dt="2024-07-24T14:48:06.356" v="1222" actId="404"/>
        <pc:sldMkLst>
          <pc:docMk/>
          <pc:sldMk cId="0" sldId="258"/>
        </pc:sldMkLst>
        <pc:spChg chg="add del mod">
          <ac:chgData name="Andy Bvuma" userId="fee8b896db2e1176" providerId="LiveId" clId="{DDB70EA8-3966-4728-9EC8-7275DED1B176}" dt="2024-07-24T14:43:27.017" v="1003" actId="478"/>
          <ac:spMkLst>
            <pc:docMk/>
            <pc:sldMk cId="0" sldId="258"/>
            <ac:spMk id="2" creationId="{DCEC2CAC-2724-39B8-31D9-3135F12A0AA5}"/>
          </ac:spMkLst>
        </pc:spChg>
        <pc:spChg chg="add del mod">
          <ac:chgData name="Andy Bvuma" userId="fee8b896db2e1176" providerId="LiveId" clId="{DDB70EA8-3966-4728-9EC8-7275DED1B176}" dt="2024-07-24T14:43:27.017" v="1003" actId="478"/>
          <ac:spMkLst>
            <pc:docMk/>
            <pc:sldMk cId="0" sldId="258"/>
            <ac:spMk id="3" creationId="{C3FB9811-B5F2-ECE2-D560-351E341575ED}"/>
          </ac:spMkLst>
        </pc:spChg>
        <pc:spChg chg="add del mod">
          <ac:chgData name="Andy Bvuma" userId="fee8b896db2e1176" providerId="LiveId" clId="{DDB70EA8-3966-4728-9EC8-7275DED1B176}" dt="2024-07-24T14:43:27.017" v="1003" actId="478"/>
          <ac:spMkLst>
            <pc:docMk/>
            <pc:sldMk cId="0" sldId="258"/>
            <ac:spMk id="4" creationId="{7D184ABD-4219-7E85-13FC-A46D687D7F9C}"/>
          </ac:spMkLst>
        </pc:spChg>
        <pc:spChg chg="add del mod">
          <ac:chgData name="Andy Bvuma" userId="fee8b896db2e1176" providerId="LiveId" clId="{DDB70EA8-3966-4728-9EC8-7275DED1B176}" dt="2024-07-24T14:43:27.017" v="1003" actId="478"/>
          <ac:spMkLst>
            <pc:docMk/>
            <pc:sldMk cId="0" sldId="258"/>
            <ac:spMk id="5" creationId="{0E8646B5-6EB4-4B0C-70F2-5CB2E3860488}"/>
          </ac:spMkLst>
        </pc:spChg>
        <pc:spChg chg="add del mod">
          <ac:chgData name="Andy Bvuma" userId="fee8b896db2e1176" providerId="LiveId" clId="{DDB70EA8-3966-4728-9EC8-7275DED1B176}" dt="2024-07-24T14:43:21.500" v="1002" actId="478"/>
          <ac:spMkLst>
            <pc:docMk/>
            <pc:sldMk cId="0" sldId="258"/>
            <ac:spMk id="7" creationId="{A4B61010-BB13-2C72-BE7A-28F3E9F28351}"/>
          </ac:spMkLst>
        </pc:spChg>
        <pc:spChg chg="add del mod">
          <ac:chgData name="Andy Bvuma" userId="fee8b896db2e1176" providerId="LiveId" clId="{DDB70EA8-3966-4728-9EC8-7275DED1B176}" dt="2024-07-24T14:43:21.500" v="1002" actId="478"/>
          <ac:spMkLst>
            <pc:docMk/>
            <pc:sldMk cId="0" sldId="258"/>
            <ac:spMk id="9" creationId="{956D8413-B48C-037B-AFAF-D20AE8674205}"/>
          </ac:spMkLst>
        </pc:spChg>
        <pc:spChg chg="add del mod">
          <ac:chgData name="Andy Bvuma" userId="fee8b896db2e1176" providerId="LiveId" clId="{DDB70EA8-3966-4728-9EC8-7275DED1B176}" dt="2024-07-24T14:43:21.500" v="1002" actId="478"/>
          <ac:spMkLst>
            <pc:docMk/>
            <pc:sldMk cId="0" sldId="258"/>
            <ac:spMk id="11" creationId="{BEC484C2-B20D-173E-8D7F-29EA0528F31D}"/>
          </ac:spMkLst>
        </pc:spChg>
        <pc:spChg chg="add del mod">
          <ac:chgData name="Andy Bvuma" userId="fee8b896db2e1176" providerId="LiveId" clId="{DDB70EA8-3966-4728-9EC8-7275DED1B176}" dt="2024-07-24T14:43:21.500" v="1002" actId="478"/>
          <ac:spMkLst>
            <pc:docMk/>
            <pc:sldMk cId="0" sldId="258"/>
            <ac:spMk id="13" creationId="{EC3EE1D3-1DB0-D8E9-48D0-47173DBBFDFD}"/>
          </ac:spMkLst>
        </pc:spChg>
        <pc:spChg chg="add del mod">
          <ac:chgData name="Andy Bvuma" userId="fee8b896db2e1176" providerId="LiveId" clId="{DDB70EA8-3966-4728-9EC8-7275DED1B176}" dt="2024-07-24T14:43:21.500" v="1002" actId="478"/>
          <ac:spMkLst>
            <pc:docMk/>
            <pc:sldMk cId="0" sldId="258"/>
            <ac:spMk id="15" creationId="{5AFF1FEB-3623-9592-6CB3-2BDC7C46C818}"/>
          </ac:spMkLst>
        </pc:spChg>
        <pc:spChg chg="add del mod">
          <ac:chgData name="Andy Bvuma" userId="fee8b896db2e1176" providerId="LiveId" clId="{DDB70EA8-3966-4728-9EC8-7275DED1B176}" dt="2024-07-24T14:43:21.500" v="1002" actId="478"/>
          <ac:spMkLst>
            <pc:docMk/>
            <pc:sldMk cId="0" sldId="258"/>
            <ac:spMk id="17" creationId="{2F1DC7B1-CAF9-4FD9-FE72-1ABF84661701}"/>
          </ac:spMkLst>
        </pc:spChg>
        <pc:spChg chg="add del mod">
          <ac:chgData name="Andy Bvuma" userId="fee8b896db2e1176" providerId="LiveId" clId="{DDB70EA8-3966-4728-9EC8-7275DED1B176}" dt="2024-07-24T14:43:35.516" v="1004" actId="478"/>
          <ac:spMkLst>
            <pc:docMk/>
            <pc:sldMk cId="0" sldId="258"/>
            <ac:spMk id="19" creationId="{929DC023-D340-3BD7-5270-20ACCFABD563}"/>
          </ac:spMkLst>
        </pc:spChg>
        <pc:spChg chg="add del mod">
          <ac:chgData name="Andy Bvuma" userId="fee8b896db2e1176" providerId="LiveId" clId="{DDB70EA8-3966-4728-9EC8-7275DED1B176}" dt="2024-07-24T14:43:35.516" v="1004" actId="478"/>
          <ac:spMkLst>
            <pc:docMk/>
            <pc:sldMk cId="0" sldId="258"/>
            <ac:spMk id="21" creationId="{6DB3B57E-8D5B-DC32-79E8-F9452F3BBCE3}"/>
          </ac:spMkLst>
        </pc:spChg>
        <pc:spChg chg="add del mod">
          <ac:chgData name="Andy Bvuma" userId="fee8b896db2e1176" providerId="LiveId" clId="{DDB70EA8-3966-4728-9EC8-7275DED1B176}" dt="2024-07-24T14:43:35.516" v="1004" actId="478"/>
          <ac:spMkLst>
            <pc:docMk/>
            <pc:sldMk cId="0" sldId="258"/>
            <ac:spMk id="23" creationId="{1B608188-DF68-F90F-14A7-8E2D134D83AE}"/>
          </ac:spMkLst>
        </pc:spChg>
        <pc:spChg chg="add del mod">
          <ac:chgData name="Andy Bvuma" userId="fee8b896db2e1176" providerId="LiveId" clId="{DDB70EA8-3966-4728-9EC8-7275DED1B176}" dt="2024-07-24T14:43:35.516" v="1004" actId="478"/>
          <ac:spMkLst>
            <pc:docMk/>
            <pc:sldMk cId="0" sldId="258"/>
            <ac:spMk id="25" creationId="{0025F2CA-DF8D-06BB-B056-1A71BC666F4F}"/>
          </ac:spMkLst>
        </pc:spChg>
        <pc:spChg chg="add del mod">
          <ac:chgData name="Andy Bvuma" userId="fee8b896db2e1176" providerId="LiveId" clId="{DDB70EA8-3966-4728-9EC8-7275DED1B176}" dt="2024-07-24T14:43:35.516" v="1004" actId="478"/>
          <ac:spMkLst>
            <pc:docMk/>
            <pc:sldMk cId="0" sldId="258"/>
            <ac:spMk id="27" creationId="{C7350CCA-D5D1-C857-C820-A2D1B5872C04}"/>
          </ac:spMkLst>
        </pc:spChg>
        <pc:spChg chg="add del mod">
          <ac:chgData name="Andy Bvuma" userId="fee8b896db2e1176" providerId="LiveId" clId="{DDB70EA8-3966-4728-9EC8-7275DED1B176}" dt="2024-07-24T14:43:35.516" v="1004" actId="478"/>
          <ac:spMkLst>
            <pc:docMk/>
            <pc:sldMk cId="0" sldId="258"/>
            <ac:spMk id="29" creationId="{38A0EFE1-F27C-B968-8442-3FFBFBDAFED9}"/>
          </ac:spMkLst>
        </pc:spChg>
        <pc:spChg chg="add del mod">
          <ac:chgData name="Andy Bvuma" userId="fee8b896db2e1176" providerId="LiveId" clId="{DDB70EA8-3966-4728-9EC8-7275DED1B176}" dt="2024-07-24T14:43:35.516" v="1004" actId="478"/>
          <ac:spMkLst>
            <pc:docMk/>
            <pc:sldMk cId="0" sldId="258"/>
            <ac:spMk id="31" creationId="{EEB550FF-2BEF-5C9A-F6B2-ED1DA05A7FDB}"/>
          </ac:spMkLst>
        </pc:spChg>
        <pc:spChg chg="add del mod">
          <ac:chgData name="Andy Bvuma" userId="fee8b896db2e1176" providerId="LiveId" clId="{DDB70EA8-3966-4728-9EC8-7275DED1B176}" dt="2024-07-24T14:43:35.516" v="1004" actId="478"/>
          <ac:spMkLst>
            <pc:docMk/>
            <pc:sldMk cId="0" sldId="258"/>
            <ac:spMk id="33" creationId="{25E5C1A7-0183-0A88-07B1-8A04663CC90E}"/>
          </ac:spMkLst>
        </pc:spChg>
        <pc:spChg chg="add mod">
          <ac:chgData name="Andy Bvuma" userId="fee8b896db2e1176" providerId="LiveId" clId="{DDB70EA8-3966-4728-9EC8-7275DED1B176}" dt="2024-07-24T14:45:06.270" v="1046" actId="1037"/>
          <ac:spMkLst>
            <pc:docMk/>
            <pc:sldMk cId="0" sldId="258"/>
            <ac:spMk id="34" creationId="{3026245B-4C0B-44EF-8469-16FF809C2923}"/>
          </ac:spMkLst>
        </pc:spChg>
        <pc:spChg chg="add mod">
          <ac:chgData name="Andy Bvuma" userId="fee8b896db2e1176" providerId="LiveId" clId="{DDB70EA8-3966-4728-9EC8-7275DED1B176}" dt="2024-07-24T14:45:06.270" v="1046" actId="1037"/>
          <ac:spMkLst>
            <pc:docMk/>
            <pc:sldMk cId="0" sldId="258"/>
            <ac:spMk id="35" creationId="{07A4E032-BFDE-635E-0869-EA9B504AA0FA}"/>
          </ac:spMkLst>
        </pc:spChg>
        <pc:spChg chg="add mod">
          <ac:chgData name="Andy Bvuma" userId="fee8b896db2e1176" providerId="LiveId" clId="{DDB70EA8-3966-4728-9EC8-7275DED1B176}" dt="2024-07-24T14:48:06.356" v="1222" actId="404"/>
          <ac:spMkLst>
            <pc:docMk/>
            <pc:sldMk cId="0" sldId="258"/>
            <ac:spMk id="36" creationId="{25EE42D4-9540-2DE2-948E-97EF2E4483A7}"/>
          </ac:spMkLst>
        </pc:spChg>
        <pc:spChg chg="add mod">
          <ac:chgData name="Andy Bvuma" userId="fee8b896db2e1176" providerId="LiveId" clId="{DDB70EA8-3966-4728-9EC8-7275DED1B176}" dt="2024-07-24T14:48:06.356" v="1222" actId="404"/>
          <ac:spMkLst>
            <pc:docMk/>
            <pc:sldMk cId="0" sldId="258"/>
            <ac:spMk id="37" creationId="{B9E069EA-B32A-B9A4-3AB4-9F7027BB9E21}"/>
          </ac:spMkLst>
        </pc:spChg>
        <pc:spChg chg="add mod">
          <ac:chgData name="Andy Bvuma" userId="fee8b896db2e1176" providerId="LiveId" clId="{DDB70EA8-3966-4728-9EC8-7275DED1B176}" dt="2024-07-24T14:45:06.270" v="1046" actId="1037"/>
          <ac:spMkLst>
            <pc:docMk/>
            <pc:sldMk cId="0" sldId="258"/>
            <ac:spMk id="38" creationId="{A742829E-19D8-571E-8AB2-B7B35242B928}"/>
          </ac:spMkLst>
        </pc:spChg>
        <pc:spChg chg="add mod">
          <ac:chgData name="Andy Bvuma" userId="fee8b896db2e1176" providerId="LiveId" clId="{DDB70EA8-3966-4728-9EC8-7275DED1B176}" dt="2024-07-24T14:45:06.270" v="1046" actId="1037"/>
          <ac:spMkLst>
            <pc:docMk/>
            <pc:sldMk cId="0" sldId="258"/>
            <ac:spMk id="39" creationId="{B9D95F83-700F-EC73-22E5-828FE518AFA9}"/>
          </ac:spMkLst>
        </pc:spChg>
        <pc:spChg chg="add mod">
          <ac:chgData name="Andy Bvuma" userId="fee8b896db2e1176" providerId="LiveId" clId="{DDB70EA8-3966-4728-9EC8-7275DED1B176}" dt="2024-07-24T14:48:06.356" v="1222" actId="404"/>
          <ac:spMkLst>
            <pc:docMk/>
            <pc:sldMk cId="0" sldId="258"/>
            <ac:spMk id="40" creationId="{BBA875DB-0282-0201-4E84-3F4095FA0CEC}"/>
          </ac:spMkLst>
        </pc:spChg>
        <pc:spChg chg="add mod">
          <ac:chgData name="Andy Bvuma" userId="fee8b896db2e1176" providerId="LiveId" clId="{DDB70EA8-3966-4728-9EC8-7275DED1B176}" dt="2024-07-24T14:48:06.356" v="1222" actId="404"/>
          <ac:spMkLst>
            <pc:docMk/>
            <pc:sldMk cId="0" sldId="258"/>
            <ac:spMk id="41" creationId="{D30E473A-90B5-17F1-ACC5-6F802BF472E4}"/>
          </ac:spMkLst>
        </pc:spChg>
        <pc:spChg chg="add mod">
          <ac:chgData name="Andy Bvuma" userId="fee8b896db2e1176" providerId="LiveId" clId="{DDB70EA8-3966-4728-9EC8-7275DED1B176}" dt="2024-07-24T14:45:06.270" v="1046" actId="1037"/>
          <ac:spMkLst>
            <pc:docMk/>
            <pc:sldMk cId="0" sldId="258"/>
            <ac:spMk id="42" creationId="{D18D0F14-9317-EEB0-EAD1-C086E9472C58}"/>
          </ac:spMkLst>
        </pc:spChg>
        <pc:spChg chg="add mod">
          <ac:chgData name="Andy Bvuma" userId="fee8b896db2e1176" providerId="LiveId" clId="{DDB70EA8-3966-4728-9EC8-7275DED1B176}" dt="2024-07-24T14:45:06.270" v="1046" actId="1037"/>
          <ac:spMkLst>
            <pc:docMk/>
            <pc:sldMk cId="0" sldId="258"/>
            <ac:spMk id="43" creationId="{06D11E4D-FAB0-33BE-D745-AB05D5E63FCC}"/>
          </ac:spMkLst>
        </pc:spChg>
        <pc:spChg chg="add mod">
          <ac:chgData name="Andy Bvuma" userId="fee8b896db2e1176" providerId="LiveId" clId="{DDB70EA8-3966-4728-9EC8-7275DED1B176}" dt="2024-07-24T14:48:06.356" v="1222" actId="404"/>
          <ac:spMkLst>
            <pc:docMk/>
            <pc:sldMk cId="0" sldId="258"/>
            <ac:spMk id="44" creationId="{242540C8-ED6D-D350-C983-C8B0264675F7}"/>
          </ac:spMkLst>
        </pc:spChg>
        <pc:spChg chg="add mod">
          <ac:chgData name="Andy Bvuma" userId="fee8b896db2e1176" providerId="LiveId" clId="{DDB70EA8-3966-4728-9EC8-7275DED1B176}" dt="2024-07-24T14:48:06.356" v="1222" actId="404"/>
          <ac:spMkLst>
            <pc:docMk/>
            <pc:sldMk cId="0" sldId="258"/>
            <ac:spMk id="45" creationId="{88EEB3E3-B80B-C881-F90A-3B3099C7BF34}"/>
          </ac:spMkLst>
        </pc:spChg>
        <pc:spChg chg="mod">
          <ac:chgData name="Andy Bvuma" userId="fee8b896db2e1176" providerId="LiveId" clId="{DDB70EA8-3966-4728-9EC8-7275DED1B176}" dt="2024-07-24T14:43:13.773" v="999" actId="1076"/>
          <ac:spMkLst>
            <pc:docMk/>
            <pc:sldMk cId="0" sldId="258"/>
            <ac:spMk id="896" creationId="{00000000-0000-0000-0000-000000000000}"/>
          </ac:spMkLst>
        </pc:spChg>
        <pc:spChg chg="mod">
          <ac:chgData name="Andy Bvuma" userId="fee8b896db2e1176" providerId="LiveId" clId="{DDB70EA8-3966-4728-9EC8-7275DED1B176}" dt="2024-07-24T14:45:06.270" v="1046" actId="1037"/>
          <ac:spMkLst>
            <pc:docMk/>
            <pc:sldMk cId="0" sldId="258"/>
            <ac:spMk id="897" creationId="{00000000-0000-0000-0000-000000000000}"/>
          </ac:spMkLst>
        </pc:spChg>
        <pc:spChg chg="mod">
          <ac:chgData name="Andy Bvuma" userId="fee8b896db2e1176" providerId="LiveId" clId="{DDB70EA8-3966-4728-9EC8-7275DED1B176}" dt="2024-07-24T14:45:06.270" v="1046" actId="1037"/>
          <ac:spMkLst>
            <pc:docMk/>
            <pc:sldMk cId="0" sldId="258"/>
            <ac:spMk id="898" creationId="{00000000-0000-0000-0000-000000000000}"/>
          </ac:spMkLst>
        </pc:spChg>
        <pc:spChg chg="add del mod">
          <ac:chgData name="Andy Bvuma" userId="fee8b896db2e1176" providerId="LiveId" clId="{DDB70EA8-3966-4728-9EC8-7275DED1B176}" dt="2024-07-24T14:43:27.017" v="1003" actId="478"/>
          <ac:spMkLst>
            <pc:docMk/>
            <pc:sldMk cId="0" sldId="258"/>
            <ac:spMk id="899" creationId="{00000000-0000-0000-0000-000000000000}"/>
          </ac:spMkLst>
        </pc:spChg>
        <pc:spChg chg="add del mod">
          <ac:chgData name="Andy Bvuma" userId="fee8b896db2e1176" providerId="LiveId" clId="{DDB70EA8-3966-4728-9EC8-7275DED1B176}" dt="2024-07-24T14:43:27.017" v="1003" actId="478"/>
          <ac:spMkLst>
            <pc:docMk/>
            <pc:sldMk cId="0" sldId="258"/>
            <ac:spMk id="900" creationId="{00000000-0000-0000-0000-000000000000}"/>
          </ac:spMkLst>
        </pc:spChg>
        <pc:spChg chg="add del mod">
          <ac:chgData name="Andy Bvuma" userId="fee8b896db2e1176" providerId="LiveId" clId="{DDB70EA8-3966-4728-9EC8-7275DED1B176}" dt="2024-07-24T14:43:27.017" v="1003" actId="478"/>
          <ac:spMkLst>
            <pc:docMk/>
            <pc:sldMk cId="0" sldId="258"/>
            <ac:spMk id="901" creationId="{00000000-0000-0000-0000-000000000000}"/>
          </ac:spMkLst>
        </pc:spChg>
        <pc:spChg chg="add del mod">
          <ac:chgData name="Andy Bvuma" userId="fee8b896db2e1176" providerId="LiveId" clId="{DDB70EA8-3966-4728-9EC8-7275DED1B176}" dt="2024-07-24T14:43:27.017" v="1003" actId="478"/>
          <ac:spMkLst>
            <pc:docMk/>
            <pc:sldMk cId="0" sldId="258"/>
            <ac:spMk id="902" creationId="{00000000-0000-0000-0000-000000000000}"/>
          </ac:spMkLst>
        </pc:spChg>
        <pc:spChg chg="mod">
          <ac:chgData name="Andy Bvuma" userId="fee8b896db2e1176" providerId="LiveId" clId="{DDB70EA8-3966-4728-9EC8-7275DED1B176}" dt="2024-07-24T14:48:06.356" v="1222" actId="404"/>
          <ac:spMkLst>
            <pc:docMk/>
            <pc:sldMk cId="0" sldId="258"/>
            <ac:spMk id="903" creationId="{00000000-0000-0000-0000-000000000000}"/>
          </ac:spMkLst>
        </pc:spChg>
        <pc:spChg chg="add del mod">
          <ac:chgData name="Andy Bvuma" userId="fee8b896db2e1176" providerId="LiveId" clId="{DDB70EA8-3966-4728-9EC8-7275DED1B176}" dt="2024-07-24T14:43:27.017" v="1003" actId="478"/>
          <ac:spMkLst>
            <pc:docMk/>
            <pc:sldMk cId="0" sldId="258"/>
            <ac:spMk id="904" creationId="{00000000-0000-0000-0000-000000000000}"/>
          </ac:spMkLst>
        </pc:spChg>
        <pc:spChg chg="add del mod">
          <ac:chgData name="Andy Bvuma" userId="fee8b896db2e1176" providerId="LiveId" clId="{DDB70EA8-3966-4728-9EC8-7275DED1B176}" dt="2024-07-24T14:43:27.017" v="1003" actId="478"/>
          <ac:spMkLst>
            <pc:docMk/>
            <pc:sldMk cId="0" sldId="258"/>
            <ac:spMk id="905" creationId="{00000000-0000-0000-0000-000000000000}"/>
          </ac:spMkLst>
        </pc:spChg>
        <pc:spChg chg="mod">
          <ac:chgData name="Andy Bvuma" userId="fee8b896db2e1176" providerId="LiveId" clId="{DDB70EA8-3966-4728-9EC8-7275DED1B176}" dt="2024-07-24T14:48:06.356" v="1222" actId="404"/>
          <ac:spMkLst>
            <pc:docMk/>
            <pc:sldMk cId="0" sldId="258"/>
            <ac:spMk id="906" creationId="{00000000-0000-0000-0000-000000000000}"/>
          </ac:spMkLst>
        </pc:spChg>
        <pc:spChg chg="del mod">
          <ac:chgData name="Andy Bvuma" userId="fee8b896db2e1176" providerId="LiveId" clId="{DDB70EA8-3966-4728-9EC8-7275DED1B176}" dt="2024-07-24T14:43:27.017" v="1003" actId="478"/>
          <ac:spMkLst>
            <pc:docMk/>
            <pc:sldMk cId="0" sldId="258"/>
            <ac:spMk id="907" creationId="{00000000-0000-0000-0000-000000000000}"/>
          </ac:spMkLst>
        </pc:spChg>
        <pc:spChg chg="del mod">
          <ac:chgData name="Andy Bvuma" userId="fee8b896db2e1176" providerId="LiveId" clId="{DDB70EA8-3966-4728-9EC8-7275DED1B176}" dt="2024-07-24T14:43:27.017" v="1003" actId="478"/>
          <ac:spMkLst>
            <pc:docMk/>
            <pc:sldMk cId="0" sldId="258"/>
            <ac:spMk id="908" creationId="{00000000-0000-0000-0000-000000000000}"/>
          </ac:spMkLst>
        </pc:spChg>
      </pc:sldChg>
      <pc:sldChg chg="modSp">
        <pc:chgData name="Andy Bvuma" userId="fee8b896db2e1176" providerId="LiveId" clId="{DDB70EA8-3966-4728-9EC8-7275DED1B176}" dt="2024-07-24T15:00:59.891" v="1225" actId="14826"/>
        <pc:sldMkLst>
          <pc:docMk/>
          <pc:sldMk cId="0" sldId="259"/>
        </pc:sldMkLst>
        <pc:picChg chg="mod">
          <ac:chgData name="Andy Bvuma" userId="fee8b896db2e1176" providerId="LiveId" clId="{DDB70EA8-3966-4728-9EC8-7275DED1B176}" dt="2024-07-24T15:00:59.891" v="1225" actId="14826"/>
          <ac:picMkLst>
            <pc:docMk/>
            <pc:sldMk cId="0" sldId="259"/>
            <ac:picMk id="916" creationId="{00000000-0000-0000-0000-000000000000}"/>
          </ac:picMkLst>
        </pc:picChg>
      </pc:sldChg>
      <pc:sldChg chg="modSp">
        <pc:chgData name="Andy Bvuma" userId="fee8b896db2e1176" providerId="LiveId" clId="{DDB70EA8-3966-4728-9EC8-7275DED1B176}" dt="2024-07-24T15:00:26.213" v="1224" actId="14826"/>
        <pc:sldMkLst>
          <pc:docMk/>
          <pc:sldMk cId="0" sldId="260"/>
        </pc:sldMkLst>
        <pc:picChg chg="mod">
          <ac:chgData name="Andy Bvuma" userId="fee8b896db2e1176" providerId="LiveId" clId="{DDB70EA8-3966-4728-9EC8-7275DED1B176}" dt="2024-07-24T15:00:26.213" v="1224" actId="14826"/>
          <ac:picMkLst>
            <pc:docMk/>
            <pc:sldMk cId="0" sldId="260"/>
            <ac:picMk id="968" creationId="{00000000-0000-0000-0000-000000000000}"/>
          </ac:picMkLst>
        </pc:picChg>
      </pc:sldChg>
      <pc:sldChg chg="del">
        <pc:chgData name="Andy Bvuma" userId="fee8b896db2e1176" providerId="LiveId" clId="{DDB70EA8-3966-4728-9EC8-7275DED1B176}" dt="2024-07-24T14:19:47.124" v="177" actId="2696"/>
        <pc:sldMkLst>
          <pc:docMk/>
          <pc:sldMk cId="0" sldId="265"/>
        </pc:sldMkLst>
      </pc:sldChg>
      <pc:sldChg chg="modSp mod ord">
        <pc:chgData name="Andy Bvuma" userId="fee8b896db2e1176" providerId="LiveId" clId="{DDB70EA8-3966-4728-9EC8-7275DED1B176}" dt="2024-07-24T14:22:14.543" v="192"/>
        <pc:sldMkLst>
          <pc:docMk/>
          <pc:sldMk cId="0" sldId="266"/>
        </pc:sldMkLst>
        <pc:spChg chg="mod">
          <ac:chgData name="Andy Bvuma" userId="fee8b896db2e1176" providerId="LiveId" clId="{DDB70EA8-3966-4728-9EC8-7275DED1B176}" dt="2024-07-24T14:21:48.278" v="189" actId="20577"/>
          <ac:spMkLst>
            <pc:docMk/>
            <pc:sldMk cId="0" sldId="266"/>
            <ac:spMk id="1235" creationId="{00000000-0000-0000-0000-000000000000}"/>
          </ac:spMkLst>
        </pc:spChg>
        <pc:spChg chg="mod">
          <ac:chgData name="Andy Bvuma" userId="fee8b896db2e1176" providerId="LiveId" clId="{DDB70EA8-3966-4728-9EC8-7275DED1B176}" dt="2024-07-24T14:22:14.543" v="192"/>
          <ac:spMkLst>
            <pc:docMk/>
            <pc:sldMk cId="0" sldId="266"/>
            <ac:spMk id="1236" creationId="{00000000-0000-0000-0000-000000000000}"/>
          </ac:spMkLst>
        </pc:spChg>
      </pc:sldChg>
      <pc:sldChg chg="addSp delSp modSp mod">
        <pc:chgData name="Andy Bvuma" userId="fee8b896db2e1176" providerId="LiveId" clId="{DDB70EA8-3966-4728-9EC8-7275DED1B176}" dt="2024-07-24T14:28:58.462" v="420" actId="20577"/>
        <pc:sldMkLst>
          <pc:docMk/>
          <pc:sldMk cId="0" sldId="267"/>
        </pc:sldMkLst>
        <pc:spChg chg="mod">
          <ac:chgData name="Andy Bvuma" userId="fee8b896db2e1176" providerId="LiveId" clId="{DDB70EA8-3966-4728-9EC8-7275DED1B176}" dt="2024-07-24T14:23:20.196" v="241" actId="20577"/>
          <ac:spMkLst>
            <pc:docMk/>
            <pc:sldMk cId="0" sldId="267"/>
            <ac:spMk id="1247" creationId="{00000000-0000-0000-0000-000000000000}"/>
          </ac:spMkLst>
        </pc:spChg>
        <pc:spChg chg="mod">
          <ac:chgData name="Andy Bvuma" userId="fee8b896db2e1176" providerId="LiveId" clId="{DDB70EA8-3966-4728-9EC8-7275DED1B176}" dt="2024-07-24T14:23:47.295" v="259" actId="20577"/>
          <ac:spMkLst>
            <pc:docMk/>
            <pc:sldMk cId="0" sldId="267"/>
            <ac:spMk id="1248" creationId="{00000000-0000-0000-0000-000000000000}"/>
          </ac:spMkLst>
        </pc:spChg>
        <pc:spChg chg="mod">
          <ac:chgData name="Andy Bvuma" userId="fee8b896db2e1176" providerId="LiveId" clId="{DDB70EA8-3966-4728-9EC8-7275DED1B176}" dt="2024-07-24T14:28:58.462" v="420" actId="20577"/>
          <ac:spMkLst>
            <pc:docMk/>
            <pc:sldMk cId="0" sldId="267"/>
            <ac:spMk id="1249" creationId="{00000000-0000-0000-0000-000000000000}"/>
          </ac:spMkLst>
        </pc:spChg>
        <pc:spChg chg="mod">
          <ac:chgData name="Andy Bvuma" userId="fee8b896db2e1176" providerId="LiveId" clId="{DDB70EA8-3966-4728-9EC8-7275DED1B176}" dt="2024-07-24T14:23:50.438" v="261" actId="20577"/>
          <ac:spMkLst>
            <pc:docMk/>
            <pc:sldMk cId="0" sldId="267"/>
            <ac:spMk id="1250" creationId="{00000000-0000-0000-0000-000000000000}"/>
          </ac:spMkLst>
        </pc:spChg>
        <pc:spChg chg="mod">
          <ac:chgData name="Andy Bvuma" userId="fee8b896db2e1176" providerId="LiveId" clId="{DDB70EA8-3966-4728-9EC8-7275DED1B176}" dt="2024-07-24T14:28:48.562" v="406" actId="20577"/>
          <ac:spMkLst>
            <pc:docMk/>
            <pc:sldMk cId="0" sldId="267"/>
            <ac:spMk id="1251" creationId="{00000000-0000-0000-0000-000000000000}"/>
          </ac:spMkLst>
        </pc:spChg>
        <pc:spChg chg="mod">
          <ac:chgData name="Andy Bvuma" userId="fee8b896db2e1176" providerId="LiveId" clId="{DDB70EA8-3966-4728-9EC8-7275DED1B176}" dt="2024-07-24T14:23:55.024" v="265" actId="20577"/>
          <ac:spMkLst>
            <pc:docMk/>
            <pc:sldMk cId="0" sldId="267"/>
            <ac:spMk id="1252" creationId="{00000000-0000-0000-0000-000000000000}"/>
          </ac:spMkLst>
        </pc:spChg>
        <pc:spChg chg="mod">
          <ac:chgData name="Andy Bvuma" userId="fee8b896db2e1176" providerId="LiveId" clId="{DDB70EA8-3966-4728-9EC8-7275DED1B176}" dt="2024-07-24T14:28:39.146" v="392" actId="20577"/>
          <ac:spMkLst>
            <pc:docMk/>
            <pc:sldMk cId="0" sldId="267"/>
            <ac:spMk id="1253" creationId="{00000000-0000-0000-0000-000000000000}"/>
          </ac:spMkLst>
        </pc:spChg>
        <pc:spChg chg="mod">
          <ac:chgData name="Andy Bvuma" userId="fee8b896db2e1176" providerId="LiveId" clId="{DDB70EA8-3966-4728-9EC8-7275DED1B176}" dt="2024-07-24T14:23:57.620" v="267" actId="20577"/>
          <ac:spMkLst>
            <pc:docMk/>
            <pc:sldMk cId="0" sldId="267"/>
            <ac:spMk id="1254" creationId="{00000000-0000-0000-0000-000000000000}"/>
          </ac:spMkLst>
        </pc:spChg>
        <pc:spChg chg="mod">
          <ac:chgData name="Andy Bvuma" userId="fee8b896db2e1176" providerId="LiveId" clId="{DDB70EA8-3966-4728-9EC8-7275DED1B176}" dt="2024-07-24T14:28:26.332" v="376" actId="20577"/>
          <ac:spMkLst>
            <pc:docMk/>
            <pc:sldMk cId="0" sldId="267"/>
            <ac:spMk id="1255" creationId="{00000000-0000-0000-0000-000000000000}"/>
          </ac:spMkLst>
        </pc:spChg>
        <pc:spChg chg="del">
          <ac:chgData name="Andy Bvuma" userId="fee8b896db2e1176" providerId="LiveId" clId="{DDB70EA8-3966-4728-9EC8-7275DED1B176}" dt="2024-07-24T14:24:50.090" v="322" actId="478"/>
          <ac:spMkLst>
            <pc:docMk/>
            <pc:sldMk cId="0" sldId="267"/>
            <ac:spMk id="1260" creationId="{00000000-0000-0000-0000-000000000000}"/>
          </ac:spMkLst>
        </pc:spChg>
        <pc:graphicFrameChg chg="add mod">
          <ac:chgData name="Andy Bvuma" userId="fee8b896db2e1176" providerId="LiveId" clId="{DDB70EA8-3966-4728-9EC8-7275DED1B176}" dt="2024-07-24T14:27:51.581" v="354"/>
          <ac:graphicFrameMkLst>
            <pc:docMk/>
            <pc:sldMk cId="0" sldId="267"/>
            <ac:graphicFrameMk id="4" creationId="{7B6AD7D6-E112-0E6F-774B-15964F2C1CD7}"/>
          </ac:graphicFrameMkLst>
        </pc:graphicFrameChg>
        <pc:picChg chg="del">
          <ac:chgData name="Andy Bvuma" userId="fee8b896db2e1176" providerId="LiveId" clId="{DDB70EA8-3966-4728-9EC8-7275DED1B176}" dt="2024-07-24T14:27:00.288" v="338" actId="478"/>
          <ac:picMkLst>
            <pc:docMk/>
            <pc:sldMk cId="0" sldId="267"/>
            <ac:picMk id="1261" creationId="{00000000-0000-0000-0000-000000000000}"/>
          </ac:picMkLst>
        </pc:picChg>
      </pc:sldChg>
      <pc:sldChg chg="del">
        <pc:chgData name="Andy Bvuma" userId="fee8b896db2e1176" providerId="LiveId" clId="{DDB70EA8-3966-4728-9EC8-7275DED1B176}" dt="2024-07-24T14:19:26.710" v="176" actId="2696"/>
        <pc:sldMkLst>
          <pc:docMk/>
          <pc:sldMk cId="0" sldId="268"/>
        </pc:sldMkLst>
      </pc:sldChg>
      <pc:sldChg chg="addSp delSp modSp del mod">
        <pc:chgData name="Andy Bvuma" userId="fee8b896db2e1176" providerId="LiveId" clId="{DDB70EA8-3966-4728-9EC8-7275DED1B176}" dt="2024-07-27T08:55:50.412" v="1243" actId="47"/>
        <pc:sldMkLst>
          <pc:docMk/>
          <pc:sldMk cId="0" sldId="269"/>
        </pc:sldMkLst>
        <pc:picChg chg="add del mod">
          <ac:chgData name="Andy Bvuma" userId="fee8b896db2e1176" providerId="LiveId" clId="{DDB70EA8-3966-4728-9EC8-7275DED1B176}" dt="2024-07-24T15:12:10.442" v="1242" actId="14826"/>
          <ac:picMkLst>
            <pc:docMk/>
            <pc:sldMk cId="0" sldId="269"/>
            <ac:picMk id="1321" creationId="{00000000-0000-0000-0000-000000000000}"/>
          </ac:picMkLst>
        </pc:picChg>
      </pc:sldChg>
      <pc:sldChg chg="modSp mod">
        <pc:chgData name="Andy Bvuma" userId="fee8b896db2e1176" providerId="LiveId" clId="{DDB70EA8-3966-4728-9EC8-7275DED1B176}" dt="2024-07-24T14:36:59.993" v="926" actId="20577"/>
        <pc:sldMkLst>
          <pc:docMk/>
          <pc:sldMk cId="0" sldId="270"/>
        </pc:sldMkLst>
        <pc:spChg chg="mod">
          <ac:chgData name="Andy Bvuma" userId="fee8b896db2e1176" providerId="LiveId" clId="{DDB70EA8-3966-4728-9EC8-7275DED1B176}" dt="2024-07-24T14:33:12.735" v="572" actId="20577"/>
          <ac:spMkLst>
            <pc:docMk/>
            <pc:sldMk cId="0" sldId="270"/>
            <ac:spMk id="1331" creationId="{00000000-0000-0000-0000-000000000000}"/>
          </ac:spMkLst>
        </pc:spChg>
        <pc:spChg chg="mod">
          <ac:chgData name="Andy Bvuma" userId="fee8b896db2e1176" providerId="LiveId" clId="{DDB70EA8-3966-4728-9EC8-7275DED1B176}" dt="2024-07-24T14:33:50.269" v="621" actId="20577"/>
          <ac:spMkLst>
            <pc:docMk/>
            <pc:sldMk cId="0" sldId="270"/>
            <ac:spMk id="1332" creationId="{00000000-0000-0000-0000-000000000000}"/>
          </ac:spMkLst>
        </pc:spChg>
        <pc:spChg chg="mod">
          <ac:chgData name="Andy Bvuma" userId="fee8b896db2e1176" providerId="LiveId" clId="{DDB70EA8-3966-4728-9EC8-7275DED1B176}" dt="2024-07-24T14:34:12.005" v="646" actId="20577"/>
          <ac:spMkLst>
            <pc:docMk/>
            <pc:sldMk cId="0" sldId="270"/>
            <ac:spMk id="1333" creationId="{00000000-0000-0000-0000-000000000000}"/>
          </ac:spMkLst>
        </pc:spChg>
        <pc:spChg chg="mod">
          <ac:chgData name="Andy Bvuma" userId="fee8b896db2e1176" providerId="LiveId" clId="{DDB70EA8-3966-4728-9EC8-7275DED1B176}" dt="2024-07-24T14:34:30.075" v="676" actId="20577"/>
          <ac:spMkLst>
            <pc:docMk/>
            <pc:sldMk cId="0" sldId="270"/>
            <ac:spMk id="1334" creationId="{00000000-0000-0000-0000-000000000000}"/>
          </ac:spMkLst>
        </pc:spChg>
        <pc:spChg chg="mod">
          <ac:chgData name="Andy Bvuma" userId="fee8b896db2e1176" providerId="LiveId" clId="{DDB70EA8-3966-4728-9EC8-7275DED1B176}" dt="2024-07-24T14:35:29.616" v="737" actId="20577"/>
          <ac:spMkLst>
            <pc:docMk/>
            <pc:sldMk cId="0" sldId="270"/>
            <ac:spMk id="1346" creationId="{00000000-0000-0000-0000-000000000000}"/>
          </ac:spMkLst>
        </pc:spChg>
        <pc:spChg chg="mod">
          <ac:chgData name="Andy Bvuma" userId="fee8b896db2e1176" providerId="LiveId" clId="{DDB70EA8-3966-4728-9EC8-7275DED1B176}" dt="2024-07-24T14:36:11.171" v="804" actId="20577"/>
          <ac:spMkLst>
            <pc:docMk/>
            <pc:sldMk cId="0" sldId="270"/>
            <ac:spMk id="1347" creationId="{00000000-0000-0000-0000-000000000000}"/>
          </ac:spMkLst>
        </pc:spChg>
        <pc:spChg chg="mod">
          <ac:chgData name="Andy Bvuma" userId="fee8b896db2e1176" providerId="LiveId" clId="{DDB70EA8-3966-4728-9EC8-7275DED1B176}" dt="2024-07-24T14:36:43.497" v="895" actId="20577"/>
          <ac:spMkLst>
            <pc:docMk/>
            <pc:sldMk cId="0" sldId="270"/>
            <ac:spMk id="1348" creationId="{00000000-0000-0000-0000-000000000000}"/>
          </ac:spMkLst>
        </pc:spChg>
        <pc:spChg chg="mod">
          <ac:chgData name="Andy Bvuma" userId="fee8b896db2e1176" providerId="LiveId" clId="{DDB70EA8-3966-4728-9EC8-7275DED1B176}" dt="2024-07-24T14:36:59.993" v="926" actId="20577"/>
          <ac:spMkLst>
            <pc:docMk/>
            <pc:sldMk cId="0" sldId="270"/>
            <ac:spMk id="1349" creationId="{00000000-0000-0000-0000-000000000000}"/>
          </ac:spMkLst>
        </pc:spChg>
      </pc:sldChg>
      <pc:sldChg chg="del">
        <pc:chgData name="Andy Bvuma" userId="fee8b896db2e1176" providerId="LiveId" clId="{DDB70EA8-3966-4728-9EC8-7275DED1B176}" dt="2024-07-24T14:09:45.675" v="0" actId="47"/>
        <pc:sldMkLst>
          <pc:docMk/>
          <pc:sldMk cId="0" sldId="271"/>
        </pc:sldMkLst>
      </pc:sldChg>
      <pc:sldChg chg="addSp delSp modSp mod">
        <pc:chgData name="Andy Bvuma" userId="fee8b896db2e1176" providerId="LiveId" clId="{DDB70EA8-3966-4728-9EC8-7275DED1B176}" dt="2024-07-24T14:15:50.504" v="170" actId="1035"/>
        <pc:sldMkLst>
          <pc:docMk/>
          <pc:sldMk cId="0" sldId="272"/>
        </pc:sldMkLst>
        <pc:spChg chg="mod">
          <ac:chgData name="Andy Bvuma" userId="fee8b896db2e1176" providerId="LiveId" clId="{DDB70EA8-3966-4728-9EC8-7275DED1B176}" dt="2024-07-24T14:13:12.341" v="14" actId="207"/>
          <ac:spMkLst>
            <pc:docMk/>
            <pc:sldMk cId="0" sldId="272"/>
            <ac:spMk id="3" creationId="{D52BC6AB-E93C-4A04-76AB-D98B38AED551}"/>
          </ac:spMkLst>
        </pc:spChg>
        <pc:spChg chg="mod">
          <ac:chgData name="Andy Bvuma" userId="fee8b896db2e1176" providerId="LiveId" clId="{DDB70EA8-3966-4728-9EC8-7275DED1B176}" dt="2024-07-24T14:12:45.409" v="10" actId="207"/>
          <ac:spMkLst>
            <pc:docMk/>
            <pc:sldMk cId="0" sldId="272"/>
            <ac:spMk id="5" creationId="{D2E37688-D130-201D-28F7-283A74D63CE6}"/>
          </ac:spMkLst>
        </pc:spChg>
        <pc:spChg chg="mod">
          <ac:chgData name="Andy Bvuma" userId="fee8b896db2e1176" providerId="LiveId" clId="{DDB70EA8-3966-4728-9EC8-7275DED1B176}" dt="2024-07-24T14:13:00.233" v="12" actId="207"/>
          <ac:spMkLst>
            <pc:docMk/>
            <pc:sldMk cId="0" sldId="272"/>
            <ac:spMk id="6" creationId="{87EBA356-14FC-1BBB-A262-F796DC263C8F}"/>
          </ac:spMkLst>
        </pc:spChg>
        <pc:spChg chg="mod">
          <ac:chgData name="Andy Bvuma" userId="fee8b896db2e1176" providerId="LiveId" clId="{DDB70EA8-3966-4728-9EC8-7275DED1B176}" dt="2024-07-24T14:13:05.831" v="13" actId="207"/>
          <ac:spMkLst>
            <pc:docMk/>
            <pc:sldMk cId="0" sldId="272"/>
            <ac:spMk id="7" creationId="{BE3281BD-6721-1EAC-CA6F-10C0B1537324}"/>
          </ac:spMkLst>
        </pc:spChg>
        <pc:spChg chg="del">
          <ac:chgData name="Andy Bvuma" userId="fee8b896db2e1176" providerId="LiveId" clId="{DDB70EA8-3966-4728-9EC8-7275DED1B176}" dt="2024-07-24T14:14:06.893" v="145" actId="478"/>
          <ac:spMkLst>
            <pc:docMk/>
            <pc:sldMk cId="0" sldId="272"/>
            <ac:spMk id="1391" creationId="{00000000-0000-0000-0000-000000000000}"/>
          </ac:spMkLst>
        </pc:spChg>
        <pc:spChg chg="del">
          <ac:chgData name="Andy Bvuma" userId="fee8b896db2e1176" providerId="LiveId" clId="{DDB70EA8-3966-4728-9EC8-7275DED1B176}" dt="2024-07-24T14:14:10.601" v="146" actId="478"/>
          <ac:spMkLst>
            <pc:docMk/>
            <pc:sldMk cId="0" sldId="272"/>
            <ac:spMk id="1392" creationId="{00000000-0000-0000-0000-000000000000}"/>
          </ac:spMkLst>
        </pc:spChg>
        <pc:spChg chg="del">
          <ac:chgData name="Andy Bvuma" userId="fee8b896db2e1176" providerId="LiveId" clId="{DDB70EA8-3966-4728-9EC8-7275DED1B176}" dt="2024-07-24T14:14:15.096" v="149" actId="478"/>
          <ac:spMkLst>
            <pc:docMk/>
            <pc:sldMk cId="0" sldId="272"/>
            <ac:spMk id="1393" creationId="{00000000-0000-0000-0000-000000000000}"/>
          </ac:spMkLst>
        </pc:spChg>
        <pc:spChg chg="mod">
          <ac:chgData name="Andy Bvuma" userId="fee8b896db2e1176" providerId="LiveId" clId="{DDB70EA8-3966-4728-9EC8-7275DED1B176}" dt="2024-07-24T14:15:27.869" v="163" actId="403"/>
          <ac:spMkLst>
            <pc:docMk/>
            <pc:sldMk cId="0" sldId="272"/>
            <ac:spMk id="1394" creationId="{00000000-0000-0000-0000-000000000000}"/>
          </ac:spMkLst>
        </pc:spChg>
        <pc:spChg chg="mod">
          <ac:chgData name="Andy Bvuma" userId="fee8b896db2e1176" providerId="LiveId" clId="{DDB70EA8-3966-4728-9EC8-7275DED1B176}" dt="2024-07-24T14:15:38.946" v="164" actId="1076"/>
          <ac:spMkLst>
            <pc:docMk/>
            <pc:sldMk cId="0" sldId="272"/>
            <ac:spMk id="1395" creationId="{00000000-0000-0000-0000-000000000000}"/>
          </ac:spMkLst>
        </pc:spChg>
        <pc:spChg chg="add del mod">
          <ac:chgData name="Andy Bvuma" userId="fee8b896db2e1176" providerId="LiveId" clId="{DDB70EA8-3966-4728-9EC8-7275DED1B176}" dt="2024-07-24T14:15:50.504" v="170" actId="1035"/>
          <ac:spMkLst>
            <pc:docMk/>
            <pc:sldMk cId="0" sldId="272"/>
            <ac:spMk id="1396" creationId="{00000000-0000-0000-0000-000000000000}"/>
          </ac:spMkLst>
        </pc:spChg>
        <pc:grpChg chg="add mod ord">
          <ac:chgData name="Andy Bvuma" userId="fee8b896db2e1176" providerId="LiveId" clId="{DDB70EA8-3966-4728-9EC8-7275DED1B176}" dt="2024-07-24T14:15:14.564" v="159" actId="1076"/>
          <ac:grpSpMkLst>
            <pc:docMk/>
            <pc:sldMk cId="0" sldId="272"/>
            <ac:grpSpMk id="2" creationId="{EA5DA5F4-1258-E5A5-957D-B8AA35ABAB8E}"/>
          </ac:grpSpMkLst>
        </pc:grpChg>
        <pc:grpChg chg="mod">
          <ac:chgData name="Andy Bvuma" userId="fee8b896db2e1176" providerId="LiveId" clId="{DDB70EA8-3966-4728-9EC8-7275DED1B176}" dt="2024-07-24T14:11:33.451" v="6"/>
          <ac:grpSpMkLst>
            <pc:docMk/>
            <pc:sldMk cId="0" sldId="272"/>
            <ac:grpSpMk id="4" creationId="{EDC65215-8AD0-B869-C7C8-77655BF46E27}"/>
          </ac:grpSpMkLst>
        </pc:grpChg>
      </pc:sldChg>
      <pc:sldChg chg="del">
        <pc:chgData name="Andy Bvuma" userId="fee8b896db2e1176" providerId="LiveId" clId="{DDB70EA8-3966-4728-9EC8-7275DED1B176}" dt="2024-07-24T14:09:49.151" v="1" actId="47"/>
        <pc:sldMkLst>
          <pc:docMk/>
          <pc:sldMk cId="0" sldId="274"/>
        </pc:sldMkLst>
      </pc:sldChg>
      <pc:sldChg chg="addSp delSp modSp mod">
        <pc:chgData name="Andy Bvuma" userId="fee8b896db2e1176" providerId="LiveId" clId="{DDB70EA8-3966-4728-9EC8-7275DED1B176}" dt="2024-07-24T14:31:57.768" v="536" actId="1036"/>
        <pc:sldMkLst>
          <pc:docMk/>
          <pc:sldMk cId="0" sldId="275"/>
        </pc:sldMkLst>
        <pc:spChg chg="add mod">
          <ac:chgData name="Andy Bvuma" userId="fee8b896db2e1176" providerId="LiveId" clId="{DDB70EA8-3966-4728-9EC8-7275DED1B176}" dt="2024-07-24T14:31:31.793" v="471" actId="2085"/>
          <ac:spMkLst>
            <pc:docMk/>
            <pc:sldMk cId="0" sldId="275"/>
            <ac:spMk id="2" creationId="{7A2C7DBC-5525-5607-8057-6AB1CBF7C51F}"/>
          </ac:spMkLst>
        </pc:spChg>
        <pc:spChg chg="mod">
          <ac:chgData name="Andy Bvuma" userId="fee8b896db2e1176" providerId="LiveId" clId="{DDB70EA8-3966-4728-9EC8-7275DED1B176}" dt="2024-07-24T14:31:57.768" v="536" actId="1036"/>
          <ac:spMkLst>
            <pc:docMk/>
            <pc:sldMk cId="0" sldId="275"/>
            <ac:spMk id="1430" creationId="{00000000-0000-0000-0000-000000000000}"/>
          </ac:spMkLst>
        </pc:spChg>
        <pc:spChg chg="mod">
          <ac:chgData name="Andy Bvuma" userId="fee8b896db2e1176" providerId="LiveId" clId="{DDB70EA8-3966-4728-9EC8-7275DED1B176}" dt="2024-07-24T14:31:57.768" v="536" actId="1036"/>
          <ac:spMkLst>
            <pc:docMk/>
            <pc:sldMk cId="0" sldId="275"/>
            <ac:spMk id="1431" creationId="{00000000-0000-0000-0000-000000000000}"/>
          </ac:spMkLst>
        </pc:spChg>
        <pc:spChg chg="del">
          <ac:chgData name="Andy Bvuma" userId="fee8b896db2e1176" providerId="LiveId" clId="{DDB70EA8-3966-4728-9EC8-7275DED1B176}" dt="2024-07-24T14:30:43.940" v="468" actId="478"/>
          <ac:spMkLst>
            <pc:docMk/>
            <pc:sldMk cId="0" sldId="275"/>
            <ac:spMk id="1432" creationId="{00000000-0000-0000-0000-000000000000}"/>
          </ac:spMkLst>
        </pc:spChg>
        <pc:grpChg chg="mod">
          <ac:chgData name="Andy Bvuma" userId="fee8b896db2e1176" providerId="LiveId" clId="{DDB70EA8-3966-4728-9EC8-7275DED1B176}" dt="2024-07-24T14:31:57.768" v="536" actId="1036"/>
          <ac:grpSpMkLst>
            <pc:docMk/>
            <pc:sldMk cId="0" sldId="275"/>
            <ac:grpSpMk id="1433" creationId="{00000000-0000-0000-0000-000000000000}"/>
          </ac:grpSpMkLst>
        </pc:grpChg>
        <pc:grpChg chg="mod">
          <ac:chgData name="Andy Bvuma" userId="fee8b896db2e1176" providerId="LiveId" clId="{DDB70EA8-3966-4728-9EC8-7275DED1B176}" dt="2024-07-24T14:31:57.768" v="536" actId="1036"/>
          <ac:grpSpMkLst>
            <pc:docMk/>
            <pc:sldMk cId="0" sldId="275"/>
            <ac:grpSpMk id="1438" creationId="{00000000-0000-0000-0000-000000000000}"/>
          </ac:grpSpMkLst>
        </pc:grpChg>
        <pc:grpChg chg="mod">
          <ac:chgData name="Andy Bvuma" userId="fee8b896db2e1176" providerId="LiveId" clId="{DDB70EA8-3966-4728-9EC8-7275DED1B176}" dt="2024-07-24T14:31:57.768" v="536" actId="1036"/>
          <ac:grpSpMkLst>
            <pc:docMk/>
            <pc:sldMk cId="0" sldId="275"/>
            <ac:grpSpMk id="1444" creationId="{00000000-0000-0000-0000-000000000000}"/>
          </ac:grpSpMkLst>
        </pc:grpChg>
        <pc:grpChg chg="mod">
          <ac:chgData name="Andy Bvuma" userId="fee8b896db2e1176" providerId="LiveId" clId="{DDB70EA8-3966-4728-9EC8-7275DED1B176}" dt="2024-07-24T14:31:57.768" v="536" actId="1036"/>
          <ac:grpSpMkLst>
            <pc:docMk/>
            <pc:sldMk cId="0" sldId="275"/>
            <ac:grpSpMk id="1448" creationId="{00000000-0000-0000-0000-000000000000}"/>
          </ac:grpSpMkLst>
        </pc:grpChg>
        <pc:grpChg chg="mod">
          <ac:chgData name="Andy Bvuma" userId="fee8b896db2e1176" providerId="LiveId" clId="{DDB70EA8-3966-4728-9EC8-7275DED1B176}" dt="2024-07-24T14:31:57.768" v="536" actId="1036"/>
          <ac:grpSpMkLst>
            <pc:docMk/>
            <pc:sldMk cId="0" sldId="275"/>
            <ac:grpSpMk id="1455" creationId="{00000000-0000-0000-0000-000000000000}"/>
          </ac:grpSpMkLst>
        </pc:grpChg>
      </pc:sldChg>
      <pc:sldChg chg="del">
        <pc:chgData name="Andy Bvuma" userId="fee8b896db2e1176" providerId="LiveId" clId="{DDB70EA8-3966-4728-9EC8-7275DED1B176}" dt="2024-07-24T14:09:51.353" v="2" actId="47"/>
        <pc:sldMkLst>
          <pc:docMk/>
          <pc:sldMk cId="0" sldId="276"/>
        </pc:sldMkLst>
      </pc:sldChg>
      <pc:sldChg chg="del">
        <pc:chgData name="Andy Bvuma" userId="fee8b896db2e1176" providerId="LiveId" clId="{DDB70EA8-3966-4728-9EC8-7275DED1B176}" dt="2024-07-24T14:09:54.451" v="3" actId="47"/>
        <pc:sldMkLst>
          <pc:docMk/>
          <pc:sldMk cId="0" sldId="277"/>
        </pc:sldMkLst>
      </pc:sldChg>
      <pc:sldChg chg="del">
        <pc:chgData name="Andy Bvuma" userId="fee8b896db2e1176" providerId="LiveId" clId="{DDB70EA8-3966-4728-9EC8-7275DED1B176}" dt="2024-07-24T14:10:11.544" v="4" actId="47"/>
        <pc:sldMkLst>
          <pc:docMk/>
          <pc:sldMk cId="0" sldId="278"/>
        </pc:sldMkLst>
      </pc:sldChg>
      <pc:sldChg chg="del">
        <pc:chgData name="Andy Bvuma" userId="fee8b896db2e1176" providerId="LiveId" clId="{DDB70EA8-3966-4728-9EC8-7275DED1B176}" dt="2024-07-24T14:10:15.552" v="5" actId="47"/>
        <pc:sldMkLst>
          <pc:docMk/>
          <pc:sldMk cId="0" sldId="279"/>
        </pc:sldMkLst>
      </pc:sldChg>
      <pc:sldChg chg="del">
        <pc:chgData name="Andy Bvuma" userId="fee8b896db2e1176" providerId="LiveId" clId="{DDB70EA8-3966-4728-9EC8-7275DED1B176}" dt="2024-07-24T14:38:18.803" v="940" actId="47"/>
        <pc:sldMkLst>
          <pc:docMk/>
          <pc:sldMk cId="0" sldId="280"/>
        </pc:sldMkLst>
      </pc:sldChg>
      <pc:sldChg chg="del">
        <pc:chgData name="Andy Bvuma" userId="fee8b896db2e1176" providerId="LiveId" clId="{DDB70EA8-3966-4728-9EC8-7275DED1B176}" dt="2024-07-24T14:38:20.858" v="941" actId="47"/>
        <pc:sldMkLst>
          <pc:docMk/>
          <pc:sldMk cId="0" sldId="281"/>
        </pc:sldMkLst>
      </pc:sldChg>
      <pc:sldChg chg="del">
        <pc:chgData name="Andy Bvuma" userId="fee8b896db2e1176" providerId="LiveId" clId="{DDB70EA8-3966-4728-9EC8-7275DED1B176}" dt="2024-07-24T14:38:22.702" v="942" actId="47"/>
        <pc:sldMkLst>
          <pc:docMk/>
          <pc:sldMk cId="0" sldId="282"/>
        </pc:sldMkLst>
      </pc:sldChg>
      <pc:sldChg chg="del">
        <pc:chgData name="Andy Bvuma" userId="fee8b896db2e1176" providerId="LiveId" clId="{DDB70EA8-3966-4728-9EC8-7275DED1B176}" dt="2024-07-24T14:38:23.477" v="943" actId="47"/>
        <pc:sldMkLst>
          <pc:docMk/>
          <pc:sldMk cId="0" sldId="283"/>
        </pc:sldMkLst>
      </pc:sldChg>
      <pc:sldChg chg="del">
        <pc:chgData name="Andy Bvuma" userId="fee8b896db2e1176" providerId="LiveId" clId="{DDB70EA8-3966-4728-9EC8-7275DED1B176}" dt="2024-07-24T14:38:24.007" v="944" actId="47"/>
        <pc:sldMkLst>
          <pc:docMk/>
          <pc:sldMk cId="0" sldId="284"/>
        </pc:sldMkLst>
      </pc:sldChg>
      <pc:sldChg chg="del">
        <pc:chgData name="Andy Bvuma" userId="fee8b896db2e1176" providerId="LiveId" clId="{DDB70EA8-3966-4728-9EC8-7275DED1B176}" dt="2024-07-24T14:38:24.465" v="945" actId="47"/>
        <pc:sldMkLst>
          <pc:docMk/>
          <pc:sldMk cId="0" sldId="285"/>
        </pc:sldMkLst>
      </pc:sldChg>
      <pc:sldChg chg="del">
        <pc:chgData name="Andy Bvuma" userId="fee8b896db2e1176" providerId="LiveId" clId="{DDB70EA8-3966-4728-9EC8-7275DED1B176}" dt="2024-07-24T14:38:24.890" v="946" actId="47"/>
        <pc:sldMkLst>
          <pc:docMk/>
          <pc:sldMk cId="0" sldId="286"/>
        </pc:sldMkLst>
      </pc:sldChg>
      <pc:sldChg chg="del">
        <pc:chgData name="Andy Bvuma" userId="fee8b896db2e1176" providerId="LiveId" clId="{DDB70EA8-3966-4728-9EC8-7275DED1B176}" dt="2024-07-24T14:38:25.306" v="947" actId="47"/>
        <pc:sldMkLst>
          <pc:docMk/>
          <pc:sldMk cId="0" sldId="287"/>
        </pc:sldMkLst>
      </pc:sldChg>
      <pc:sldChg chg="del">
        <pc:chgData name="Andy Bvuma" userId="fee8b896db2e1176" providerId="LiveId" clId="{DDB70EA8-3966-4728-9EC8-7275DED1B176}" dt="2024-07-24T14:38:25.780" v="948" actId="47"/>
        <pc:sldMkLst>
          <pc:docMk/>
          <pc:sldMk cId="0" sldId="288"/>
        </pc:sldMkLst>
      </pc:sldChg>
      <pc:sldChg chg="del">
        <pc:chgData name="Andy Bvuma" userId="fee8b896db2e1176" providerId="LiveId" clId="{DDB70EA8-3966-4728-9EC8-7275DED1B176}" dt="2024-07-24T14:38:26.328" v="949" actId="47"/>
        <pc:sldMkLst>
          <pc:docMk/>
          <pc:sldMk cId="0" sldId="289"/>
        </pc:sldMkLst>
      </pc:sldChg>
      <pc:sldChg chg="del">
        <pc:chgData name="Andy Bvuma" userId="fee8b896db2e1176" providerId="LiveId" clId="{DDB70EA8-3966-4728-9EC8-7275DED1B176}" dt="2024-07-24T14:38:26.908" v="950" actId="47"/>
        <pc:sldMkLst>
          <pc:docMk/>
          <pc:sldMk cId="0" sldId="290"/>
        </pc:sldMkLst>
      </pc:sldChg>
      <pc:sldChg chg="del">
        <pc:chgData name="Andy Bvuma" userId="fee8b896db2e1176" providerId="LiveId" clId="{DDB70EA8-3966-4728-9EC8-7275DED1B176}" dt="2024-07-24T14:38:27.447" v="951" actId="47"/>
        <pc:sldMkLst>
          <pc:docMk/>
          <pc:sldMk cId="0" sldId="291"/>
        </pc:sldMkLst>
      </pc:sldChg>
      <pc:sldChg chg="del">
        <pc:chgData name="Andy Bvuma" userId="fee8b896db2e1176" providerId="LiveId" clId="{DDB70EA8-3966-4728-9EC8-7275DED1B176}" dt="2024-07-24T14:38:27.966" v="952" actId="47"/>
        <pc:sldMkLst>
          <pc:docMk/>
          <pc:sldMk cId="0" sldId="292"/>
        </pc:sldMkLst>
      </pc:sldChg>
      <pc:sldChg chg="del">
        <pc:chgData name="Andy Bvuma" userId="fee8b896db2e1176" providerId="LiveId" clId="{DDB70EA8-3966-4728-9EC8-7275DED1B176}" dt="2024-07-24T14:38:28.575" v="953" actId="47"/>
        <pc:sldMkLst>
          <pc:docMk/>
          <pc:sldMk cId="0" sldId="293"/>
        </pc:sldMkLst>
      </pc:sldChg>
      <pc:sldChg chg="del">
        <pc:chgData name="Andy Bvuma" userId="fee8b896db2e1176" providerId="LiveId" clId="{DDB70EA8-3966-4728-9EC8-7275DED1B176}" dt="2024-07-24T14:38:29.020" v="954" actId="47"/>
        <pc:sldMkLst>
          <pc:docMk/>
          <pc:sldMk cId="0" sldId="294"/>
        </pc:sldMkLst>
      </pc:sldChg>
      <pc:sldChg chg="del">
        <pc:chgData name="Andy Bvuma" userId="fee8b896db2e1176" providerId="LiveId" clId="{DDB70EA8-3966-4728-9EC8-7275DED1B176}" dt="2024-07-24T14:38:29.831" v="955" actId="47"/>
        <pc:sldMkLst>
          <pc:docMk/>
          <pc:sldMk cId="0" sldId="295"/>
        </pc:sldMkLst>
      </pc:sldChg>
      <pc:sldChg chg="modSp mod">
        <pc:chgData name="Andy Bvuma" userId="fee8b896db2e1176" providerId="LiveId" clId="{DDB70EA8-3966-4728-9EC8-7275DED1B176}" dt="2024-07-24T15:02:20.500" v="1226" actId="14826"/>
        <pc:sldMkLst>
          <pc:docMk/>
          <pc:sldMk cId="817396051" sldId="296"/>
        </pc:sldMkLst>
        <pc:spChg chg="mod">
          <ac:chgData name="Andy Bvuma" userId="fee8b896db2e1176" providerId="LiveId" clId="{DDB70EA8-3966-4728-9EC8-7275DED1B176}" dt="2024-07-24T14:17:41.026" v="172" actId="1076"/>
          <ac:spMkLst>
            <pc:docMk/>
            <pc:sldMk cId="817396051" sldId="296"/>
            <ac:spMk id="966" creationId="{00000000-0000-0000-0000-000000000000}"/>
          </ac:spMkLst>
        </pc:spChg>
        <pc:spChg chg="mod">
          <ac:chgData name="Andy Bvuma" userId="fee8b896db2e1176" providerId="LiveId" clId="{DDB70EA8-3966-4728-9EC8-7275DED1B176}" dt="2024-07-24T14:17:41.026" v="172" actId="1076"/>
          <ac:spMkLst>
            <pc:docMk/>
            <pc:sldMk cId="817396051" sldId="296"/>
            <ac:spMk id="967" creationId="{00000000-0000-0000-0000-000000000000}"/>
          </ac:spMkLst>
        </pc:spChg>
        <pc:picChg chg="mod">
          <ac:chgData name="Andy Bvuma" userId="fee8b896db2e1176" providerId="LiveId" clId="{DDB70EA8-3966-4728-9EC8-7275DED1B176}" dt="2024-07-24T15:02:20.500" v="1226" actId="14826"/>
          <ac:picMkLst>
            <pc:docMk/>
            <pc:sldMk cId="817396051" sldId="296"/>
            <ac:picMk id="968" creationId="{00000000-0000-0000-0000-000000000000}"/>
          </ac:picMkLst>
        </pc:picChg>
      </pc:sldChg>
      <pc:sldChg chg="addSp delSp modSp mod">
        <pc:chgData name="Andy Bvuma" userId="fee8b896db2e1176" providerId="LiveId" clId="{DDB70EA8-3966-4728-9EC8-7275DED1B176}" dt="2024-07-24T15:03:26.569" v="1228" actId="478"/>
        <pc:sldMkLst>
          <pc:docMk/>
          <pc:sldMk cId="319003086" sldId="299"/>
        </pc:sldMkLst>
        <pc:spChg chg="add del mod">
          <ac:chgData name="Andy Bvuma" userId="fee8b896db2e1176" providerId="LiveId" clId="{DDB70EA8-3966-4728-9EC8-7275DED1B176}" dt="2024-07-24T15:03:26.569" v="1228" actId="478"/>
          <ac:spMkLst>
            <pc:docMk/>
            <pc:sldMk cId="319003086" sldId="299"/>
            <ac:spMk id="2" creationId="{ADD27CEF-57D5-BA8D-B6A2-A7B7F9D3D785}"/>
          </ac:spMkLst>
        </pc:spChg>
        <pc:picChg chg="mod">
          <ac:chgData name="Andy Bvuma" userId="fee8b896db2e1176" providerId="LiveId" clId="{DDB70EA8-3966-4728-9EC8-7275DED1B176}" dt="2024-07-24T15:03:17.560" v="1227" actId="14826"/>
          <ac:picMkLst>
            <pc:docMk/>
            <pc:sldMk cId="319003086" sldId="299"/>
            <ac:picMk id="968" creationId="{00000000-0000-0000-0000-000000000000}"/>
          </ac:picMkLst>
        </pc:picChg>
      </pc:sldChg>
      <pc:sldChg chg="addSp delSp modSp mod">
        <pc:chgData name="Andy Bvuma" userId="fee8b896db2e1176" providerId="LiveId" clId="{DDB70EA8-3966-4728-9EC8-7275DED1B176}" dt="2024-07-24T15:06:22.796" v="1233" actId="478"/>
        <pc:sldMkLst>
          <pc:docMk/>
          <pc:sldMk cId="3854605690" sldId="302"/>
        </pc:sldMkLst>
        <pc:spChg chg="add del mod">
          <ac:chgData name="Andy Bvuma" userId="fee8b896db2e1176" providerId="LiveId" clId="{DDB70EA8-3966-4728-9EC8-7275DED1B176}" dt="2024-07-24T15:06:22.796" v="1233" actId="478"/>
          <ac:spMkLst>
            <pc:docMk/>
            <pc:sldMk cId="3854605690" sldId="302"/>
            <ac:spMk id="2" creationId="{1BC3356A-4284-D1E3-2E21-ECF9E533F308}"/>
          </ac:spMkLst>
        </pc:spChg>
        <pc:picChg chg="mod">
          <ac:chgData name="Andy Bvuma" userId="fee8b896db2e1176" providerId="LiveId" clId="{DDB70EA8-3966-4728-9EC8-7275DED1B176}" dt="2024-07-24T15:05:58.758" v="1230" actId="14826"/>
          <ac:picMkLst>
            <pc:docMk/>
            <pc:sldMk cId="3854605690" sldId="302"/>
            <ac:picMk id="968" creationId="{00000000-0000-0000-0000-000000000000}"/>
          </ac:picMkLst>
        </pc:picChg>
      </pc:sldChg>
      <pc:sldChg chg="modSp">
        <pc:chgData name="Andy Bvuma" userId="fee8b896db2e1176" providerId="LiveId" clId="{DDB70EA8-3966-4728-9EC8-7275DED1B176}" dt="2024-07-24T15:07:22.434" v="1234" actId="14826"/>
        <pc:sldMkLst>
          <pc:docMk/>
          <pc:sldMk cId="2689411015" sldId="303"/>
        </pc:sldMkLst>
        <pc:picChg chg="mod">
          <ac:chgData name="Andy Bvuma" userId="fee8b896db2e1176" providerId="LiveId" clId="{DDB70EA8-3966-4728-9EC8-7275DED1B176}" dt="2024-07-24T15:07:22.434" v="1234" actId="14826"/>
          <ac:picMkLst>
            <pc:docMk/>
            <pc:sldMk cId="2689411015" sldId="303"/>
            <ac:picMk id="968" creationId="{00000000-0000-0000-0000-000000000000}"/>
          </ac:picMkLst>
        </pc:picChg>
      </pc:sldChg>
      <pc:sldChg chg="modSp">
        <pc:chgData name="Andy Bvuma" userId="fee8b896db2e1176" providerId="LiveId" clId="{DDB70EA8-3966-4728-9EC8-7275DED1B176}" dt="2024-07-24T15:08:04.130" v="1235" actId="14826"/>
        <pc:sldMkLst>
          <pc:docMk/>
          <pc:sldMk cId="1529987157" sldId="308"/>
        </pc:sldMkLst>
        <pc:picChg chg="mod">
          <ac:chgData name="Andy Bvuma" userId="fee8b896db2e1176" providerId="LiveId" clId="{DDB70EA8-3966-4728-9EC8-7275DED1B176}" dt="2024-07-24T15:08:04.130" v="1235" actId="14826"/>
          <ac:picMkLst>
            <pc:docMk/>
            <pc:sldMk cId="1529987157" sldId="308"/>
            <ac:picMk id="968" creationId="{00000000-0000-0000-0000-000000000000}"/>
          </ac:picMkLst>
        </pc:picChg>
      </pc:sldChg>
      <pc:sldChg chg="modSp">
        <pc:chgData name="Andy Bvuma" userId="fee8b896db2e1176" providerId="LiveId" clId="{DDB70EA8-3966-4728-9EC8-7275DED1B176}" dt="2024-07-24T15:09:14.307" v="1236" actId="14826"/>
        <pc:sldMkLst>
          <pc:docMk/>
          <pc:sldMk cId="1979319559" sldId="309"/>
        </pc:sldMkLst>
        <pc:picChg chg="mod">
          <ac:chgData name="Andy Bvuma" userId="fee8b896db2e1176" providerId="LiveId" clId="{DDB70EA8-3966-4728-9EC8-7275DED1B176}" dt="2024-07-24T15:09:14.307" v="1236" actId="14826"/>
          <ac:picMkLst>
            <pc:docMk/>
            <pc:sldMk cId="1979319559" sldId="309"/>
            <ac:picMk id="968" creationId="{00000000-0000-0000-0000-000000000000}"/>
          </ac:picMkLst>
        </pc:picChg>
      </pc:sldChg>
      <pc:sldChg chg="modSp mod">
        <pc:chgData name="Andy Bvuma" userId="fee8b896db2e1176" providerId="LiveId" clId="{DDB70EA8-3966-4728-9EC8-7275DED1B176}" dt="2024-07-24T15:09:52.723" v="1237" actId="14826"/>
        <pc:sldMkLst>
          <pc:docMk/>
          <pc:sldMk cId="2614724247" sldId="312"/>
        </pc:sldMkLst>
        <pc:spChg chg="mod">
          <ac:chgData name="Andy Bvuma" userId="fee8b896db2e1176" providerId="LiveId" clId="{DDB70EA8-3966-4728-9EC8-7275DED1B176}" dt="2024-07-24T14:37:14.188" v="939" actId="20577"/>
          <ac:spMkLst>
            <pc:docMk/>
            <pc:sldMk cId="2614724247" sldId="312"/>
            <ac:spMk id="966" creationId="{00000000-0000-0000-0000-000000000000}"/>
          </ac:spMkLst>
        </pc:spChg>
        <pc:picChg chg="mod">
          <ac:chgData name="Andy Bvuma" userId="fee8b896db2e1176" providerId="LiveId" clId="{DDB70EA8-3966-4728-9EC8-7275DED1B176}" dt="2024-07-24T15:09:52.723" v="1237" actId="14826"/>
          <ac:picMkLst>
            <pc:docMk/>
            <pc:sldMk cId="2614724247" sldId="312"/>
            <ac:picMk id="968" creationId="{00000000-0000-0000-0000-000000000000}"/>
          </ac:picMkLst>
        </pc:picChg>
      </pc:sldChg>
      <pc:sldMasterChg chg="delSldLayout">
        <pc:chgData name="Andy Bvuma" userId="fee8b896db2e1176" providerId="LiveId" clId="{DDB70EA8-3966-4728-9EC8-7275DED1B176}" dt="2024-07-24T14:19:47.124" v="177" actId="2696"/>
        <pc:sldMasterMkLst>
          <pc:docMk/>
          <pc:sldMasterMk cId="0" sldId="2147483671"/>
        </pc:sldMasterMkLst>
        <pc:sldLayoutChg chg="del">
          <pc:chgData name="Andy Bvuma" userId="fee8b896db2e1176" providerId="LiveId" clId="{DDB70EA8-3966-4728-9EC8-7275DED1B176}" dt="2024-07-24T14:09:54.451" v="3" actId="47"/>
          <pc:sldLayoutMkLst>
            <pc:docMk/>
            <pc:sldMasterMk cId="0" sldId="2147483671"/>
            <pc:sldLayoutMk cId="0" sldId="2147483650"/>
          </pc:sldLayoutMkLst>
        </pc:sldLayoutChg>
        <pc:sldLayoutChg chg="del">
          <pc:chgData name="Andy Bvuma" userId="fee8b896db2e1176" providerId="LiveId" clId="{DDB70EA8-3966-4728-9EC8-7275DED1B176}" dt="2024-07-24T14:19:47.124" v="177" actId="2696"/>
          <pc:sldLayoutMkLst>
            <pc:docMk/>
            <pc:sldMasterMk cId="0" sldId="2147483671"/>
            <pc:sldLayoutMk cId="0" sldId="2147483663"/>
          </pc:sldLayoutMkLst>
        </pc:sldLayoutChg>
        <pc:sldLayoutChg chg="del">
          <pc:chgData name="Andy Bvuma" userId="fee8b896db2e1176" providerId="LiveId" clId="{DDB70EA8-3966-4728-9EC8-7275DED1B176}" dt="2024-07-24T14:19:26.710" v="176" actId="2696"/>
          <pc:sldLayoutMkLst>
            <pc:docMk/>
            <pc:sldMasterMk cId="0" sldId="2147483671"/>
            <pc:sldLayoutMk cId="0" sldId="2147483665"/>
          </pc:sldLayoutMkLst>
        </pc:sldLayoutChg>
      </pc:sldMasterChg>
      <pc:sldMasterChg chg="del delSldLayout">
        <pc:chgData name="Andy Bvuma" userId="fee8b896db2e1176" providerId="LiveId" clId="{DDB70EA8-3966-4728-9EC8-7275DED1B176}" dt="2024-07-24T14:38:29.831" v="955" actId="47"/>
        <pc:sldMasterMkLst>
          <pc:docMk/>
          <pc:sldMasterMk cId="0" sldId="2147483672"/>
        </pc:sldMasterMkLst>
        <pc:sldLayoutChg chg="del">
          <pc:chgData name="Andy Bvuma" userId="fee8b896db2e1176" providerId="LiveId" clId="{DDB70EA8-3966-4728-9EC8-7275DED1B176}" dt="2024-07-24T14:38:29.831" v="955" actId="47"/>
          <pc:sldLayoutMkLst>
            <pc:docMk/>
            <pc:sldMasterMk cId="0" sldId="2147483672"/>
            <pc:sldLayoutMk cId="0" sldId="2147483669"/>
          </pc:sldLayoutMkLst>
        </pc:sldLayoutChg>
        <pc:sldLayoutChg chg="del">
          <pc:chgData name="Andy Bvuma" userId="fee8b896db2e1176" providerId="LiveId" clId="{DDB70EA8-3966-4728-9EC8-7275DED1B176}" dt="2024-07-24T14:38:29.020" v="954" actId="47"/>
          <pc:sldLayoutMkLst>
            <pc:docMk/>
            <pc:sldMasterMk cId="0" sldId="2147483672"/>
            <pc:sldLayoutMk cId="0" sldId="214748367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2916666666666665E-2"/>
          <c:y val="0.13253124999999996"/>
          <c:w val="0.95416666666666672"/>
          <c:h val="0.75735506889763782"/>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A22-4C7E-895B-E6C5D30433E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1C7F-4032-8D02-B1503AED11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A22-4C7E-895B-E6C5D30433EE}"/>
              </c:ext>
            </c:extLst>
          </c:dPt>
          <c:dPt>
            <c:idx val="3"/>
            <c:bubble3D val="0"/>
            <c:explosion val="9"/>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5-1C7F-4032-8D02-B1503AED119F}"/>
              </c:ext>
            </c:extLst>
          </c:dPt>
          <c:cat>
            <c:numRef>
              <c:f>Sheet1!$A$2:$A$5</c:f>
              <c:numCache>
                <c:formatCode>General</c:formatCode>
                <c:ptCount val="4"/>
                <c:pt idx="0">
                  <c:v>2021</c:v>
                </c:pt>
                <c:pt idx="1">
                  <c:v>2022</c:v>
                </c:pt>
                <c:pt idx="2">
                  <c:v>2023</c:v>
                </c:pt>
                <c:pt idx="3">
                  <c:v>2024</c:v>
                </c:pt>
              </c:numCache>
            </c:numRef>
          </c:cat>
          <c:val>
            <c:numRef>
              <c:f>Sheet1!$B$2:$B$5</c:f>
              <c:numCache>
                <c:formatCode>General</c:formatCode>
                <c:ptCount val="4"/>
                <c:pt idx="0">
                  <c:v>154.26</c:v>
                </c:pt>
                <c:pt idx="1">
                  <c:v>201.38</c:v>
                </c:pt>
                <c:pt idx="2">
                  <c:v>254.78</c:v>
                </c:pt>
                <c:pt idx="3">
                  <c:v>314.38</c:v>
                </c:pt>
              </c:numCache>
            </c:numRef>
          </c:val>
          <c:extLst>
            <c:ext xmlns:c16="http://schemas.microsoft.com/office/drawing/2014/chart" uri="{C3380CC4-5D6E-409C-BE32-E72D297353CC}">
              <c16:uniqueId val="{00000000-1C7F-4032-8D02-B1503AED119F}"/>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18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668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30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15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444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39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54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1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205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627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752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821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258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61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03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2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76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44500"/>
            <a:ext cx="4112100" cy="2378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23200"/>
            <a:ext cx="4112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1604593" y="-845132"/>
            <a:ext cx="3281418" cy="21328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899992" flipH="1">
            <a:off x="-1515196" y="4121356"/>
            <a:ext cx="3953580" cy="192177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0"/>
        <p:cNvGrpSpPr/>
        <p:nvPr/>
      </p:nvGrpSpPr>
      <p:grpSpPr>
        <a:xfrm>
          <a:off x="0" y="0"/>
          <a:ext cx="0" cy="0"/>
          <a:chOff x="0" y="0"/>
          <a:chExt cx="0" cy="0"/>
        </a:xfrm>
      </p:grpSpPr>
      <p:sp>
        <p:nvSpPr>
          <p:cNvPr id="241" name="Google Shape;24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13"/>
          <p:cNvSpPr txBox="1">
            <a:spLocks noGrp="1"/>
          </p:cNvSpPr>
          <p:nvPr>
            <p:ph type="title" idx="2" hasCustomPrompt="1"/>
          </p:nvPr>
        </p:nvSpPr>
        <p:spPr>
          <a:xfrm>
            <a:off x="110097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title" idx="3" hasCustomPrompt="1"/>
          </p:nvPr>
        </p:nvSpPr>
        <p:spPr>
          <a:xfrm>
            <a:off x="110097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a:spLocks noGrp="1"/>
          </p:cNvSpPr>
          <p:nvPr>
            <p:ph type="title" idx="4" hasCustomPrompt="1"/>
          </p:nvPr>
        </p:nvSpPr>
        <p:spPr>
          <a:xfrm>
            <a:off x="3419250"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a:spLocks noGrp="1"/>
          </p:cNvSpPr>
          <p:nvPr>
            <p:ph type="title" idx="5" hasCustomPrompt="1"/>
          </p:nvPr>
        </p:nvSpPr>
        <p:spPr>
          <a:xfrm>
            <a:off x="3419250"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a:spLocks noGrp="1"/>
          </p:cNvSpPr>
          <p:nvPr>
            <p:ph type="title" idx="6" hasCustomPrompt="1"/>
          </p:nvPr>
        </p:nvSpPr>
        <p:spPr>
          <a:xfrm>
            <a:off x="5737525" y="1203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a:spLocks noGrp="1"/>
          </p:cNvSpPr>
          <p:nvPr>
            <p:ph type="title" idx="7" hasCustomPrompt="1"/>
          </p:nvPr>
        </p:nvSpPr>
        <p:spPr>
          <a:xfrm>
            <a:off x="5737525" y="278920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a:spLocks noGrp="1"/>
          </p:cNvSpPr>
          <p:nvPr>
            <p:ph type="subTitle" idx="1"/>
          </p:nvPr>
        </p:nvSpPr>
        <p:spPr>
          <a:xfrm>
            <a:off x="110097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49" name="Google Shape;249;p13"/>
          <p:cNvSpPr txBox="1">
            <a:spLocks noGrp="1"/>
          </p:cNvSpPr>
          <p:nvPr>
            <p:ph type="subTitle" idx="8"/>
          </p:nvPr>
        </p:nvSpPr>
        <p:spPr>
          <a:xfrm>
            <a:off x="3419250"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0" name="Google Shape;250;p13"/>
          <p:cNvSpPr txBox="1">
            <a:spLocks noGrp="1"/>
          </p:cNvSpPr>
          <p:nvPr>
            <p:ph type="subTitle" idx="9"/>
          </p:nvPr>
        </p:nvSpPr>
        <p:spPr>
          <a:xfrm>
            <a:off x="5737525" y="19124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1" name="Google Shape;251;p13"/>
          <p:cNvSpPr txBox="1">
            <a:spLocks noGrp="1"/>
          </p:cNvSpPr>
          <p:nvPr>
            <p:ph type="subTitle" idx="13"/>
          </p:nvPr>
        </p:nvSpPr>
        <p:spPr>
          <a:xfrm>
            <a:off x="110097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2" name="Google Shape;252;p13"/>
          <p:cNvSpPr txBox="1">
            <a:spLocks noGrp="1"/>
          </p:cNvSpPr>
          <p:nvPr>
            <p:ph type="subTitle" idx="14"/>
          </p:nvPr>
        </p:nvSpPr>
        <p:spPr>
          <a:xfrm>
            <a:off x="341925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3" name="Google Shape;253;p13"/>
          <p:cNvSpPr txBox="1">
            <a:spLocks noGrp="1"/>
          </p:cNvSpPr>
          <p:nvPr>
            <p:ph type="subTitle" idx="15"/>
          </p:nvPr>
        </p:nvSpPr>
        <p:spPr>
          <a:xfrm>
            <a:off x="573752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4" name="Google Shape;254;p13"/>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43"/>
        <p:cNvGrpSpPr/>
        <p:nvPr/>
      </p:nvGrpSpPr>
      <p:grpSpPr>
        <a:xfrm>
          <a:off x="0" y="0"/>
          <a:ext cx="0" cy="0"/>
          <a:chOff x="0" y="0"/>
          <a:chExt cx="0" cy="0"/>
        </a:xfrm>
      </p:grpSpPr>
      <p:sp>
        <p:nvSpPr>
          <p:cNvPr id="344" name="Google Shape;34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5" name="Google Shape;345;p14"/>
          <p:cNvSpPr txBox="1">
            <a:spLocks noGrp="1"/>
          </p:cNvSpPr>
          <p:nvPr>
            <p:ph type="subTitle" idx="1"/>
          </p:nvPr>
        </p:nvSpPr>
        <p:spPr>
          <a:xfrm>
            <a:off x="93762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6" name="Google Shape;346;p14"/>
          <p:cNvSpPr txBox="1">
            <a:spLocks noGrp="1"/>
          </p:cNvSpPr>
          <p:nvPr>
            <p:ph type="subTitle" idx="2"/>
          </p:nvPr>
        </p:nvSpPr>
        <p:spPr>
          <a:xfrm>
            <a:off x="3484347"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7" name="Google Shape;347;p14"/>
          <p:cNvSpPr txBox="1">
            <a:spLocks noGrp="1"/>
          </p:cNvSpPr>
          <p:nvPr>
            <p:ph type="subTitle" idx="3"/>
          </p:nvPr>
        </p:nvSpPr>
        <p:spPr>
          <a:xfrm>
            <a:off x="6031075" y="25798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8" name="Google Shape;348;p14"/>
          <p:cNvSpPr txBox="1">
            <a:spLocks noGrp="1"/>
          </p:cNvSpPr>
          <p:nvPr>
            <p:ph type="subTitle" idx="4"/>
          </p:nvPr>
        </p:nvSpPr>
        <p:spPr>
          <a:xfrm>
            <a:off x="937625"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9" name="Google Shape;349;p14"/>
          <p:cNvSpPr txBox="1">
            <a:spLocks noGrp="1"/>
          </p:cNvSpPr>
          <p:nvPr>
            <p:ph type="subTitle" idx="5"/>
          </p:nvPr>
        </p:nvSpPr>
        <p:spPr>
          <a:xfrm>
            <a:off x="3484350"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0" name="Google Shape;350;p14"/>
          <p:cNvSpPr txBox="1">
            <a:spLocks noGrp="1"/>
          </p:cNvSpPr>
          <p:nvPr>
            <p:ph type="subTitle" idx="6"/>
          </p:nvPr>
        </p:nvSpPr>
        <p:spPr>
          <a:xfrm>
            <a:off x="6031075" y="1775401"/>
            <a:ext cx="21753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1" name="Google Shape;351;p14"/>
          <p:cNvSpPr/>
          <p:nvPr/>
        </p:nvSpPr>
        <p:spPr>
          <a:xfrm rot="8800738" flipH="1">
            <a:off x="7902412" y="4181666"/>
            <a:ext cx="1680262" cy="135858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rot="-8942362" flipH="1">
            <a:off x="-983149" y="4040244"/>
            <a:ext cx="2474148" cy="200058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rot="1554271" flipH="1">
            <a:off x="7563507" y="-664049"/>
            <a:ext cx="2112334" cy="200257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62825" y="1725386"/>
            <a:ext cx="606206" cy="37384"/>
          </a:xfrm>
          <a:custGeom>
            <a:avLst/>
            <a:gdLst/>
            <a:ahLst/>
            <a:cxnLst/>
            <a:rect l="l" t="t" r="r" b="b"/>
            <a:pathLst>
              <a:path w="824770" h="50863" extrusionOk="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355;p14"/>
          <p:cNvGrpSpPr/>
          <p:nvPr/>
        </p:nvGrpSpPr>
        <p:grpSpPr>
          <a:xfrm>
            <a:off x="96399" y="951293"/>
            <a:ext cx="552408" cy="792759"/>
            <a:chOff x="10519314" y="4728596"/>
            <a:chExt cx="751780" cy="1078731"/>
          </a:xfrm>
        </p:grpSpPr>
        <p:grpSp>
          <p:nvGrpSpPr>
            <p:cNvPr id="356" name="Google Shape;356;p14"/>
            <p:cNvGrpSpPr/>
            <p:nvPr/>
          </p:nvGrpSpPr>
          <p:grpSpPr>
            <a:xfrm>
              <a:off x="10519314" y="4728596"/>
              <a:ext cx="626662" cy="1078731"/>
              <a:chOff x="10519314" y="4728596"/>
              <a:chExt cx="626662" cy="1078731"/>
            </a:xfrm>
          </p:grpSpPr>
          <p:grpSp>
            <p:nvGrpSpPr>
              <p:cNvPr id="357" name="Google Shape;357;p14"/>
              <p:cNvGrpSpPr/>
              <p:nvPr/>
            </p:nvGrpSpPr>
            <p:grpSpPr>
              <a:xfrm>
                <a:off x="10903220" y="4888205"/>
                <a:ext cx="242756" cy="919122"/>
                <a:chOff x="10903220" y="4888205"/>
                <a:chExt cx="242756" cy="919122"/>
              </a:xfrm>
            </p:grpSpPr>
            <p:sp>
              <p:nvSpPr>
                <p:cNvPr id="358" name="Google Shape;358;p14"/>
                <p:cNvSpPr/>
                <p:nvPr/>
              </p:nvSpPr>
              <p:spPr>
                <a:xfrm rot="-447735">
                  <a:off x="10961814" y="4892503"/>
                  <a:ext cx="125567" cy="910526"/>
                </a:xfrm>
                <a:custGeom>
                  <a:avLst/>
                  <a:gdLst/>
                  <a:ahLst/>
                  <a:cxnLst/>
                  <a:rect l="l" t="t" r="r" b="b"/>
                  <a:pathLst>
                    <a:path w="125444" h="909637" extrusionOk="0">
                      <a:moveTo>
                        <a:pt x="0" y="0"/>
                      </a:moveTo>
                      <a:lnTo>
                        <a:pt x="125445" y="0"/>
                      </a:lnTo>
                      <a:lnTo>
                        <a:pt x="125445" y="909637"/>
                      </a:lnTo>
                      <a:lnTo>
                        <a:pt x="0" y="90963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4"/>
                <p:cNvSpPr/>
                <p:nvPr/>
              </p:nvSpPr>
              <p:spPr>
                <a:xfrm>
                  <a:off x="10952422" y="4933194"/>
                  <a:ext cx="42088" cy="42088"/>
                </a:xfrm>
                <a:custGeom>
                  <a:avLst/>
                  <a:gdLst/>
                  <a:ahLst/>
                  <a:cxnLst/>
                  <a:rect l="l" t="t" r="r" b="b"/>
                  <a:pathLst>
                    <a:path w="42088" h="42088" extrusionOk="0">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4"/>
                <p:cNvSpPr/>
                <p:nvPr/>
              </p:nvSpPr>
              <p:spPr>
                <a:xfrm>
                  <a:off x="10961186" y="5000250"/>
                  <a:ext cx="42087" cy="42087"/>
                </a:xfrm>
                <a:custGeom>
                  <a:avLst/>
                  <a:gdLst/>
                  <a:ahLst/>
                  <a:cxnLst/>
                  <a:rect l="l" t="t" r="r" b="b"/>
                  <a:pathLst>
                    <a:path w="42087" h="42087" extrusionOk="0">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 name="Google Shape;361;p14"/>
                <p:cNvGrpSpPr/>
                <p:nvPr/>
              </p:nvGrpSpPr>
              <p:grpSpPr>
                <a:xfrm>
                  <a:off x="11014221" y="5588618"/>
                  <a:ext cx="100021" cy="114784"/>
                  <a:chOff x="11014221" y="5588618"/>
                  <a:chExt cx="100021" cy="114784"/>
                </a:xfrm>
              </p:grpSpPr>
              <p:sp>
                <p:nvSpPr>
                  <p:cNvPr id="362" name="Google Shape;362;p14"/>
                  <p:cNvSpPr/>
                  <p:nvPr/>
                </p:nvSpPr>
                <p:spPr>
                  <a:xfrm rot="-447735">
                    <a:off x="11014826" y="5594269"/>
                    <a:ext cx="88001" cy="15064"/>
                  </a:xfrm>
                  <a:custGeom>
                    <a:avLst/>
                    <a:gdLst/>
                    <a:ahLst/>
                    <a:cxnLst/>
                    <a:rect l="l" t="t" r="r" b="b"/>
                    <a:pathLst>
                      <a:path w="87915" h="15049" extrusionOk="0">
                        <a:moveTo>
                          <a:pt x="0" y="0"/>
                        </a:moveTo>
                        <a:lnTo>
                          <a:pt x="87916" y="0"/>
                        </a:lnTo>
                        <a:lnTo>
                          <a:pt x="87916" y="15049"/>
                        </a:lnTo>
                        <a:lnTo>
                          <a:pt x="0" y="150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4"/>
                  <p:cNvSpPr/>
                  <p:nvPr/>
                </p:nvSpPr>
                <p:spPr>
                  <a:xfrm rot="-447735">
                    <a:off x="11018646" y="5623150"/>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4"/>
                  <p:cNvSpPr/>
                  <p:nvPr/>
                </p:nvSpPr>
                <p:spPr>
                  <a:xfrm rot="-447735">
                    <a:off x="11021820" y="5653805"/>
                    <a:ext cx="88001" cy="15064"/>
                  </a:xfrm>
                  <a:custGeom>
                    <a:avLst/>
                    <a:gdLst/>
                    <a:ahLst/>
                    <a:cxnLst/>
                    <a:rect l="l" t="t" r="r" b="b"/>
                    <a:pathLst>
                      <a:path w="87915" h="15049" extrusionOk="0">
                        <a:moveTo>
                          <a:pt x="0" y="0"/>
                        </a:moveTo>
                        <a:lnTo>
                          <a:pt x="87916" y="0"/>
                        </a:lnTo>
                        <a:lnTo>
                          <a:pt x="87916"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4"/>
                  <p:cNvSpPr/>
                  <p:nvPr/>
                </p:nvSpPr>
                <p:spPr>
                  <a:xfrm rot="-447735">
                    <a:off x="11025635" y="5682688"/>
                    <a:ext cx="88001" cy="15064"/>
                  </a:xfrm>
                  <a:custGeom>
                    <a:avLst/>
                    <a:gdLst/>
                    <a:ahLst/>
                    <a:cxnLst/>
                    <a:rect l="l" t="t" r="r" b="b"/>
                    <a:pathLst>
                      <a:path w="87915" h="15049" extrusionOk="0">
                        <a:moveTo>
                          <a:pt x="0" y="0"/>
                        </a:moveTo>
                        <a:lnTo>
                          <a:pt x="87915" y="0"/>
                        </a:lnTo>
                        <a:lnTo>
                          <a:pt x="87915" y="15050"/>
                        </a:lnTo>
                        <a:lnTo>
                          <a:pt x="0" y="1505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6" name="Google Shape;366;p14"/>
              <p:cNvGrpSpPr/>
              <p:nvPr/>
            </p:nvGrpSpPr>
            <p:grpSpPr>
              <a:xfrm>
                <a:off x="10718623" y="4728596"/>
                <a:ext cx="229169" cy="1075979"/>
                <a:chOff x="10718623" y="4728596"/>
                <a:chExt cx="229169" cy="1075979"/>
              </a:xfrm>
            </p:grpSpPr>
            <p:sp>
              <p:nvSpPr>
                <p:cNvPr id="367" name="Google Shape;367;p14"/>
                <p:cNvSpPr/>
                <p:nvPr/>
              </p:nvSpPr>
              <p:spPr>
                <a:xfrm rot="-172174">
                  <a:off x="10745259" y="4732329"/>
                  <a:ext cx="175897" cy="1068513"/>
                </a:xfrm>
                <a:custGeom>
                  <a:avLst/>
                  <a:gdLst/>
                  <a:ahLst/>
                  <a:cxnLst/>
                  <a:rect l="l" t="t" r="r" b="b"/>
                  <a:pathLst>
                    <a:path w="176117" h="1069848" extrusionOk="0">
                      <a:moveTo>
                        <a:pt x="0" y="0"/>
                      </a:moveTo>
                      <a:lnTo>
                        <a:pt x="176117" y="0"/>
                      </a:lnTo>
                      <a:lnTo>
                        <a:pt x="176117" y="1069848"/>
                      </a:lnTo>
                      <a:lnTo>
                        <a:pt x="0" y="10698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4"/>
                <p:cNvSpPr/>
                <p:nvPr/>
              </p:nvSpPr>
              <p:spPr>
                <a:xfrm>
                  <a:off x="10787634" y="5182743"/>
                  <a:ext cx="87629" cy="87630"/>
                </a:xfrm>
                <a:custGeom>
                  <a:avLst/>
                  <a:gdLst/>
                  <a:ahLst/>
                  <a:cxnLst/>
                  <a:rect l="l" t="t" r="r" b="b"/>
                  <a:pathLst>
                    <a:path w="87629" h="87630" extrusionOk="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9" name="Google Shape;369;p14"/>
                <p:cNvGrpSpPr/>
                <p:nvPr/>
              </p:nvGrpSpPr>
              <p:grpSpPr>
                <a:xfrm>
                  <a:off x="10765015" y="5040134"/>
                  <a:ext cx="116314" cy="49775"/>
                  <a:chOff x="10765015" y="5040134"/>
                  <a:chExt cx="116314" cy="49775"/>
                </a:xfrm>
              </p:grpSpPr>
              <p:sp>
                <p:nvSpPr>
                  <p:cNvPr id="370" name="Google Shape;370;p14"/>
                  <p:cNvSpPr/>
                  <p:nvPr/>
                </p:nvSpPr>
                <p:spPr>
                  <a:xfrm rot="-172174">
                    <a:off x="10765318" y="5042987"/>
                    <a:ext cx="114347" cy="14935"/>
                  </a:xfrm>
                  <a:custGeom>
                    <a:avLst/>
                    <a:gdLst/>
                    <a:ahLst/>
                    <a:cxnLst/>
                    <a:rect l="l" t="t" r="r" b="b"/>
                    <a:pathLst>
                      <a:path w="114490" h="14954" extrusionOk="0">
                        <a:moveTo>
                          <a:pt x="0" y="0"/>
                        </a:moveTo>
                        <a:lnTo>
                          <a:pt x="114490" y="0"/>
                        </a:lnTo>
                        <a:lnTo>
                          <a:pt x="114490"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4"/>
                  <p:cNvSpPr/>
                  <p:nvPr/>
                </p:nvSpPr>
                <p:spPr>
                  <a:xfrm rot="-172174">
                    <a:off x="10766681" y="5072121"/>
                    <a:ext cx="114347" cy="14935"/>
                  </a:xfrm>
                  <a:custGeom>
                    <a:avLst/>
                    <a:gdLst/>
                    <a:ahLst/>
                    <a:cxnLst/>
                    <a:rect l="l" t="t" r="r" b="b"/>
                    <a:pathLst>
                      <a:path w="114490" h="14954" extrusionOk="0">
                        <a:moveTo>
                          <a:pt x="0" y="0"/>
                        </a:moveTo>
                        <a:lnTo>
                          <a:pt x="114491" y="0"/>
                        </a:lnTo>
                        <a:lnTo>
                          <a:pt x="114491"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2" name="Google Shape;372;p14"/>
                <p:cNvGrpSpPr/>
                <p:nvPr/>
              </p:nvGrpSpPr>
              <p:grpSpPr>
                <a:xfrm>
                  <a:off x="10784825" y="5436314"/>
                  <a:ext cx="116414" cy="49961"/>
                  <a:chOff x="10784825" y="5436314"/>
                  <a:chExt cx="116414" cy="49961"/>
                </a:xfrm>
              </p:grpSpPr>
              <p:sp>
                <p:nvSpPr>
                  <p:cNvPr id="373" name="Google Shape;373;p14"/>
                  <p:cNvSpPr/>
                  <p:nvPr/>
                </p:nvSpPr>
                <p:spPr>
                  <a:xfrm rot="-172174">
                    <a:off x="10785128" y="5439167"/>
                    <a:ext cx="114347" cy="14935"/>
                  </a:xfrm>
                  <a:custGeom>
                    <a:avLst/>
                    <a:gdLst/>
                    <a:ahLst/>
                    <a:cxnLst/>
                    <a:rect l="l" t="t" r="r" b="b"/>
                    <a:pathLst>
                      <a:path w="114490" h="14954" extrusionOk="0">
                        <a:moveTo>
                          <a:pt x="0" y="0"/>
                        </a:moveTo>
                        <a:lnTo>
                          <a:pt x="114491" y="0"/>
                        </a:lnTo>
                        <a:lnTo>
                          <a:pt x="114491"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4"/>
                  <p:cNvSpPr/>
                  <p:nvPr/>
                </p:nvSpPr>
                <p:spPr>
                  <a:xfrm rot="-172174">
                    <a:off x="10786591" y="5468487"/>
                    <a:ext cx="114347" cy="14935"/>
                  </a:xfrm>
                  <a:custGeom>
                    <a:avLst/>
                    <a:gdLst/>
                    <a:ahLst/>
                    <a:cxnLst/>
                    <a:rect l="l" t="t" r="r" b="b"/>
                    <a:pathLst>
                      <a:path w="114490" h="14954" extrusionOk="0">
                        <a:moveTo>
                          <a:pt x="0" y="0"/>
                        </a:moveTo>
                        <a:lnTo>
                          <a:pt x="114490" y="0"/>
                        </a:lnTo>
                        <a:lnTo>
                          <a:pt x="114490"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75" name="Google Shape;375;p14"/>
              <p:cNvGrpSpPr/>
              <p:nvPr/>
            </p:nvGrpSpPr>
            <p:grpSpPr>
              <a:xfrm>
                <a:off x="10519314" y="4813458"/>
                <a:ext cx="202120" cy="992123"/>
                <a:chOff x="10519314" y="4813458"/>
                <a:chExt cx="202120" cy="992123"/>
              </a:xfrm>
            </p:grpSpPr>
            <p:sp>
              <p:nvSpPr>
                <p:cNvPr id="376" name="Google Shape;376;p14"/>
                <p:cNvSpPr/>
                <p:nvPr/>
              </p:nvSpPr>
              <p:spPr>
                <a:xfrm>
                  <a:off x="10519314" y="4813458"/>
                  <a:ext cx="202120" cy="992123"/>
                </a:xfrm>
                <a:custGeom>
                  <a:avLst/>
                  <a:gdLst/>
                  <a:ahLst/>
                  <a:cxnLst/>
                  <a:rect l="l" t="t" r="r" b="b"/>
                  <a:pathLst>
                    <a:path w="202120" h="992123" extrusionOk="0">
                      <a:moveTo>
                        <a:pt x="0" y="0"/>
                      </a:moveTo>
                      <a:lnTo>
                        <a:pt x="202120" y="0"/>
                      </a:lnTo>
                      <a:lnTo>
                        <a:pt x="202120" y="992124"/>
                      </a:lnTo>
                      <a:lnTo>
                        <a:pt x="0" y="99212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4"/>
                <p:cNvSpPr/>
                <p:nvPr/>
              </p:nvSpPr>
              <p:spPr>
                <a:xfrm>
                  <a:off x="10558843" y="4891468"/>
                  <a:ext cx="123063" cy="123062"/>
                </a:xfrm>
                <a:custGeom>
                  <a:avLst/>
                  <a:gdLst/>
                  <a:ahLst/>
                  <a:cxnLst/>
                  <a:rect l="l" t="t" r="r" b="b"/>
                  <a:pathLst>
                    <a:path w="123063" h="123062" extrusionOk="0">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8" name="Google Shape;378;p14"/>
                <p:cNvGrpSpPr/>
                <p:nvPr/>
              </p:nvGrpSpPr>
              <p:grpSpPr>
                <a:xfrm>
                  <a:off x="10556176" y="5465730"/>
                  <a:ext cx="128397" cy="44196"/>
                  <a:chOff x="10556176" y="5465730"/>
                  <a:chExt cx="128397" cy="44196"/>
                </a:xfrm>
              </p:grpSpPr>
              <p:sp>
                <p:nvSpPr>
                  <p:cNvPr id="379" name="Google Shape;379;p14"/>
                  <p:cNvSpPr/>
                  <p:nvPr/>
                </p:nvSpPr>
                <p:spPr>
                  <a:xfrm>
                    <a:off x="10556176" y="5465730"/>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4"/>
                  <p:cNvSpPr/>
                  <p:nvPr/>
                </p:nvSpPr>
                <p:spPr>
                  <a:xfrm>
                    <a:off x="10556176" y="5494972"/>
                    <a:ext cx="128397" cy="14954"/>
                  </a:xfrm>
                  <a:custGeom>
                    <a:avLst/>
                    <a:gdLst/>
                    <a:ahLst/>
                    <a:cxnLst/>
                    <a:rect l="l" t="t" r="r" b="b"/>
                    <a:pathLst>
                      <a:path w="128397" h="14954" extrusionOk="0">
                        <a:moveTo>
                          <a:pt x="0" y="0"/>
                        </a:moveTo>
                        <a:lnTo>
                          <a:pt x="128397" y="0"/>
                        </a:lnTo>
                        <a:lnTo>
                          <a:pt x="128397" y="14955"/>
                        </a:lnTo>
                        <a:lnTo>
                          <a:pt x="0" y="1495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14"/>
                <p:cNvGrpSpPr/>
                <p:nvPr/>
              </p:nvGrpSpPr>
              <p:grpSpPr>
                <a:xfrm>
                  <a:off x="10556176" y="5689187"/>
                  <a:ext cx="128397" cy="44196"/>
                  <a:chOff x="10556176" y="5689187"/>
                  <a:chExt cx="128397" cy="44196"/>
                </a:xfrm>
              </p:grpSpPr>
              <p:sp>
                <p:nvSpPr>
                  <p:cNvPr id="382" name="Google Shape;382;p14"/>
                  <p:cNvSpPr/>
                  <p:nvPr/>
                </p:nvSpPr>
                <p:spPr>
                  <a:xfrm>
                    <a:off x="10556176" y="5689187"/>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10556176" y="5718429"/>
                    <a:ext cx="128397" cy="14954"/>
                  </a:xfrm>
                  <a:custGeom>
                    <a:avLst/>
                    <a:gdLst/>
                    <a:ahLst/>
                    <a:cxnLst/>
                    <a:rect l="l" t="t" r="r" b="b"/>
                    <a:pathLst>
                      <a:path w="128397" h="14954" extrusionOk="0">
                        <a:moveTo>
                          <a:pt x="0" y="0"/>
                        </a:moveTo>
                        <a:lnTo>
                          <a:pt x="128397" y="0"/>
                        </a:lnTo>
                        <a:lnTo>
                          <a:pt x="128397" y="14954"/>
                        </a:lnTo>
                        <a:lnTo>
                          <a:pt x="0" y="149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84" name="Google Shape;384;p14"/>
            <p:cNvGrpSpPr/>
            <p:nvPr/>
          </p:nvGrpSpPr>
          <p:grpSpPr>
            <a:xfrm>
              <a:off x="11058042" y="5088325"/>
              <a:ext cx="213052" cy="717953"/>
              <a:chOff x="11058042" y="5088325"/>
              <a:chExt cx="213052" cy="717953"/>
            </a:xfrm>
          </p:grpSpPr>
          <p:sp>
            <p:nvSpPr>
              <p:cNvPr id="385" name="Google Shape;385;p14"/>
              <p:cNvSpPr/>
              <p:nvPr/>
            </p:nvSpPr>
            <p:spPr>
              <a:xfrm rot="-631368">
                <a:off x="11122592" y="5089982"/>
                <a:ext cx="83952" cy="714640"/>
              </a:xfrm>
              <a:custGeom>
                <a:avLst/>
                <a:gdLst/>
                <a:ahLst/>
                <a:cxnLst/>
                <a:rect l="l" t="t" r="r" b="b"/>
                <a:pathLst>
                  <a:path w="84010" h="715136" extrusionOk="0">
                    <a:moveTo>
                      <a:pt x="0" y="0"/>
                    </a:moveTo>
                    <a:lnTo>
                      <a:pt x="84010" y="0"/>
                    </a:lnTo>
                    <a:lnTo>
                      <a:pt x="84010" y="715137"/>
                    </a:lnTo>
                    <a:lnTo>
                      <a:pt x="0" y="71513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rot="-631368">
                <a:off x="11154645" y="5271518"/>
                <a:ext cx="25985" cy="411004"/>
              </a:xfrm>
              <a:custGeom>
                <a:avLst/>
                <a:gdLst/>
                <a:ahLst/>
                <a:cxnLst/>
                <a:rect l="l" t="t" r="r" b="b"/>
                <a:pathLst>
                  <a:path w="26003" h="411289" extrusionOk="0">
                    <a:moveTo>
                      <a:pt x="0" y="0"/>
                    </a:moveTo>
                    <a:lnTo>
                      <a:pt x="26003" y="0"/>
                    </a:lnTo>
                    <a:lnTo>
                      <a:pt x="26003" y="411289"/>
                    </a:lnTo>
                    <a:lnTo>
                      <a:pt x="0" y="4112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7" name="Google Shape;387;p14"/>
          <p:cNvGrpSpPr/>
          <p:nvPr/>
        </p:nvGrpSpPr>
        <p:grpSpPr>
          <a:xfrm>
            <a:off x="135453" y="69369"/>
            <a:ext cx="426307" cy="643642"/>
            <a:chOff x="10572463" y="3528536"/>
            <a:chExt cx="580168" cy="875823"/>
          </a:xfrm>
        </p:grpSpPr>
        <p:grpSp>
          <p:nvGrpSpPr>
            <p:cNvPr id="388" name="Google Shape;388;p14"/>
            <p:cNvGrpSpPr/>
            <p:nvPr/>
          </p:nvGrpSpPr>
          <p:grpSpPr>
            <a:xfrm>
              <a:off x="10713815" y="3528536"/>
              <a:ext cx="438816" cy="746664"/>
              <a:chOff x="10713815" y="3528536"/>
              <a:chExt cx="438816" cy="746664"/>
            </a:xfrm>
          </p:grpSpPr>
          <p:sp>
            <p:nvSpPr>
              <p:cNvPr id="389" name="Google Shape;389;p14"/>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0" name="Google Shape;390;p14"/>
              <p:cNvGrpSpPr/>
              <p:nvPr/>
            </p:nvGrpSpPr>
            <p:grpSpPr>
              <a:xfrm>
                <a:off x="10776489" y="3625310"/>
                <a:ext cx="313848" cy="288226"/>
                <a:chOff x="10776489" y="3625310"/>
                <a:chExt cx="313848" cy="288226"/>
              </a:xfrm>
            </p:grpSpPr>
            <p:sp>
              <p:nvSpPr>
                <p:cNvPr id="391" name="Google Shape;391;p14"/>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7" name="Google Shape;397;p14"/>
              <p:cNvGrpSpPr/>
              <p:nvPr/>
            </p:nvGrpSpPr>
            <p:grpSpPr>
              <a:xfrm>
                <a:off x="10776489" y="3999547"/>
                <a:ext cx="313848" cy="181546"/>
                <a:chOff x="10776489" y="3999547"/>
                <a:chExt cx="313848" cy="181546"/>
              </a:xfrm>
            </p:grpSpPr>
            <p:sp>
              <p:nvSpPr>
                <p:cNvPr id="398" name="Google Shape;398;p14"/>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14"/>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4"/>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4"/>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2" name="Google Shape;402;p14"/>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14"/>
            <p:cNvGrpSpPr/>
            <p:nvPr/>
          </p:nvGrpSpPr>
          <p:grpSpPr>
            <a:xfrm>
              <a:off x="10572463" y="3657790"/>
              <a:ext cx="438817" cy="746569"/>
              <a:chOff x="10572463" y="3657790"/>
              <a:chExt cx="438817" cy="746569"/>
            </a:xfrm>
          </p:grpSpPr>
          <p:sp>
            <p:nvSpPr>
              <p:cNvPr id="404" name="Google Shape;404;p14"/>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5" name="Google Shape;405;p14"/>
              <p:cNvGrpSpPr/>
              <p:nvPr/>
            </p:nvGrpSpPr>
            <p:grpSpPr>
              <a:xfrm>
                <a:off x="10635138" y="3754469"/>
                <a:ext cx="313848" cy="288321"/>
                <a:chOff x="10635138" y="3754469"/>
                <a:chExt cx="313848" cy="288321"/>
              </a:xfrm>
            </p:grpSpPr>
            <p:sp>
              <p:nvSpPr>
                <p:cNvPr id="406" name="Google Shape;406;p14"/>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4"/>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4"/>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4"/>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4"/>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4"/>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2" name="Google Shape;412;p14"/>
              <p:cNvGrpSpPr/>
              <p:nvPr/>
            </p:nvGrpSpPr>
            <p:grpSpPr>
              <a:xfrm>
                <a:off x="10635138" y="4128801"/>
                <a:ext cx="313848" cy="181547"/>
                <a:chOff x="10635138" y="4128801"/>
                <a:chExt cx="313848" cy="181547"/>
              </a:xfrm>
            </p:grpSpPr>
            <p:sp>
              <p:nvSpPr>
                <p:cNvPr id="413" name="Google Shape;413;p14"/>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4"/>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4"/>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4"/>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7" name="Google Shape;417;p14"/>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8" name="Google Shape;418;p14"/>
          <p:cNvGrpSpPr/>
          <p:nvPr/>
        </p:nvGrpSpPr>
        <p:grpSpPr>
          <a:xfrm>
            <a:off x="309868" y="711612"/>
            <a:ext cx="18197" cy="243247"/>
            <a:chOff x="10809827" y="4402455"/>
            <a:chExt cx="24764" cy="330993"/>
          </a:xfrm>
        </p:grpSpPr>
        <p:sp>
          <p:nvSpPr>
            <p:cNvPr id="419" name="Google Shape;419;p14"/>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4"/>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4"/>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2" name="Google Shape;422;p14"/>
          <p:cNvGrpSpPr/>
          <p:nvPr/>
        </p:nvGrpSpPr>
        <p:grpSpPr>
          <a:xfrm>
            <a:off x="8421644" y="1045085"/>
            <a:ext cx="396068" cy="717683"/>
            <a:chOff x="1945386" y="5582316"/>
            <a:chExt cx="470725" cy="852963"/>
          </a:xfrm>
        </p:grpSpPr>
        <p:grpSp>
          <p:nvGrpSpPr>
            <p:cNvPr id="423" name="Google Shape;423;p14"/>
            <p:cNvGrpSpPr/>
            <p:nvPr/>
          </p:nvGrpSpPr>
          <p:grpSpPr>
            <a:xfrm>
              <a:off x="1945386" y="5582316"/>
              <a:ext cx="470725" cy="852963"/>
              <a:chOff x="1945386" y="5582316"/>
              <a:chExt cx="470725" cy="852963"/>
            </a:xfrm>
          </p:grpSpPr>
          <p:sp>
            <p:nvSpPr>
              <p:cNvPr id="424" name="Google Shape;424;p14"/>
              <p:cNvSpPr/>
              <p:nvPr/>
            </p:nvSpPr>
            <p:spPr>
              <a:xfrm>
                <a:off x="1945386" y="5582316"/>
                <a:ext cx="470725" cy="852963"/>
              </a:xfrm>
              <a:custGeom>
                <a:avLst/>
                <a:gdLst/>
                <a:ahLst/>
                <a:cxnLst/>
                <a:rect l="l" t="t" r="r" b="b"/>
                <a:pathLst>
                  <a:path w="470725" h="852963" extrusionOk="0">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4"/>
              <p:cNvSpPr/>
              <p:nvPr/>
            </p:nvSpPr>
            <p:spPr>
              <a:xfrm>
                <a:off x="1965864" y="5625846"/>
                <a:ext cx="429577" cy="699420"/>
              </a:xfrm>
              <a:custGeom>
                <a:avLst/>
                <a:gdLst/>
                <a:ahLst/>
                <a:cxnLst/>
                <a:rect l="l" t="t" r="r" b="b"/>
                <a:pathLst>
                  <a:path w="429577" h="699420" extrusionOk="0">
                    <a:moveTo>
                      <a:pt x="0" y="0"/>
                    </a:moveTo>
                    <a:lnTo>
                      <a:pt x="429578" y="0"/>
                    </a:lnTo>
                    <a:lnTo>
                      <a:pt x="429578" y="699421"/>
                    </a:lnTo>
                    <a:lnTo>
                      <a:pt x="0" y="69942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6" name="Google Shape;426;p14"/>
            <p:cNvSpPr/>
            <p:nvPr/>
          </p:nvSpPr>
          <p:spPr>
            <a:xfrm>
              <a:off x="1986438" y="6371462"/>
              <a:ext cx="388334" cy="32194"/>
            </a:xfrm>
            <a:custGeom>
              <a:avLst/>
              <a:gdLst/>
              <a:ahLst/>
              <a:cxnLst/>
              <a:rect l="l" t="t" r="r" b="b"/>
              <a:pathLst>
                <a:path w="388334" h="32194" extrusionOk="0">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427;p14"/>
          <p:cNvGrpSpPr/>
          <p:nvPr/>
        </p:nvGrpSpPr>
        <p:grpSpPr>
          <a:xfrm>
            <a:off x="8088695" y="57742"/>
            <a:ext cx="1061979" cy="558999"/>
            <a:chOff x="3859815" y="2867310"/>
            <a:chExt cx="1262157" cy="664368"/>
          </a:xfrm>
        </p:grpSpPr>
        <p:sp>
          <p:nvSpPr>
            <p:cNvPr id="428" name="Google Shape;428;p14"/>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9" name="Google Shape;429;p14"/>
            <p:cNvGrpSpPr/>
            <p:nvPr/>
          </p:nvGrpSpPr>
          <p:grpSpPr>
            <a:xfrm>
              <a:off x="4275677" y="3065525"/>
              <a:ext cx="334517" cy="380047"/>
              <a:chOff x="4275677" y="3065525"/>
              <a:chExt cx="334517" cy="380047"/>
            </a:xfrm>
          </p:grpSpPr>
          <p:grpSp>
            <p:nvGrpSpPr>
              <p:cNvPr id="430" name="Google Shape;430;p14"/>
              <p:cNvGrpSpPr/>
              <p:nvPr/>
            </p:nvGrpSpPr>
            <p:grpSpPr>
              <a:xfrm>
                <a:off x="4275677" y="3065525"/>
                <a:ext cx="334517" cy="380047"/>
                <a:chOff x="4275677" y="3065525"/>
                <a:chExt cx="334517" cy="380047"/>
              </a:xfrm>
            </p:grpSpPr>
            <p:grpSp>
              <p:nvGrpSpPr>
                <p:cNvPr id="431" name="Google Shape;431;p14"/>
                <p:cNvGrpSpPr/>
                <p:nvPr/>
              </p:nvGrpSpPr>
              <p:grpSpPr>
                <a:xfrm>
                  <a:off x="4275677" y="3301269"/>
                  <a:ext cx="334422" cy="144303"/>
                  <a:chOff x="4275677" y="3301269"/>
                  <a:chExt cx="334422" cy="144303"/>
                </a:xfrm>
              </p:grpSpPr>
              <p:sp>
                <p:nvSpPr>
                  <p:cNvPr id="432" name="Google Shape;432;p14"/>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14"/>
                <p:cNvGrpSpPr/>
                <p:nvPr/>
              </p:nvGrpSpPr>
              <p:grpSpPr>
                <a:xfrm>
                  <a:off x="4275677" y="3183350"/>
                  <a:ext cx="334422" cy="144302"/>
                  <a:chOff x="4275677" y="3183350"/>
                  <a:chExt cx="334422" cy="144302"/>
                </a:xfrm>
              </p:grpSpPr>
              <p:sp>
                <p:nvSpPr>
                  <p:cNvPr id="435" name="Google Shape;435;p14"/>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7" name="Google Shape;437;p14"/>
                <p:cNvGrpSpPr/>
                <p:nvPr/>
              </p:nvGrpSpPr>
              <p:grpSpPr>
                <a:xfrm>
                  <a:off x="4275677" y="3065525"/>
                  <a:ext cx="334517" cy="144303"/>
                  <a:chOff x="4275677" y="3065525"/>
                  <a:chExt cx="334517" cy="144303"/>
                </a:xfrm>
              </p:grpSpPr>
              <p:sp>
                <p:nvSpPr>
                  <p:cNvPr id="438" name="Google Shape;438;p14"/>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40" name="Google Shape;440;p14"/>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3" name="Google Shape;443;p14"/>
          <p:cNvGrpSpPr/>
          <p:nvPr/>
        </p:nvGrpSpPr>
        <p:grpSpPr>
          <a:xfrm>
            <a:off x="8582238" y="611818"/>
            <a:ext cx="33124" cy="442802"/>
            <a:chOff x="10809827" y="4402455"/>
            <a:chExt cx="24764" cy="330993"/>
          </a:xfrm>
        </p:grpSpPr>
        <p:sp>
          <p:nvSpPr>
            <p:cNvPr id="444" name="Google Shape;444;p14"/>
            <p:cNvSpPr/>
            <p:nvPr/>
          </p:nvSpPr>
          <p:spPr>
            <a:xfrm>
              <a:off x="10822209" y="4414266"/>
              <a:ext cx="9525" cy="307467"/>
            </a:xfrm>
            <a:custGeom>
              <a:avLst/>
              <a:gdLst/>
              <a:ahLst/>
              <a:cxnLst/>
              <a:rect l="l" t="t" r="r" b="b"/>
              <a:pathLst>
                <a:path w="9525" h="307467" extrusionOk="0">
                  <a:moveTo>
                    <a:pt x="-1" y="307467"/>
                  </a:moveTo>
                  <a:lnTo>
                    <a:pt x="-1"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4"/>
            <p:cNvSpPr/>
            <p:nvPr/>
          </p:nvSpPr>
          <p:spPr>
            <a:xfrm>
              <a:off x="10809827" y="4708683"/>
              <a:ext cx="24764" cy="24765"/>
            </a:xfrm>
            <a:custGeom>
              <a:avLst/>
              <a:gdLst/>
              <a:ahLst/>
              <a:cxnLst/>
              <a:rect l="l" t="t" r="r" b="b"/>
              <a:pathLst>
                <a:path w="24764" h="24765" extrusionOk="0">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4"/>
            <p:cNvSpPr/>
            <p:nvPr/>
          </p:nvSpPr>
          <p:spPr>
            <a:xfrm>
              <a:off x="10809827" y="4402455"/>
              <a:ext cx="24764" cy="24764"/>
            </a:xfrm>
            <a:custGeom>
              <a:avLst/>
              <a:gdLst/>
              <a:ahLst/>
              <a:cxnLst/>
              <a:rect l="l" t="t" r="r" b="b"/>
              <a:pathLst>
                <a:path w="24764" h="24764" extrusionOk="0">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47"/>
        <p:cNvGrpSpPr/>
        <p:nvPr/>
      </p:nvGrpSpPr>
      <p:grpSpPr>
        <a:xfrm>
          <a:off x="0" y="0"/>
          <a:ext cx="0" cy="0"/>
          <a:chOff x="0" y="0"/>
          <a:chExt cx="0" cy="0"/>
        </a:xfrm>
      </p:grpSpPr>
      <p:sp>
        <p:nvSpPr>
          <p:cNvPr id="448" name="Google Shape;4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9" name="Google Shape;449;p15"/>
          <p:cNvSpPr txBox="1">
            <a:spLocks noGrp="1"/>
          </p:cNvSpPr>
          <p:nvPr>
            <p:ph type="subTitle" idx="1"/>
          </p:nvPr>
        </p:nvSpPr>
        <p:spPr>
          <a:xfrm>
            <a:off x="1253225"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0" name="Google Shape;450;p15"/>
          <p:cNvSpPr txBox="1">
            <a:spLocks noGrp="1"/>
          </p:cNvSpPr>
          <p:nvPr>
            <p:ph type="subTitle" idx="2"/>
          </p:nvPr>
        </p:nvSpPr>
        <p:spPr>
          <a:xfrm>
            <a:off x="5079776" y="20537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1" name="Google Shape;451;p15"/>
          <p:cNvSpPr txBox="1">
            <a:spLocks noGrp="1"/>
          </p:cNvSpPr>
          <p:nvPr>
            <p:ph type="subTitle" idx="3"/>
          </p:nvPr>
        </p:nvSpPr>
        <p:spPr>
          <a:xfrm>
            <a:off x="1253225"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2" name="Google Shape;452;p15"/>
          <p:cNvSpPr txBox="1">
            <a:spLocks noGrp="1"/>
          </p:cNvSpPr>
          <p:nvPr>
            <p:ph type="subTitle" idx="4"/>
          </p:nvPr>
        </p:nvSpPr>
        <p:spPr>
          <a:xfrm>
            <a:off x="5079776" y="35653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3" name="Google Shape;453;p15"/>
          <p:cNvSpPr txBox="1">
            <a:spLocks noGrp="1"/>
          </p:cNvSpPr>
          <p:nvPr>
            <p:ph type="subTitle" idx="5"/>
          </p:nvPr>
        </p:nvSpPr>
        <p:spPr>
          <a:xfrm>
            <a:off x="1253225"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4" name="Google Shape;454;p15"/>
          <p:cNvSpPr txBox="1">
            <a:spLocks noGrp="1"/>
          </p:cNvSpPr>
          <p:nvPr>
            <p:ph type="subTitle" idx="6"/>
          </p:nvPr>
        </p:nvSpPr>
        <p:spPr>
          <a:xfrm>
            <a:off x="1253225"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5" name="Google Shape;455;p15"/>
          <p:cNvSpPr txBox="1">
            <a:spLocks noGrp="1"/>
          </p:cNvSpPr>
          <p:nvPr>
            <p:ph type="subTitle" idx="7"/>
          </p:nvPr>
        </p:nvSpPr>
        <p:spPr>
          <a:xfrm>
            <a:off x="5079750" y="1363500"/>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6" name="Google Shape;456;p15"/>
          <p:cNvSpPr txBox="1">
            <a:spLocks noGrp="1"/>
          </p:cNvSpPr>
          <p:nvPr>
            <p:ph type="subTitle" idx="8"/>
          </p:nvPr>
        </p:nvSpPr>
        <p:spPr>
          <a:xfrm>
            <a:off x="5079750" y="2875125"/>
            <a:ext cx="28110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7" name="Google Shape;457;p15"/>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84"/>
        <p:cNvGrpSpPr/>
        <p:nvPr/>
      </p:nvGrpSpPr>
      <p:grpSpPr>
        <a:xfrm>
          <a:off x="0" y="0"/>
          <a:ext cx="0" cy="0"/>
          <a:chOff x="0" y="0"/>
          <a:chExt cx="0" cy="0"/>
        </a:xfrm>
      </p:grpSpPr>
      <p:sp>
        <p:nvSpPr>
          <p:cNvPr id="485" name="Google Shape;48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6" name="Google Shape;486;p16"/>
          <p:cNvSpPr txBox="1">
            <a:spLocks noGrp="1"/>
          </p:cNvSpPr>
          <p:nvPr>
            <p:ph type="subTitle" idx="1"/>
          </p:nvPr>
        </p:nvSpPr>
        <p:spPr>
          <a:xfrm>
            <a:off x="723900" y="171015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7" name="Google Shape;487;p16"/>
          <p:cNvSpPr txBox="1">
            <a:spLocks noGrp="1"/>
          </p:cNvSpPr>
          <p:nvPr>
            <p:ph type="subTitle" idx="2"/>
          </p:nvPr>
        </p:nvSpPr>
        <p:spPr>
          <a:xfrm>
            <a:off x="3577144"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8" name="Google Shape;488;p16"/>
          <p:cNvSpPr txBox="1">
            <a:spLocks noGrp="1"/>
          </p:cNvSpPr>
          <p:nvPr>
            <p:ph type="subTitle" idx="3"/>
          </p:nvPr>
        </p:nvSpPr>
        <p:spPr>
          <a:xfrm>
            <a:off x="723900"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9" name="Google Shape;489;p16"/>
          <p:cNvSpPr txBox="1">
            <a:spLocks noGrp="1"/>
          </p:cNvSpPr>
          <p:nvPr>
            <p:ph type="subTitle" idx="4"/>
          </p:nvPr>
        </p:nvSpPr>
        <p:spPr>
          <a:xfrm>
            <a:off x="3577144"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0" name="Google Shape;490;p16"/>
          <p:cNvSpPr txBox="1">
            <a:spLocks noGrp="1"/>
          </p:cNvSpPr>
          <p:nvPr>
            <p:ph type="subTitle" idx="5"/>
          </p:nvPr>
        </p:nvSpPr>
        <p:spPr>
          <a:xfrm>
            <a:off x="6430388"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1" name="Google Shape;491;p16"/>
          <p:cNvSpPr txBox="1">
            <a:spLocks noGrp="1"/>
          </p:cNvSpPr>
          <p:nvPr>
            <p:ph type="subTitle" idx="6"/>
          </p:nvPr>
        </p:nvSpPr>
        <p:spPr>
          <a:xfrm>
            <a:off x="6430388" y="349880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2" name="Google Shape;492;p16"/>
          <p:cNvSpPr txBox="1">
            <a:spLocks noGrp="1"/>
          </p:cNvSpPr>
          <p:nvPr>
            <p:ph type="subTitle" idx="7"/>
          </p:nvPr>
        </p:nvSpPr>
        <p:spPr>
          <a:xfrm>
            <a:off x="731700" y="1060275"/>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3" name="Google Shape;493;p16"/>
          <p:cNvSpPr txBox="1">
            <a:spLocks noGrp="1"/>
          </p:cNvSpPr>
          <p:nvPr>
            <p:ph type="subTitle" idx="8"/>
          </p:nvPr>
        </p:nvSpPr>
        <p:spPr>
          <a:xfrm>
            <a:off x="3582994" y="10602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4" name="Google Shape;494;p16"/>
          <p:cNvSpPr txBox="1">
            <a:spLocks noGrp="1"/>
          </p:cNvSpPr>
          <p:nvPr>
            <p:ph type="subTitle" idx="9"/>
          </p:nvPr>
        </p:nvSpPr>
        <p:spPr>
          <a:xfrm>
            <a:off x="6434288" y="1060284"/>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5" name="Google Shape;495;p16"/>
          <p:cNvSpPr txBox="1">
            <a:spLocks noGrp="1"/>
          </p:cNvSpPr>
          <p:nvPr>
            <p:ph type="subTitle" idx="13"/>
          </p:nvPr>
        </p:nvSpPr>
        <p:spPr>
          <a:xfrm>
            <a:off x="723900" y="2845800"/>
            <a:ext cx="1986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6" name="Google Shape;496;p16"/>
          <p:cNvSpPr txBox="1">
            <a:spLocks noGrp="1"/>
          </p:cNvSpPr>
          <p:nvPr>
            <p:ph type="subTitle" idx="14"/>
          </p:nvPr>
        </p:nvSpPr>
        <p:spPr>
          <a:xfrm>
            <a:off x="3582995" y="28458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7" name="Google Shape;497;p16"/>
          <p:cNvSpPr txBox="1">
            <a:spLocks noGrp="1"/>
          </p:cNvSpPr>
          <p:nvPr>
            <p:ph type="subTitle" idx="15"/>
          </p:nvPr>
        </p:nvSpPr>
        <p:spPr>
          <a:xfrm>
            <a:off x="6434290" y="2845800"/>
            <a:ext cx="19782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8" name="Google Shape;498;p16"/>
          <p:cNvSpPr/>
          <p:nvPr/>
        </p:nvSpPr>
        <p:spPr>
          <a:xfrm rot="-3263452" flipH="1">
            <a:off x="7372110" y="40383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rot="531647" flipH="1">
            <a:off x="-1621232" y="4095570"/>
            <a:ext cx="2581069" cy="208704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rot="460658" flipH="1">
            <a:off x="7344116" y="-1448948"/>
            <a:ext cx="3053845" cy="246933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16"/>
          <p:cNvGrpSpPr/>
          <p:nvPr/>
        </p:nvGrpSpPr>
        <p:grpSpPr>
          <a:xfrm>
            <a:off x="7931872" y="177093"/>
            <a:ext cx="997823" cy="737095"/>
            <a:chOff x="7931872" y="177093"/>
            <a:chExt cx="997823" cy="737095"/>
          </a:xfrm>
        </p:grpSpPr>
        <p:grpSp>
          <p:nvGrpSpPr>
            <p:cNvPr id="502" name="Google Shape;502;p16"/>
            <p:cNvGrpSpPr/>
            <p:nvPr/>
          </p:nvGrpSpPr>
          <p:grpSpPr>
            <a:xfrm>
              <a:off x="7931872" y="177093"/>
              <a:ext cx="919725" cy="318025"/>
              <a:chOff x="7230903" y="4635722"/>
              <a:chExt cx="652843" cy="225742"/>
            </a:xfrm>
          </p:grpSpPr>
          <p:sp>
            <p:nvSpPr>
              <p:cNvPr id="503" name="Google Shape;503;p16"/>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6"/>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5" name="Google Shape;505;p16"/>
              <p:cNvGrpSpPr/>
              <p:nvPr/>
            </p:nvGrpSpPr>
            <p:grpSpPr>
              <a:xfrm>
                <a:off x="7487126" y="4676394"/>
                <a:ext cx="332041" cy="142684"/>
                <a:chOff x="7487126" y="4676394"/>
                <a:chExt cx="332041" cy="142684"/>
              </a:xfrm>
            </p:grpSpPr>
            <p:sp>
              <p:nvSpPr>
                <p:cNvPr id="506" name="Google Shape;506;p16"/>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6"/>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6"/>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6"/>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0" name="Google Shape;510;p16"/>
            <p:cNvGrpSpPr/>
            <p:nvPr/>
          </p:nvGrpSpPr>
          <p:grpSpPr>
            <a:xfrm>
              <a:off x="7931872" y="596163"/>
              <a:ext cx="919725" cy="318025"/>
              <a:chOff x="7230903" y="4933188"/>
              <a:chExt cx="652843" cy="225742"/>
            </a:xfrm>
          </p:grpSpPr>
          <p:grpSp>
            <p:nvGrpSpPr>
              <p:cNvPr id="511" name="Google Shape;511;p16"/>
              <p:cNvGrpSpPr/>
              <p:nvPr/>
            </p:nvGrpSpPr>
            <p:grpSpPr>
              <a:xfrm>
                <a:off x="7230903" y="4933188"/>
                <a:ext cx="652843" cy="225742"/>
                <a:chOff x="7230903" y="4933188"/>
                <a:chExt cx="652843" cy="225742"/>
              </a:xfrm>
            </p:grpSpPr>
            <p:sp>
              <p:nvSpPr>
                <p:cNvPr id="512" name="Google Shape;512;p16"/>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6"/>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4" name="Google Shape;514;p16"/>
                <p:cNvGrpSpPr/>
                <p:nvPr/>
              </p:nvGrpSpPr>
              <p:grpSpPr>
                <a:xfrm>
                  <a:off x="7487126" y="4973859"/>
                  <a:ext cx="332041" cy="142684"/>
                  <a:chOff x="7487126" y="4973859"/>
                  <a:chExt cx="332041" cy="142684"/>
                </a:xfrm>
              </p:grpSpPr>
              <p:sp>
                <p:nvSpPr>
                  <p:cNvPr id="515" name="Google Shape;515;p16"/>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16"/>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16"/>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6"/>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19" name="Google Shape;519;p16"/>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0" name="Google Shape;520;p16"/>
            <p:cNvGrpSpPr/>
            <p:nvPr/>
          </p:nvGrpSpPr>
          <p:grpSpPr>
            <a:xfrm>
              <a:off x="8756326" y="539537"/>
              <a:ext cx="173370" cy="112691"/>
              <a:chOff x="7816120" y="4892994"/>
              <a:chExt cx="123062" cy="79991"/>
            </a:xfrm>
          </p:grpSpPr>
          <p:grpSp>
            <p:nvGrpSpPr>
              <p:cNvPr id="521" name="Google Shape;521;p16"/>
              <p:cNvGrpSpPr/>
              <p:nvPr/>
            </p:nvGrpSpPr>
            <p:grpSpPr>
              <a:xfrm>
                <a:off x="7816120" y="4902803"/>
                <a:ext cx="123062" cy="63817"/>
                <a:chOff x="7816120" y="4902803"/>
                <a:chExt cx="123062" cy="63817"/>
              </a:xfrm>
            </p:grpSpPr>
            <p:sp>
              <p:nvSpPr>
                <p:cNvPr id="522" name="Google Shape;522;p16"/>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4" name="Google Shape;524;p16"/>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34"/>
        <p:cNvGrpSpPr/>
        <p:nvPr/>
      </p:nvGrpSpPr>
      <p:grpSpPr>
        <a:xfrm>
          <a:off x="0" y="0"/>
          <a:ext cx="0" cy="0"/>
          <a:chOff x="0" y="0"/>
          <a:chExt cx="0" cy="0"/>
        </a:xfrm>
      </p:grpSpPr>
      <p:sp>
        <p:nvSpPr>
          <p:cNvPr id="535" name="Google Shape;53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6" name="Google Shape;536;p18"/>
          <p:cNvSpPr/>
          <p:nvPr/>
        </p:nvSpPr>
        <p:spPr>
          <a:xfrm rot="337739" flipH="1">
            <a:off x="8212271" y="3187242"/>
            <a:ext cx="3158465" cy="3518480"/>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8"/>
          <p:cNvGrpSpPr/>
          <p:nvPr/>
        </p:nvGrpSpPr>
        <p:grpSpPr>
          <a:xfrm>
            <a:off x="90200" y="4214393"/>
            <a:ext cx="516117" cy="779220"/>
            <a:chOff x="10572463" y="3528536"/>
            <a:chExt cx="580168" cy="875823"/>
          </a:xfrm>
        </p:grpSpPr>
        <p:grpSp>
          <p:nvGrpSpPr>
            <p:cNvPr id="538" name="Google Shape;538;p18"/>
            <p:cNvGrpSpPr/>
            <p:nvPr/>
          </p:nvGrpSpPr>
          <p:grpSpPr>
            <a:xfrm>
              <a:off x="10713815" y="3528536"/>
              <a:ext cx="438816" cy="746664"/>
              <a:chOff x="10713815" y="3528536"/>
              <a:chExt cx="438816" cy="746664"/>
            </a:xfrm>
          </p:grpSpPr>
          <p:sp>
            <p:nvSpPr>
              <p:cNvPr id="539" name="Google Shape;539;p18"/>
              <p:cNvSpPr/>
              <p:nvPr/>
            </p:nvSpPr>
            <p:spPr>
              <a:xfrm>
                <a:off x="10713815" y="3528536"/>
                <a:ext cx="438816" cy="746664"/>
              </a:xfrm>
              <a:custGeom>
                <a:avLst/>
                <a:gdLst/>
                <a:ahLst/>
                <a:cxnLst/>
                <a:rect l="l" t="t" r="r" b="b"/>
                <a:pathLst>
                  <a:path w="438816" h="746664" extrusionOk="0">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0" name="Google Shape;540;p18"/>
              <p:cNvGrpSpPr/>
              <p:nvPr/>
            </p:nvGrpSpPr>
            <p:grpSpPr>
              <a:xfrm>
                <a:off x="10776489" y="3625310"/>
                <a:ext cx="313848" cy="288226"/>
                <a:chOff x="10776489" y="3625310"/>
                <a:chExt cx="313848" cy="288226"/>
              </a:xfrm>
            </p:grpSpPr>
            <p:sp>
              <p:nvSpPr>
                <p:cNvPr id="541" name="Google Shape;541;p18"/>
                <p:cNvSpPr/>
                <p:nvPr/>
              </p:nvSpPr>
              <p:spPr>
                <a:xfrm>
                  <a:off x="10776489" y="362531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8"/>
                <p:cNvSpPr/>
                <p:nvPr/>
              </p:nvSpPr>
              <p:spPr>
                <a:xfrm>
                  <a:off x="10776489" y="367865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8"/>
                <p:cNvSpPr/>
                <p:nvPr/>
              </p:nvSpPr>
              <p:spPr>
                <a:xfrm>
                  <a:off x="10776489" y="3731990"/>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8"/>
                <p:cNvSpPr/>
                <p:nvPr/>
              </p:nvSpPr>
              <p:spPr>
                <a:xfrm>
                  <a:off x="10776489" y="378542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8"/>
                <p:cNvSpPr/>
                <p:nvPr/>
              </p:nvSpPr>
              <p:spPr>
                <a:xfrm>
                  <a:off x="10776489" y="3838765"/>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8"/>
                <p:cNvSpPr/>
                <p:nvPr/>
              </p:nvSpPr>
              <p:spPr>
                <a:xfrm>
                  <a:off x="10776489" y="3892105"/>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7" name="Google Shape;547;p18"/>
              <p:cNvGrpSpPr/>
              <p:nvPr/>
            </p:nvGrpSpPr>
            <p:grpSpPr>
              <a:xfrm>
                <a:off x="10776489" y="3999547"/>
                <a:ext cx="313848" cy="181546"/>
                <a:chOff x="10776489" y="3999547"/>
                <a:chExt cx="313848" cy="181546"/>
              </a:xfrm>
            </p:grpSpPr>
            <p:sp>
              <p:nvSpPr>
                <p:cNvPr id="548" name="Google Shape;548;p18"/>
                <p:cNvSpPr/>
                <p:nvPr/>
              </p:nvSpPr>
              <p:spPr>
                <a:xfrm>
                  <a:off x="10776489" y="399954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8"/>
                <p:cNvSpPr/>
                <p:nvPr/>
              </p:nvSpPr>
              <p:spPr>
                <a:xfrm>
                  <a:off x="10776489" y="4052887"/>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8"/>
                <p:cNvSpPr/>
                <p:nvPr/>
              </p:nvSpPr>
              <p:spPr>
                <a:xfrm>
                  <a:off x="10776489" y="4106322"/>
                  <a:ext cx="313848" cy="21431"/>
                </a:xfrm>
                <a:custGeom>
                  <a:avLst/>
                  <a:gdLst/>
                  <a:ahLst/>
                  <a:cxnLst/>
                  <a:rect l="l" t="t" r="r" b="b"/>
                  <a:pathLst>
                    <a:path w="313848" h="21431" extrusionOk="0">
                      <a:moveTo>
                        <a:pt x="0" y="0"/>
                      </a:moveTo>
                      <a:lnTo>
                        <a:pt x="313848" y="0"/>
                      </a:lnTo>
                      <a:lnTo>
                        <a:pt x="313848" y="21431"/>
                      </a:lnTo>
                      <a:lnTo>
                        <a:pt x="0" y="214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18"/>
                <p:cNvSpPr/>
                <p:nvPr/>
              </p:nvSpPr>
              <p:spPr>
                <a:xfrm>
                  <a:off x="10776489" y="4159662"/>
                  <a:ext cx="184689" cy="21431"/>
                </a:xfrm>
                <a:custGeom>
                  <a:avLst/>
                  <a:gdLst/>
                  <a:ahLst/>
                  <a:cxnLst/>
                  <a:rect l="l" t="t" r="r" b="b"/>
                  <a:pathLst>
                    <a:path w="184689" h="21431" extrusionOk="0">
                      <a:moveTo>
                        <a:pt x="0" y="0"/>
                      </a:moveTo>
                      <a:lnTo>
                        <a:pt x="184690" y="0"/>
                      </a:lnTo>
                      <a:lnTo>
                        <a:pt x="184690" y="21431"/>
                      </a:lnTo>
                      <a:lnTo>
                        <a:pt x="0" y="21431"/>
                      </a:ln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2" name="Google Shape;552;p18"/>
              <p:cNvSpPr/>
              <p:nvPr/>
            </p:nvSpPr>
            <p:spPr>
              <a:xfrm>
                <a:off x="11039951" y="3528536"/>
                <a:ext cx="112584" cy="112585"/>
              </a:xfrm>
              <a:custGeom>
                <a:avLst/>
                <a:gdLst/>
                <a:ahLst/>
                <a:cxnLst/>
                <a:rect l="l" t="t" r="r" b="b"/>
                <a:pathLst>
                  <a:path w="112584" h="112585" extrusionOk="0">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3" name="Google Shape;553;p18"/>
            <p:cNvGrpSpPr/>
            <p:nvPr/>
          </p:nvGrpSpPr>
          <p:grpSpPr>
            <a:xfrm>
              <a:off x="10572463" y="3657790"/>
              <a:ext cx="438817" cy="746569"/>
              <a:chOff x="10572463" y="3657790"/>
              <a:chExt cx="438817" cy="746569"/>
            </a:xfrm>
          </p:grpSpPr>
          <p:sp>
            <p:nvSpPr>
              <p:cNvPr id="554" name="Google Shape;554;p18"/>
              <p:cNvSpPr/>
              <p:nvPr/>
            </p:nvSpPr>
            <p:spPr>
              <a:xfrm>
                <a:off x="10572463" y="3657790"/>
                <a:ext cx="438817" cy="746569"/>
              </a:xfrm>
              <a:custGeom>
                <a:avLst/>
                <a:gdLst/>
                <a:ahLst/>
                <a:cxnLst/>
                <a:rect l="l" t="t" r="r" b="b"/>
                <a:pathLst>
                  <a:path w="438817" h="746569" extrusionOk="0">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5" name="Google Shape;555;p18"/>
              <p:cNvGrpSpPr/>
              <p:nvPr/>
            </p:nvGrpSpPr>
            <p:grpSpPr>
              <a:xfrm>
                <a:off x="10635138" y="3754469"/>
                <a:ext cx="313848" cy="288321"/>
                <a:chOff x="10635138" y="3754469"/>
                <a:chExt cx="313848" cy="288321"/>
              </a:xfrm>
            </p:grpSpPr>
            <p:sp>
              <p:nvSpPr>
                <p:cNvPr id="556" name="Google Shape;556;p18"/>
                <p:cNvSpPr/>
                <p:nvPr/>
              </p:nvSpPr>
              <p:spPr>
                <a:xfrm>
                  <a:off x="10635138" y="375446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8"/>
                <p:cNvSpPr/>
                <p:nvPr/>
              </p:nvSpPr>
              <p:spPr>
                <a:xfrm>
                  <a:off x="10635138" y="380790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8"/>
                <p:cNvSpPr/>
                <p:nvPr/>
              </p:nvSpPr>
              <p:spPr>
                <a:xfrm>
                  <a:off x="10635138" y="386124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8"/>
                <p:cNvSpPr/>
                <p:nvPr/>
              </p:nvSpPr>
              <p:spPr>
                <a:xfrm>
                  <a:off x="10635138" y="3914584"/>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8"/>
                <p:cNvSpPr/>
                <p:nvPr/>
              </p:nvSpPr>
              <p:spPr>
                <a:xfrm>
                  <a:off x="10635138" y="3968019"/>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8"/>
                <p:cNvSpPr/>
                <p:nvPr/>
              </p:nvSpPr>
              <p:spPr>
                <a:xfrm>
                  <a:off x="10635138" y="4021359"/>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 name="Google Shape;562;p18"/>
              <p:cNvGrpSpPr/>
              <p:nvPr/>
            </p:nvGrpSpPr>
            <p:grpSpPr>
              <a:xfrm>
                <a:off x="10635138" y="4128801"/>
                <a:ext cx="313848" cy="181547"/>
                <a:chOff x="10635138" y="4128801"/>
                <a:chExt cx="313848" cy="181547"/>
              </a:xfrm>
            </p:grpSpPr>
            <p:sp>
              <p:nvSpPr>
                <p:cNvPr id="563" name="Google Shape;563;p18"/>
                <p:cNvSpPr/>
                <p:nvPr/>
              </p:nvSpPr>
              <p:spPr>
                <a:xfrm>
                  <a:off x="10635138" y="412880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8"/>
                <p:cNvSpPr/>
                <p:nvPr/>
              </p:nvSpPr>
              <p:spPr>
                <a:xfrm>
                  <a:off x="10635138" y="418214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8"/>
                <p:cNvSpPr/>
                <p:nvPr/>
              </p:nvSpPr>
              <p:spPr>
                <a:xfrm>
                  <a:off x="10635138" y="4235481"/>
                  <a:ext cx="313848" cy="21431"/>
                </a:xfrm>
                <a:custGeom>
                  <a:avLst/>
                  <a:gdLst/>
                  <a:ahLst/>
                  <a:cxnLst/>
                  <a:rect l="l" t="t" r="r" b="b"/>
                  <a:pathLst>
                    <a:path w="313848" h="21431" extrusionOk="0">
                      <a:moveTo>
                        <a:pt x="0" y="0"/>
                      </a:moveTo>
                      <a:lnTo>
                        <a:pt x="313849" y="0"/>
                      </a:lnTo>
                      <a:lnTo>
                        <a:pt x="313849" y="21431"/>
                      </a:lnTo>
                      <a:lnTo>
                        <a:pt x="0"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8"/>
                <p:cNvSpPr/>
                <p:nvPr/>
              </p:nvSpPr>
              <p:spPr>
                <a:xfrm>
                  <a:off x="10635138" y="4288917"/>
                  <a:ext cx="184689" cy="21431"/>
                </a:xfrm>
                <a:custGeom>
                  <a:avLst/>
                  <a:gdLst/>
                  <a:ahLst/>
                  <a:cxnLst/>
                  <a:rect l="l" t="t" r="r" b="b"/>
                  <a:pathLst>
                    <a:path w="184689" h="21431" extrusionOk="0">
                      <a:moveTo>
                        <a:pt x="0" y="0"/>
                      </a:moveTo>
                      <a:lnTo>
                        <a:pt x="184689" y="0"/>
                      </a:lnTo>
                      <a:lnTo>
                        <a:pt x="184689" y="21431"/>
                      </a:lnTo>
                      <a:lnTo>
                        <a:pt x="-1" y="214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7" name="Google Shape;567;p18"/>
              <p:cNvSpPr/>
              <p:nvPr/>
            </p:nvSpPr>
            <p:spPr>
              <a:xfrm>
                <a:off x="10898599" y="3657790"/>
                <a:ext cx="112586" cy="112585"/>
              </a:xfrm>
              <a:custGeom>
                <a:avLst/>
                <a:gdLst/>
                <a:ahLst/>
                <a:cxnLst/>
                <a:rect l="l" t="t" r="r" b="b"/>
                <a:pathLst>
                  <a:path w="112586" h="112585" extrusionOk="0">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68" name="Google Shape;568;p18"/>
          <p:cNvSpPr/>
          <p:nvPr/>
        </p:nvSpPr>
        <p:spPr>
          <a:xfrm rot="-3657034" flipH="1">
            <a:off x="-1404232" y="-737971"/>
            <a:ext cx="2746020" cy="162787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18"/>
          <p:cNvGrpSpPr/>
          <p:nvPr/>
        </p:nvGrpSpPr>
        <p:grpSpPr>
          <a:xfrm>
            <a:off x="8114970" y="266839"/>
            <a:ext cx="829992" cy="750888"/>
            <a:chOff x="8114596" y="445039"/>
            <a:chExt cx="633002" cy="572716"/>
          </a:xfrm>
        </p:grpSpPr>
        <p:grpSp>
          <p:nvGrpSpPr>
            <p:cNvPr id="570" name="Google Shape;570;p18"/>
            <p:cNvGrpSpPr/>
            <p:nvPr/>
          </p:nvGrpSpPr>
          <p:grpSpPr>
            <a:xfrm>
              <a:off x="8114596" y="445039"/>
              <a:ext cx="633002" cy="572716"/>
              <a:chOff x="7189660" y="520827"/>
              <a:chExt cx="598074" cy="541115"/>
            </a:xfrm>
          </p:grpSpPr>
          <p:sp>
            <p:nvSpPr>
              <p:cNvPr id="571" name="Google Shape;571;p18"/>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2" name="Google Shape;572;p18"/>
              <p:cNvGrpSpPr/>
              <p:nvPr/>
            </p:nvGrpSpPr>
            <p:grpSpPr>
              <a:xfrm>
                <a:off x="7579137" y="551973"/>
                <a:ext cx="164782" cy="41529"/>
                <a:chOff x="7579137" y="551973"/>
                <a:chExt cx="164782" cy="41529"/>
              </a:xfrm>
            </p:grpSpPr>
            <p:sp>
              <p:nvSpPr>
                <p:cNvPr id="573" name="Google Shape;573;p18"/>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8"/>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8"/>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6" name="Google Shape;576;p18"/>
            <p:cNvGrpSpPr/>
            <p:nvPr/>
          </p:nvGrpSpPr>
          <p:grpSpPr>
            <a:xfrm>
              <a:off x="8184962" y="619646"/>
              <a:ext cx="498115" cy="257273"/>
              <a:chOff x="7256144" y="685800"/>
              <a:chExt cx="470630" cy="243077"/>
            </a:xfrm>
          </p:grpSpPr>
          <p:sp>
            <p:nvSpPr>
              <p:cNvPr id="577" name="Google Shape;577;p18"/>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8" name="Google Shape;578;p18"/>
              <p:cNvGrpSpPr/>
              <p:nvPr/>
            </p:nvGrpSpPr>
            <p:grpSpPr>
              <a:xfrm>
                <a:off x="7512843" y="685800"/>
                <a:ext cx="213931" cy="243077"/>
                <a:chOff x="7512843" y="685800"/>
                <a:chExt cx="213931" cy="243077"/>
              </a:xfrm>
            </p:grpSpPr>
            <p:grpSp>
              <p:nvGrpSpPr>
                <p:cNvPr id="579" name="Google Shape;579;p18"/>
                <p:cNvGrpSpPr/>
                <p:nvPr/>
              </p:nvGrpSpPr>
              <p:grpSpPr>
                <a:xfrm>
                  <a:off x="7512843" y="836580"/>
                  <a:ext cx="213931" cy="92297"/>
                  <a:chOff x="7512843" y="836580"/>
                  <a:chExt cx="213931" cy="92297"/>
                </a:xfrm>
              </p:grpSpPr>
              <p:sp>
                <p:nvSpPr>
                  <p:cNvPr id="580" name="Google Shape;580;p18"/>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8"/>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2" name="Google Shape;582;p18"/>
                <p:cNvGrpSpPr/>
                <p:nvPr/>
              </p:nvGrpSpPr>
              <p:grpSpPr>
                <a:xfrm>
                  <a:off x="7512843" y="761238"/>
                  <a:ext cx="213931" cy="92296"/>
                  <a:chOff x="7512843" y="761238"/>
                  <a:chExt cx="213931" cy="92296"/>
                </a:xfrm>
              </p:grpSpPr>
              <p:sp>
                <p:nvSpPr>
                  <p:cNvPr id="583" name="Google Shape;583;p18"/>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8"/>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5" name="Google Shape;585;p18"/>
                <p:cNvGrpSpPr/>
                <p:nvPr/>
              </p:nvGrpSpPr>
              <p:grpSpPr>
                <a:xfrm>
                  <a:off x="7512843" y="685800"/>
                  <a:ext cx="213931" cy="92297"/>
                  <a:chOff x="7512843" y="685800"/>
                  <a:chExt cx="213931" cy="92297"/>
                </a:xfrm>
              </p:grpSpPr>
              <p:sp>
                <p:nvSpPr>
                  <p:cNvPr id="586" name="Google Shape;586;p18"/>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8"/>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27"/>
        <p:cNvGrpSpPr/>
        <p:nvPr/>
      </p:nvGrpSpPr>
      <p:grpSpPr>
        <a:xfrm>
          <a:off x="0" y="0"/>
          <a:ext cx="0" cy="0"/>
          <a:chOff x="0" y="0"/>
          <a:chExt cx="0" cy="0"/>
        </a:xfrm>
      </p:grpSpPr>
      <p:sp>
        <p:nvSpPr>
          <p:cNvPr id="628" name="Google Shape;628;p20"/>
          <p:cNvSpPr txBox="1">
            <a:spLocks noGrp="1"/>
          </p:cNvSpPr>
          <p:nvPr>
            <p:ph type="title"/>
          </p:nvPr>
        </p:nvSpPr>
        <p:spPr>
          <a:xfrm>
            <a:off x="2347938" y="9972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9" name="Google Shape;629;p2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0" name="Google Shape;630;p2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
        <p:nvSpPr>
          <p:cNvPr id="631" name="Google Shape;631;p20"/>
          <p:cNvSpPr/>
          <p:nvPr/>
        </p:nvSpPr>
        <p:spPr>
          <a:xfrm rot="-2493044" flipH="1">
            <a:off x="-1086706" y="-570280"/>
            <a:ext cx="2902912" cy="234728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rot="-5051288" flipH="1">
            <a:off x="7227752" y="3451481"/>
            <a:ext cx="2997828" cy="2576307"/>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rot="460638" flipH="1">
            <a:off x="178423" y="3742788"/>
            <a:ext cx="1359611" cy="122255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rot="460623" flipH="1">
            <a:off x="6683138" y="-2074210"/>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5"/>
        <p:cNvGrpSpPr/>
        <p:nvPr/>
      </p:nvGrpSpPr>
      <p:grpSpPr>
        <a:xfrm>
          <a:off x="0" y="0"/>
          <a:ext cx="0" cy="0"/>
          <a:chOff x="0" y="0"/>
          <a:chExt cx="0" cy="0"/>
        </a:xfrm>
      </p:grpSpPr>
      <p:sp>
        <p:nvSpPr>
          <p:cNvPr id="636" name="Google Shape;636;p2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4"/>
        <p:cNvGrpSpPr/>
        <p:nvPr/>
      </p:nvGrpSpPr>
      <p:grpSpPr>
        <a:xfrm>
          <a:off x="0" y="0"/>
          <a:ext cx="0" cy="0"/>
          <a:chOff x="0" y="0"/>
          <a:chExt cx="0" cy="0"/>
        </a:xfrm>
      </p:grpSpPr>
      <p:sp>
        <p:nvSpPr>
          <p:cNvPr id="665" name="Google Shape;665;p22"/>
          <p:cNvSpPr/>
          <p:nvPr/>
        </p:nvSpPr>
        <p:spPr>
          <a:xfrm rot="8819869" flipH="1">
            <a:off x="7035528" y="3933627"/>
            <a:ext cx="3158468" cy="2509642"/>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rot="-3657034" flipH="1">
            <a:off x="-1336268" y="-858934"/>
            <a:ext cx="2746020" cy="192169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avLst/>
                <a:gdLst/>
                <a:ahLst/>
                <a:cxnLst/>
                <a:rect l="l" t="t" r="r" b="b"/>
                <a:pathLst>
                  <a:path w="598074" h="541115" extrusionOk="0">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avLst/>
                <a:gdLst/>
                <a:ahLst/>
                <a:cxnLst/>
                <a:rect l="l" t="t" r="r" b="b"/>
                <a:pathLst>
                  <a:path w="218503" h="218217" extrusionOk="0">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avLst/>
                    <a:gdLst/>
                    <a:ahLst/>
                    <a:cxnLst/>
                    <a:rect l="l" t="t" r="r" b="b"/>
                    <a:pathLst>
                      <a:path w="213931" h="72866" extrusionOk="0">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avLst/>
                    <a:gdLst/>
                    <a:ahLst/>
                    <a:cxnLst/>
                    <a:rect l="l" t="t" r="r" b="b"/>
                    <a:pathLst>
                      <a:path w="213931" h="72866" extrusionOk="0">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avLst/>
                    <a:gdLst/>
                    <a:ahLst/>
                    <a:cxnLst/>
                    <a:rect l="l" t="t" r="r" b="b"/>
                    <a:pathLst>
                      <a:path w="213931" h="38861" extrusionOk="0">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04717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047175" y="1321975"/>
            <a:ext cx="12357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484625" y="1076550"/>
            <a:ext cx="2990400" cy="2990400"/>
          </a:xfrm>
          <a:prstGeom prst="roundRect">
            <a:avLst>
              <a:gd name="adj" fmla="val 16667"/>
            </a:avLst>
          </a:prstGeom>
          <a:noFill/>
          <a:ln>
            <a:noFill/>
          </a:ln>
        </p:spPr>
      </p:sp>
      <p:sp>
        <p:nvSpPr>
          <p:cNvPr id="17" name="Google Shape;17;p3"/>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 name="Google Shape;114;p5"/>
          <p:cNvSpPr txBox="1">
            <a:spLocks noGrp="1"/>
          </p:cNvSpPr>
          <p:nvPr>
            <p:ph type="subTitle" idx="1"/>
          </p:nvPr>
        </p:nvSpPr>
        <p:spPr>
          <a:xfrm>
            <a:off x="4679150"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5"/>
          <p:cNvSpPr txBox="1">
            <a:spLocks noGrp="1"/>
          </p:cNvSpPr>
          <p:nvPr>
            <p:ph type="subTitle" idx="2"/>
          </p:nvPr>
        </p:nvSpPr>
        <p:spPr>
          <a:xfrm>
            <a:off x="1080525" y="2453574"/>
            <a:ext cx="3384300" cy="11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3"/>
          </p:nvPr>
        </p:nvSpPr>
        <p:spPr>
          <a:xfrm>
            <a:off x="1080536"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7" name="Google Shape;117;p5"/>
          <p:cNvSpPr txBox="1">
            <a:spLocks noGrp="1"/>
          </p:cNvSpPr>
          <p:nvPr>
            <p:ph type="subTitle" idx="4"/>
          </p:nvPr>
        </p:nvSpPr>
        <p:spPr>
          <a:xfrm>
            <a:off x="4679164" y="1817200"/>
            <a:ext cx="3384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8" name="Google Shape;118;p5"/>
          <p:cNvSpPr/>
          <p:nvPr/>
        </p:nvSpPr>
        <p:spPr>
          <a:xfrm rot="5551952">
            <a:off x="-721531" y="4084618"/>
            <a:ext cx="2053998" cy="1765206"/>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460685">
            <a:off x="-850641" y="-888875"/>
            <a:ext cx="2082611" cy="168399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3259731">
            <a:off x="7063135" y="-804478"/>
            <a:ext cx="3168421" cy="256197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6"/>
          <p:cNvSpPr/>
          <p:nvPr/>
        </p:nvSpPr>
        <p:spPr>
          <a:xfrm rot="-9076707">
            <a:off x="85462" y="-755109"/>
            <a:ext cx="1683799" cy="1313891"/>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6"/>
          <p:cNvGrpSpPr/>
          <p:nvPr/>
        </p:nvGrpSpPr>
        <p:grpSpPr>
          <a:xfrm>
            <a:off x="6779278" y="192982"/>
            <a:ext cx="2107998" cy="297419"/>
            <a:chOff x="6108096" y="3265836"/>
            <a:chExt cx="1633727" cy="230504"/>
          </a:xfrm>
        </p:grpSpPr>
        <p:sp>
          <p:nvSpPr>
            <p:cNvPr id="125" name="Google Shape;125;p6"/>
            <p:cNvSpPr/>
            <p:nvPr/>
          </p:nvSpPr>
          <p:spPr>
            <a:xfrm>
              <a:off x="6108096" y="3265836"/>
              <a:ext cx="1633727" cy="230504"/>
            </a:xfrm>
            <a:custGeom>
              <a:avLst/>
              <a:gdLst/>
              <a:ahLst/>
              <a:cxnLst/>
              <a:rect l="l" t="t" r="r" b="b"/>
              <a:pathLst>
                <a:path w="1633727" h="230504" extrusionOk="0">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7528381" y="3292292"/>
              <a:ext cx="166485" cy="165854"/>
            </a:xfrm>
            <a:custGeom>
              <a:avLst/>
              <a:gdLst/>
              <a:ahLst/>
              <a:cxnLst/>
              <a:rect l="l" t="t" r="r" b="b"/>
              <a:pathLst>
                <a:path w="166485" h="165854" extrusionOk="0">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7475124" y="3290220"/>
              <a:ext cx="7620" cy="174307"/>
            </a:xfrm>
            <a:custGeom>
              <a:avLst/>
              <a:gdLst/>
              <a:ahLst/>
              <a:cxnLst/>
              <a:rect l="l" t="t" r="r" b="b"/>
              <a:pathLst>
                <a:path w="7620" h="174307" extrusionOk="0">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8" name="Google Shape;128;p6"/>
          <p:cNvSpPr/>
          <p:nvPr/>
        </p:nvSpPr>
        <p:spPr>
          <a:xfrm rot="532502" flipH="1">
            <a:off x="-514115" y="4385276"/>
            <a:ext cx="1514959" cy="122499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6"/>
          <p:cNvGrpSpPr/>
          <p:nvPr/>
        </p:nvGrpSpPr>
        <p:grpSpPr>
          <a:xfrm>
            <a:off x="-148774" y="4544215"/>
            <a:ext cx="784225" cy="584398"/>
            <a:chOff x="1914620" y="1930431"/>
            <a:chExt cx="572929" cy="426911"/>
          </a:xfrm>
        </p:grpSpPr>
        <p:grpSp>
          <p:nvGrpSpPr>
            <p:cNvPr id="130" name="Google Shape;130;p6"/>
            <p:cNvGrpSpPr/>
            <p:nvPr/>
          </p:nvGrpSpPr>
          <p:grpSpPr>
            <a:xfrm>
              <a:off x="1914620" y="1930431"/>
              <a:ext cx="572929" cy="426911"/>
              <a:chOff x="1914620" y="1930431"/>
              <a:chExt cx="572929" cy="426911"/>
            </a:xfrm>
          </p:grpSpPr>
          <p:sp>
            <p:nvSpPr>
              <p:cNvPr id="131" name="Google Shape;131;p6"/>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6"/>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6"/>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4" name="Google Shape;134;p6"/>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6"/>
          <p:cNvSpPr/>
          <p:nvPr/>
        </p:nvSpPr>
        <p:spPr>
          <a:xfrm rot="5844200">
            <a:off x="8030548" y="2339312"/>
            <a:ext cx="2404301" cy="131859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11975" y="1032900"/>
            <a:ext cx="2804400" cy="1006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811975" y="2039700"/>
            <a:ext cx="4294800" cy="207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5668975" y="1076550"/>
            <a:ext cx="2990400" cy="2990400"/>
          </a:xfrm>
          <a:prstGeom prst="roundRect">
            <a:avLst>
              <a:gd name="adj" fmla="val 16667"/>
            </a:avLst>
          </a:prstGeom>
          <a:noFill/>
          <a:ln>
            <a:noFill/>
          </a:ln>
        </p:spPr>
      </p:sp>
      <p:sp>
        <p:nvSpPr>
          <p:cNvPr id="140" name="Google Shape;140;p7"/>
          <p:cNvSpPr/>
          <p:nvPr/>
        </p:nvSpPr>
        <p:spPr>
          <a:xfrm rot="-2381697">
            <a:off x="-1265120" y="-661594"/>
            <a:ext cx="3096202" cy="2008988"/>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rot="-7296874">
            <a:off x="-735040" y="4231574"/>
            <a:ext cx="2036053" cy="1508864"/>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7"/>
          <p:cNvGrpSpPr/>
          <p:nvPr/>
        </p:nvGrpSpPr>
        <p:grpSpPr>
          <a:xfrm>
            <a:off x="65066" y="4373044"/>
            <a:ext cx="878158" cy="654532"/>
            <a:chOff x="1114425" y="4361211"/>
            <a:chExt cx="573023" cy="427101"/>
          </a:xfrm>
        </p:grpSpPr>
        <p:grpSp>
          <p:nvGrpSpPr>
            <p:cNvPr id="143" name="Google Shape;143;p7"/>
            <p:cNvGrpSpPr/>
            <p:nvPr/>
          </p:nvGrpSpPr>
          <p:grpSpPr>
            <a:xfrm>
              <a:off x="1114425" y="4361211"/>
              <a:ext cx="573023" cy="427101"/>
              <a:chOff x="1114425" y="4361211"/>
              <a:chExt cx="573023" cy="427101"/>
            </a:xfrm>
          </p:grpSpPr>
          <p:sp>
            <p:nvSpPr>
              <p:cNvPr id="144" name="Google Shape;144;p7"/>
              <p:cNvSpPr/>
              <p:nvPr/>
            </p:nvSpPr>
            <p:spPr>
              <a:xfrm>
                <a:off x="1241964" y="4361211"/>
                <a:ext cx="445484" cy="299466"/>
              </a:xfrm>
              <a:custGeom>
                <a:avLst/>
                <a:gdLst/>
                <a:ahLst/>
                <a:cxnLst/>
                <a:rect l="l" t="t" r="r" b="b"/>
                <a:pathLst>
                  <a:path w="445484" h="299466" extrusionOk="0">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1178242" y="4425029"/>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1114425" y="4488846"/>
                <a:ext cx="445484" cy="299466"/>
              </a:xfrm>
              <a:custGeom>
                <a:avLst/>
                <a:gdLst/>
                <a:ahLst/>
                <a:cxnLst/>
                <a:rect l="l" t="t" r="r" b="b"/>
                <a:pathLst>
                  <a:path w="445484" h="299466" extrusionOk="0">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 name="Google Shape;147;p7"/>
            <p:cNvSpPr/>
            <p:nvPr/>
          </p:nvSpPr>
          <p:spPr>
            <a:xfrm>
              <a:off x="1303210" y="4628965"/>
              <a:ext cx="68735" cy="82063"/>
            </a:xfrm>
            <a:custGeom>
              <a:avLst/>
              <a:gdLst/>
              <a:ahLst/>
              <a:cxnLst/>
              <a:rect l="l" t="t" r="r" b="b"/>
              <a:pathLst>
                <a:path w="68735" h="82063" extrusionOk="0">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50" name="Google Shape;150;p8"/>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92116" flipH="1">
            <a:off x="6189" y="113200"/>
            <a:ext cx="642877" cy="51982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5" name="Google Shape;15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9"/>
          <p:cNvSpPr/>
          <p:nvPr/>
        </p:nvSpPr>
        <p:spPr>
          <a:xfrm rot="3263452">
            <a:off x="-163955"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460623">
            <a:off x="-1793263"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4592047">
            <a:off x="7797256" y="593203"/>
            <a:ext cx="1475158" cy="119280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1"/>
        <p:cNvGrpSpPr/>
        <p:nvPr/>
      </p:nvGrpSpPr>
      <p:grpSpPr>
        <a:xfrm>
          <a:off x="0" y="0"/>
          <a:ext cx="0" cy="0"/>
          <a:chOff x="0" y="0"/>
          <a:chExt cx="0" cy="0"/>
        </a:xfrm>
      </p:grpSpPr>
      <p:sp>
        <p:nvSpPr>
          <p:cNvPr id="162" name="Google Shape;162;p11"/>
          <p:cNvSpPr txBox="1">
            <a:spLocks noGrp="1"/>
          </p:cNvSpPr>
          <p:nvPr>
            <p:ph type="title" hasCustomPrompt="1"/>
          </p:nvPr>
        </p:nvSpPr>
        <p:spPr>
          <a:xfrm>
            <a:off x="713225" y="1477363"/>
            <a:ext cx="6576000" cy="1526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3" name="Google Shape;163;p11"/>
          <p:cNvSpPr txBox="1">
            <a:spLocks noGrp="1"/>
          </p:cNvSpPr>
          <p:nvPr>
            <p:ph type="subTitle" idx="1"/>
          </p:nvPr>
        </p:nvSpPr>
        <p:spPr>
          <a:xfrm>
            <a:off x="713225" y="3169038"/>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4" name="Google Shape;164;p11"/>
          <p:cNvSpPr/>
          <p:nvPr/>
        </p:nvSpPr>
        <p:spPr>
          <a:xfrm rot="-1900174" flipH="1">
            <a:off x="-500059" y="-436065"/>
            <a:ext cx="1729608" cy="139855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rot="-3263452" flipH="1">
            <a:off x="5847147" y="3927927"/>
            <a:ext cx="2997856" cy="257629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rot="460623" flipH="1">
            <a:off x="6387251" y="-1517085"/>
            <a:ext cx="4087061" cy="330470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rot="531593" flipH="1">
            <a:off x="-1222788" y="3829381"/>
            <a:ext cx="2902962" cy="2347327"/>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1"/>
          <p:cNvGrpSpPr/>
          <p:nvPr/>
        </p:nvGrpSpPr>
        <p:grpSpPr>
          <a:xfrm>
            <a:off x="7441503" y="289852"/>
            <a:ext cx="1366913" cy="1382099"/>
            <a:chOff x="6568493" y="8"/>
            <a:chExt cx="1820608" cy="1840590"/>
          </a:xfrm>
        </p:grpSpPr>
        <p:sp>
          <p:nvSpPr>
            <p:cNvPr id="169" name="Google Shape;169;p11"/>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1"/>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 name="Google Shape;171;p11"/>
            <p:cNvGrpSpPr/>
            <p:nvPr/>
          </p:nvGrpSpPr>
          <p:grpSpPr>
            <a:xfrm>
              <a:off x="6568493" y="84720"/>
              <a:ext cx="1649109" cy="1669065"/>
              <a:chOff x="8921020" y="472154"/>
              <a:chExt cx="1959958" cy="1983676"/>
            </a:xfrm>
          </p:grpSpPr>
          <p:sp>
            <p:nvSpPr>
              <p:cNvPr id="172" name="Google Shape;172;p11"/>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1"/>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4" name="Google Shape;174;p11"/>
              <p:cNvGrpSpPr/>
              <p:nvPr/>
            </p:nvGrpSpPr>
            <p:grpSpPr>
              <a:xfrm>
                <a:off x="9011888" y="537781"/>
                <a:ext cx="255174" cy="64389"/>
                <a:chOff x="9011888" y="537781"/>
                <a:chExt cx="255174" cy="64389"/>
              </a:xfrm>
            </p:grpSpPr>
            <p:sp>
              <p:nvSpPr>
                <p:cNvPr id="175" name="Google Shape;175;p11"/>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1"/>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1"/>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 name="Google Shape;178;p11"/>
            <p:cNvGrpSpPr/>
            <p:nvPr/>
          </p:nvGrpSpPr>
          <p:grpSpPr>
            <a:xfrm>
              <a:off x="6795939" y="406335"/>
              <a:ext cx="1194216" cy="1228757"/>
              <a:chOff x="9191339" y="854392"/>
              <a:chExt cx="1419320" cy="1460372"/>
            </a:xfrm>
          </p:grpSpPr>
          <p:grpSp>
            <p:nvGrpSpPr>
              <p:cNvPr id="179" name="Google Shape;179;p11"/>
              <p:cNvGrpSpPr/>
              <p:nvPr/>
            </p:nvGrpSpPr>
            <p:grpSpPr>
              <a:xfrm>
                <a:off x="9191339" y="1884045"/>
                <a:ext cx="604932" cy="420243"/>
                <a:chOff x="9191339" y="1884045"/>
                <a:chExt cx="604932" cy="420243"/>
              </a:xfrm>
            </p:grpSpPr>
            <p:sp>
              <p:nvSpPr>
                <p:cNvPr id="180" name="Google Shape;180;p11"/>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1"/>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1"/>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1"/>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1"/>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1"/>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1"/>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1"/>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1"/>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1"/>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11"/>
              <p:cNvGrpSpPr/>
              <p:nvPr/>
            </p:nvGrpSpPr>
            <p:grpSpPr>
              <a:xfrm>
                <a:off x="10004774" y="854392"/>
                <a:ext cx="604932" cy="420243"/>
                <a:chOff x="10004774" y="854392"/>
                <a:chExt cx="604932" cy="420243"/>
              </a:xfrm>
            </p:grpSpPr>
            <p:sp>
              <p:nvSpPr>
                <p:cNvPr id="191" name="Google Shape;191;p11"/>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 name="Google Shape;201;p11"/>
              <p:cNvGrpSpPr/>
              <p:nvPr/>
            </p:nvGrpSpPr>
            <p:grpSpPr>
              <a:xfrm>
                <a:off x="10004774" y="1374362"/>
                <a:ext cx="604932" cy="303466"/>
                <a:chOff x="10004774" y="1374362"/>
                <a:chExt cx="604932" cy="303466"/>
              </a:xfrm>
            </p:grpSpPr>
            <p:sp>
              <p:nvSpPr>
                <p:cNvPr id="202" name="Google Shape;202;p11"/>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0" name="Google Shape;210;p11"/>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 name="Google Shape;212;p11"/>
            <p:cNvGrpSpPr/>
            <p:nvPr/>
          </p:nvGrpSpPr>
          <p:grpSpPr>
            <a:xfrm>
              <a:off x="6717319" y="354723"/>
              <a:ext cx="656533" cy="799751"/>
              <a:chOff x="9097899" y="793051"/>
              <a:chExt cx="780287" cy="950500"/>
            </a:xfrm>
          </p:grpSpPr>
          <p:grpSp>
            <p:nvGrpSpPr>
              <p:cNvPr id="213" name="Google Shape;213;p11"/>
              <p:cNvGrpSpPr/>
              <p:nvPr/>
            </p:nvGrpSpPr>
            <p:grpSpPr>
              <a:xfrm>
                <a:off x="9118758" y="814006"/>
                <a:ext cx="747999" cy="918020"/>
                <a:chOff x="9118758" y="814006"/>
                <a:chExt cx="747999" cy="918020"/>
              </a:xfrm>
            </p:grpSpPr>
            <p:sp>
              <p:nvSpPr>
                <p:cNvPr id="214" name="Google Shape;214;p11"/>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1"/>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1"/>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1"/>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 name="Google Shape;218;p11"/>
              <p:cNvGrpSpPr/>
              <p:nvPr/>
            </p:nvGrpSpPr>
            <p:grpSpPr>
              <a:xfrm>
                <a:off x="9097899" y="793051"/>
                <a:ext cx="780287" cy="950500"/>
                <a:chOff x="9097899" y="793051"/>
                <a:chExt cx="780287" cy="950500"/>
              </a:xfrm>
            </p:grpSpPr>
            <p:grpSp>
              <p:nvGrpSpPr>
                <p:cNvPr id="219" name="Google Shape;219;p11"/>
                <p:cNvGrpSpPr/>
                <p:nvPr/>
              </p:nvGrpSpPr>
              <p:grpSpPr>
                <a:xfrm>
                  <a:off x="9097899" y="793051"/>
                  <a:ext cx="780287" cy="41909"/>
                  <a:chOff x="9097899" y="793051"/>
                  <a:chExt cx="780287" cy="41909"/>
                </a:xfrm>
              </p:grpSpPr>
              <p:sp>
                <p:nvSpPr>
                  <p:cNvPr id="220" name="Google Shape;220;p11"/>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1"/>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1"/>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 name="Google Shape;223;p11"/>
                <p:cNvGrpSpPr/>
                <p:nvPr/>
              </p:nvGrpSpPr>
              <p:grpSpPr>
                <a:xfrm>
                  <a:off x="9097899" y="1247298"/>
                  <a:ext cx="780287" cy="41910"/>
                  <a:chOff x="9097899" y="1247298"/>
                  <a:chExt cx="780287" cy="41910"/>
                </a:xfrm>
              </p:grpSpPr>
              <p:sp>
                <p:nvSpPr>
                  <p:cNvPr id="224" name="Google Shape;224;p11"/>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1"/>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 name="Google Shape;226;p11"/>
                <p:cNvGrpSpPr/>
                <p:nvPr/>
              </p:nvGrpSpPr>
              <p:grpSpPr>
                <a:xfrm>
                  <a:off x="9097899" y="1701641"/>
                  <a:ext cx="780287" cy="41910"/>
                  <a:chOff x="9097899" y="1701641"/>
                  <a:chExt cx="780287" cy="41910"/>
                </a:xfrm>
              </p:grpSpPr>
              <p:sp>
                <p:nvSpPr>
                  <p:cNvPr id="227" name="Google Shape;227;p11"/>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1"/>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1"/>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30" name="Google Shape;230;p11"/>
            <p:cNvGrpSpPr/>
            <p:nvPr/>
          </p:nvGrpSpPr>
          <p:grpSpPr>
            <a:xfrm>
              <a:off x="7074117" y="956519"/>
              <a:ext cx="215826" cy="125825"/>
              <a:chOff x="9521952" y="1508283"/>
              <a:chExt cx="256508" cy="149542"/>
            </a:xfrm>
          </p:grpSpPr>
          <p:sp>
            <p:nvSpPr>
              <p:cNvPr id="231" name="Google Shape;231;p11"/>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2" name="Google Shape;232;p11"/>
              <p:cNvGrpSpPr/>
              <p:nvPr/>
            </p:nvGrpSpPr>
            <p:grpSpPr>
              <a:xfrm>
                <a:off x="9556578" y="1534618"/>
                <a:ext cx="183763" cy="98921"/>
                <a:chOff x="9556578" y="1534618"/>
                <a:chExt cx="183763" cy="98921"/>
              </a:xfrm>
            </p:grpSpPr>
            <p:grpSp>
              <p:nvGrpSpPr>
                <p:cNvPr id="233" name="Google Shape;233;p11"/>
                <p:cNvGrpSpPr/>
                <p:nvPr/>
              </p:nvGrpSpPr>
              <p:grpSpPr>
                <a:xfrm>
                  <a:off x="9645396" y="1536115"/>
                  <a:ext cx="94945" cy="94946"/>
                  <a:chOff x="9645396" y="1536115"/>
                  <a:chExt cx="94945" cy="94946"/>
                </a:xfrm>
              </p:grpSpPr>
              <p:sp>
                <p:nvSpPr>
                  <p:cNvPr id="234" name="Google Shape;234;p11"/>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1"/>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11"/>
                <p:cNvGrpSpPr/>
                <p:nvPr/>
              </p:nvGrpSpPr>
              <p:grpSpPr>
                <a:xfrm>
                  <a:off x="9556578" y="1534618"/>
                  <a:ext cx="98773" cy="98921"/>
                  <a:chOff x="9556578" y="1534618"/>
                  <a:chExt cx="98773" cy="98921"/>
                </a:xfrm>
              </p:grpSpPr>
              <p:sp>
                <p:nvSpPr>
                  <p:cNvPr id="237" name="Google Shape;237;p11"/>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1"/>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6" r:id="rId16"/>
    <p:sldLayoutId id="2147483667" r:id="rId17"/>
    <p:sldLayoutId id="214748366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apicciano.commons.gc.cuny.edu/2021/02/24/artificial-intelligence-here-there-everywhere-oh-m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ar.inspiredpencil.com/pictures-2023/target-marke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smartsheet.com/strategic-implem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thehumancapitalhub.com/articles/5-ways-to-overcome-new-challenges-without-strugglin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vecteezy.com/free-vector/idea"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timesofisrael.com/all-in-one-chips-seen-boosting-computer-power-for-artificial-intelligence-need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goodfreephotos.com/people/girl-with-kittens.jpg.ph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romptengineering.org/the-transformative-potential-of-ai-in-healthca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reflectionsofthevoid.com/2020/06/data-is-new-oil-fueling-machine.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6"/>
          <p:cNvSpPr/>
          <p:nvPr/>
        </p:nvSpPr>
        <p:spPr>
          <a:xfrm rot="1053742">
            <a:off x="4909608" y="421118"/>
            <a:ext cx="4314987" cy="4418593"/>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txBox="1">
            <a:spLocks noGrp="1"/>
          </p:cNvSpPr>
          <p:nvPr>
            <p:ph type="ctrTitle"/>
          </p:nvPr>
        </p:nvSpPr>
        <p:spPr>
          <a:xfrm>
            <a:off x="298232" y="1144500"/>
            <a:ext cx="4527093" cy="237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Nerdma Hack-AI-thon</a:t>
            </a:r>
            <a:endParaRPr dirty="0"/>
          </a:p>
        </p:txBody>
      </p:sp>
      <p:grpSp>
        <p:nvGrpSpPr>
          <p:cNvPr id="705" name="Google Shape;705;p26"/>
          <p:cNvGrpSpPr/>
          <p:nvPr/>
        </p:nvGrpSpPr>
        <p:grpSpPr>
          <a:xfrm>
            <a:off x="5631673" y="1763897"/>
            <a:ext cx="2961645" cy="1992933"/>
            <a:chOff x="5311140" y="3874579"/>
            <a:chExt cx="2693384" cy="1812416"/>
          </a:xfrm>
        </p:grpSpPr>
        <p:grpSp>
          <p:nvGrpSpPr>
            <p:cNvPr id="706" name="Google Shape;706;p26"/>
            <p:cNvGrpSpPr/>
            <p:nvPr/>
          </p:nvGrpSpPr>
          <p:grpSpPr>
            <a:xfrm>
              <a:off x="6183439" y="5359431"/>
              <a:ext cx="948880" cy="327564"/>
              <a:chOff x="6183439" y="5359431"/>
              <a:chExt cx="948880" cy="327564"/>
            </a:xfrm>
          </p:grpSpPr>
          <p:sp>
            <p:nvSpPr>
              <p:cNvPr id="707" name="Google Shape;707;p26"/>
              <p:cNvSpPr/>
              <p:nvPr/>
            </p:nvSpPr>
            <p:spPr>
              <a:xfrm>
                <a:off x="6459569" y="5359431"/>
                <a:ext cx="396621" cy="291274"/>
              </a:xfrm>
              <a:custGeom>
                <a:avLst/>
                <a:gdLst/>
                <a:ahLst/>
                <a:cxnLst/>
                <a:rect l="l" t="t" r="r" b="b"/>
                <a:pathLst>
                  <a:path w="396621" h="291274" extrusionOk="0">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6"/>
              <p:cNvSpPr/>
              <p:nvPr/>
            </p:nvSpPr>
            <p:spPr>
              <a:xfrm>
                <a:off x="6459569" y="5359431"/>
                <a:ext cx="140303" cy="59054"/>
              </a:xfrm>
              <a:custGeom>
                <a:avLst/>
                <a:gdLst/>
                <a:ahLst/>
                <a:cxnLst/>
                <a:rect l="l" t="t" r="r" b="b"/>
                <a:pathLst>
                  <a:path w="140303" h="59054" extrusionOk="0">
                    <a:moveTo>
                      <a:pt x="0" y="0"/>
                    </a:moveTo>
                    <a:lnTo>
                      <a:pt x="140304" y="0"/>
                    </a:lnTo>
                    <a:lnTo>
                      <a:pt x="140304" y="59055"/>
                    </a:lnTo>
                    <a:lnTo>
                      <a:pt x="0" y="42862"/>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6"/>
              <p:cNvSpPr/>
              <p:nvPr/>
            </p:nvSpPr>
            <p:spPr>
              <a:xfrm>
                <a:off x="6715982" y="5359431"/>
                <a:ext cx="140207" cy="88391"/>
              </a:xfrm>
              <a:custGeom>
                <a:avLst/>
                <a:gdLst/>
                <a:ahLst/>
                <a:cxnLst/>
                <a:rect l="l" t="t" r="r" b="b"/>
                <a:pathLst>
                  <a:path w="140207" h="88391" extrusionOk="0">
                    <a:moveTo>
                      <a:pt x="140208" y="0"/>
                    </a:moveTo>
                    <a:lnTo>
                      <a:pt x="140208" y="88392"/>
                    </a:lnTo>
                    <a:lnTo>
                      <a:pt x="0" y="72295"/>
                    </a:lnTo>
                    <a:lnTo>
                      <a:pt x="0" y="0"/>
                    </a:lnTo>
                    <a:lnTo>
                      <a:pt x="14020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6"/>
              <p:cNvSpPr/>
              <p:nvPr/>
            </p:nvSpPr>
            <p:spPr>
              <a:xfrm>
                <a:off x="6183439" y="5647467"/>
                <a:ext cx="948880" cy="39528"/>
              </a:xfrm>
              <a:custGeom>
                <a:avLst/>
                <a:gdLst/>
                <a:ahLst/>
                <a:cxnLst/>
                <a:rect l="l" t="t" r="r" b="b"/>
                <a:pathLst>
                  <a:path w="948880" h="39528" extrusionOk="0">
                    <a:moveTo>
                      <a:pt x="0" y="0"/>
                    </a:moveTo>
                    <a:lnTo>
                      <a:pt x="948880" y="0"/>
                    </a:lnTo>
                    <a:lnTo>
                      <a:pt x="948880" y="39529"/>
                    </a:lnTo>
                    <a:lnTo>
                      <a:pt x="0" y="395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1" name="Google Shape;711;p26"/>
            <p:cNvSpPr/>
            <p:nvPr/>
          </p:nvSpPr>
          <p:spPr>
            <a:xfrm>
              <a:off x="5311140" y="3874579"/>
              <a:ext cx="2693384" cy="1517428"/>
            </a:xfrm>
            <a:custGeom>
              <a:avLst/>
              <a:gdLst/>
              <a:ahLst/>
              <a:cxnLst/>
              <a:rect l="l" t="t" r="r" b="b"/>
              <a:pathLst>
                <a:path w="2693384" h="1517428" extrusionOk="0">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6"/>
            <p:cNvSpPr/>
            <p:nvPr/>
          </p:nvSpPr>
          <p:spPr>
            <a:xfrm>
              <a:off x="5311140" y="4009739"/>
              <a:ext cx="2693384" cy="1223295"/>
            </a:xfrm>
            <a:custGeom>
              <a:avLst/>
              <a:gdLst/>
              <a:ahLst/>
              <a:cxnLst/>
              <a:rect l="l" t="t" r="r" b="b"/>
              <a:pathLst>
                <a:path w="2693384" h="1223295" extrusionOk="0">
                  <a:moveTo>
                    <a:pt x="0" y="0"/>
                  </a:moveTo>
                  <a:lnTo>
                    <a:pt x="2693384" y="0"/>
                  </a:lnTo>
                  <a:lnTo>
                    <a:pt x="2693384" y="1223296"/>
                  </a:lnTo>
                  <a:lnTo>
                    <a:pt x="0" y="12232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6"/>
            <p:cNvSpPr/>
            <p:nvPr/>
          </p:nvSpPr>
          <p:spPr>
            <a:xfrm>
              <a:off x="6619875" y="5273611"/>
              <a:ext cx="76009" cy="76009"/>
            </a:xfrm>
            <a:custGeom>
              <a:avLst/>
              <a:gdLst/>
              <a:ahLst/>
              <a:cxnLst/>
              <a:rect l="l" t="t" r="r" b="b"/>
              <a:pathLst>
                <a:path w="76009" h="76009" extrusionOk="0">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26"/>
          <p:cNvGrpSpPr/>
          <p:nvPr/>
        </p:nvGrpSpPr>
        <p:grpSpPr>
          <a:xfrm>
            <a:off x="6285440" y="656304"/>
            <a:ext cx="1654423" cy="835905"/>
            <a:chOff x="5905690" y="2867310"/>
            <a:chExt cx="1504568" cy="760190"/>
          </a:xfrm>
        </p:grpSpPr>
        <p:sp>
          <p:nvSpPr>
            <p:cNvPr id="715" name="Google Shape;715;p26"/>
            <p:cNvSpPr/>
            <p:nvPr/>
          </p:nvSpPr>
          <p:spPr>
            <a:xfrm>
              <a:off x="5905690" y="2867310"/>
              <a:ext cx="1504568" cy="760190"/>
            </a:xfrm>
            <a:custGeom>
              <a:avLst/>
              <a:gdLst/>
              <a:ahLst/>
              <a:cxnLst/>
              <a:rect l="l" t="t" r="r" b="b"/>
              <a:pathLst>
                <a:path w="1504568" h="760190" extrusionOk="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6"/>
            <p:cNvSpPr/>
            <p:nvPr/>
          </p:nvSpPr>
          <p:spPr>
            <a:xfrm>
              <a:off x="5905690" y="2918364"/>
              <a:ext cx="922591" cy="709136"/>
            </a:xfrm>
            <a:custGeom>
              <a:avLst/>
              <a:gdLst/>
              <a:ahLst/>
              <a:cxnLst/>
              <a:rect l="l" t="t" r="r" b="b"/>
              <a:pathLst>
                <a:path w="922591" h="709136" extrusionOk="0">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7" name="Google Shape;717;p26"/>
          <p:cNvGrpSpPr/>
          <p:nvPr/>
        </p:nvGrpSpPr>
        <p:grpSpPr>
          <a:xfrm>
            <a:off x="8276803" y="1327941"/>
            <a:ext cx="387944" cy="273258"/>
            <a:chOff x="7716678" y="3270218"/>
            <a:chExt cx="352805" cy="248507"/>
          </a:xfrm>
        </p:grpSpPr>
        <p:sp>
          <p:nvSpPr>
            <p:cNvPr id="718" name="Google Shape;718;p26"/>
            <p:cNvSpPr/>
            <p:nvPr/>
          </p:nvSpPr>
          <p:spPr>
            <a:xfrm>
              <a:off x="7716678" y="3270218"/>
              <a:ext cx="352805" cy="248507"/>
            </a:xfrm>
            <a:custGeom>
              <a:avLst/>
              <a:gdLst/>
              <a:ahLst/>
              <a:cxnLst/>
              <a:rect l="l" t="t" r="r" b="b"/>
              <a:pathLst>
                <a:path w="352805" h="248507" extrusionOk="0">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6"/>
            <p:cNvSpPr/>
            <p:nvPr/>
          </p:nvSpPr>
          <p:spPr>
            <a:xfrm>
              <a:off x="7783353" y="3331749"/>
              <a:ext cx="219455" cy="59054"/>
            </a:xfrm>
            <a:custGeom>
              <a:avLst/>
              <a:gdLst/>
              <a:ahLst/>
              <a:cxnLst/>
              <a:rect l="l" t="t" r="r" b="b"/>
              <a:pathLst>
                <a:path w="219455" h="59054" extrusionOk="0">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0" name="Google Shape;720;p26"/>
          <p:cNvSpPr/>
          <p:nvPr/>
        </p:nvSpPr>
        <p:spPr>
          <a:xfrm>
            <a:off x="7148815" y="1542896"/>
            <a:ext cx="10501" cy="432759"/>
          </a:xfrm>
          <a:custGeom>
            <a:avLst/>
            <a:gdLst/>
            <a:ahLst/>
            <a:cxnLst/>
            <a:rect l="l" t="t" r="r" b="b"/>
            <a:pathLst>
              <a:path w="9525" h="392525" extrusionOk="0">
                <a:moveTo>
                  <a:pt x="0" y="0"/>
                </a:moveTo>
                <a:lnTo>
                  <a:pt x="0" y="392525"/>
                </a:lnTo>
              </a:path>
            </a:pathLst>
          </a:custGeom>
          <a:noFill/>
          <a:ln w="29900" cap="rnd"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1" name="Google Shape;721;p26"/>
          <p:cNvGrpSpPr/>
          <p:nvPr/>
        </p:nvGrpSpPr>
        <p:grpSpPr>
          <a:xfrm>
            <a:off x="5483130" y="2415465"/>
            <a:ext cx="27232" cy="532378"/>
            <a:chOff x="3534917" y="4467129"/>
            <a:chExt cx="24765" cy="484156"/>
          </a:xfrm>
        </p:grpSpPr>
        <p:sp>
          <p:nvSpPr>
            <p:cNvPr id="722" name="Google Shape;722;p26"/>
            <p:cNvSpPr/>
            <p:nvPr/>
          </p:nvSpPr>
          <p:spPr>
            <a:xfrm>
              <a:off x="3547300" y="4478845"/>
              <a:ext cx="9525" cy="460724"/>
            </a:xfrm>
            <a:custGeom>
              <a:avLst/>
              <a:gdLst/>
              <a:ahLst/>
              <a:cxnLst/>
              <a:rect l="l" t="t" r="r" b="b"/>
              <a:pathLst>
                <a:path w="9525" h="460724" extrusionOk="0">
                  <a:moveTo>
                    <a:pt x="0" y="460724"/>
                  </a:moveTo>
                  <a:lnTo>
                    <a:pt x="0" y="0"/>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6"/>
            <p:cNvSpPr/>
            <p:nvPr/>
          </p:nvSpPr>
          <p:spPr>
            <a:xfrm>
              <a:off x="3534917" y="4926520"/>
              <a:ext cx="24765" cy="24765"/>
            </a:xfrm>
            <a:custGeom>
              <a:avLst/>
              <a:gdLst/>
              <a:ahLst/>
              <a:cxnLst/>
              <a:rect l="l" t="t" r="r" b="b"/>
              <a:pathLst>
                <a:path w="24765" h="24765" extrusionOk="0">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3534917" y="4467129"/>
              <a:ext cx="24765" cy="24765"/>
            </a:xfrm>
            <a:custGeom>
              <a:avLst/>
              <a:gdLst/>
              <a:ahLst/>
              <a:cxnLst/>
              <a:rect l="l" t="t" r="r" b="b"/>
              <a:pathLst>
                <a:path w="24765" h="24765" extrusionOk="0">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5" name="Google Shape;725;p26"/>
          <p:cNvGrpSpPr/>
          <p:nvPr/>
        </p:nvGrpSpPr>
        <p:grpSpPr>
          <a:xfrm>
            <a:off x="5643247" y="2277185"/>
            <a:ext cx="749418" cy="303868"/>
            <a:chOff x="3680531" y="4341375"/>
            <a:chExt cx="681537" cy="276344"/>
          </a:xfrm>
        </p:grpSpPr>
        <p:sp>
          <p:nvSpPr>
            <p:cNvPr id="726" name="Google Shape;726;p26"/>
            <p:cNvSpPr/>
            <p:nvPr/>
          </p:nvSpPr>
          <p:spPr>
            <a:xfrm>
              <a:off x="3692461" y="4353401"/>
              <a:ext cx="657796" cy="251936"/>
            </a:xfrm>
            <a:custGeom>
              <a:avLst/>
              <a:gdLst/>
              <a:ahLst/>
              <a:cxnLst/>
              <a:rect l="l" t="t" r="r" b="b"/>
              <a:pathLst>
                <a:path w="657796" h="251936" extrusionOk="0">
                  <a:moveTo>
                    <a:pt x="0" y="0"/>
                  </a:moveTo>
                  <a:lnTo>
                    <a:pt x="217075" y="217075"/>
                  </a:lnTo>
                  <a:cubicBezTo>
                    <a:pt x="239363" y="239363"/>
                    <a:pt x="269653" y="251936"/>
                    <a:pt x="301180" y="251936"/>
                  </a:cubicBezTo>
                  <a:lnTo>
                    <a:pt x="657797" y="251936"/>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6"/>
            <p:cNvSpPr/>
            <p:nvPr/>
          </p:nvSpPr>
          <p:spPr>
            <a:xfrm>
              <a:off x="3680531" y="4341375"/>
              <a:ext cx="24812" cy="24812"/>
            </a:xfrm>
            <a:custGeom>
              <a:avLst/>
              <a:gdLst/>
              <a:ahLst/>
              <a:cxnLst/>
              <a:rect l="l" t="t" r="r" b="b"/>
              <a:pathLst>
                <a:path w="24812" h="24812" extrusionOk="0">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6"/>
            <p:cNvSpPr/>
            <p:nvPr/>
          </p:nvSpPr>
          <p:spPr>
            <a:xfrm>
              <a:off x="4337303" y="4592955"/>
              <a:ext cx="24765" cy="24764"/>
            </a:xfrm>
            <a:custGeom>
              <a:avLst/>
              <a:gdLst/>
              <a:ahLst/>
              <a:cxnLst/>
              <a:rect l="l" t="t" r="r" b="b"/>
              <a:pathLst>
                <a:path w="24765" h="24764" extrusionOk="0">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26"/>
          <p:cNvGrpSpPr/>
          <p:nvPr/>
        </p:nvGrpSpPr>
        <p:grpSpPr>
          <a:xfrm>
            <a:off x="8163164" y="4027994"/>
            <a:ext cx="202142" cy="355685"/>
            <a:chOff x="7613332" y="5933598"/>
            <a:chExt cx="183832" cy="323468"/>
          </a:xfrm>
        </p:grpSpPr>
        <p:sp>
          <p:nvSpPr>
            <p:cNvPr id="730" name="Google Shape;730;p26"/>
            <p:cNvSpPr/>
            <p:nvPr/>
          </p:nvSpPr>
          <p:spPr>
            <a:xfrm>
              <a:off x="7613332" y="5933598"/>
              <a:ext cx="183832" cy="323468"/>
            </a:xfrm>
            <a:custGeom>
              <a:avLst/>
              <a:gdLst/>
              <a:ahLst/>
              <a:cxnLst/>
              <a:rect l="l" t="t" r="r" b="b"/>
              <a:pathLst>
                <a:path w="183832" h="323468" extrusionOk="0">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6"/>
            <p:cNvSpPr/>
            <p:nvPr/>
          </p:nvSpPr>
          <p:spPr>
            <a:xfrm>
              <a:off x="7699533" y="5961602"/>
              <a:ext cx="11430" cy="54101"/>
            </a:xfrm>
            <a:custGeom>
              <a:avLst/>
              <a:gdLst/>
              <a:ahLst/>
              <a:cxnLst/>
              <a:rect l="l" t="t" r="r" b="b"/>
              <a:pathLst>
                <a:path w="11430" h="54101" extrusionOk="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2" name="Google Shape;732;p26"/>
          <p:cNvGrpSpPr/>
          <p:nvPr/>
        </p:nvGrpSpPr>
        <p:grpSpPr>
          <a:xfrm>
            <a:off x="6427831" y="3923439"/>
            <a:ext cx="1533857" cy="564092"/>
            <a:chOff x="6546554" y="3679108"/>
            <a:chExt cx="1256642" cy="462143"/>
          </a:xfrm>
        </p:grpSpPr>
        <p:sp>
          <p:nvSpPr>
            <p:cNvPr id="733" name="Google Shape;733;p26"/>
            <p:cNvSpPr/>
            <p:nvPr/>
          </p:nvSpPr>
          <p:spPr>
            <a:xfrm>
              <a:off x="6546554" y="3679108"/>
              <a:ext cx="1256642" cy="462143"/>
            </a:xfrm>
            <a:custGeom>
              <a:avLst/>
              <a:gdLst/>
              <a:ahLst/>
              <a:cxnLst/>
              <a:rect l="l" t="t" r="r" b="b"/>
              <a:pathLst>
                <a:path w="1396269" h="513492" extrusionOk="0">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6"/>
            <p:cNvSpPr/>
            <p:nvPr/>
          </p:nvSpPr>
          <p:spPr>
            <a:xfrm>
              <a:off x="6661108" y="3712144"/>
              <a:ext cx="69522" cy="69522"/>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5" name="Google Shape;735;p26"/>
            <p:cNvGrpSpPr/>
            <p:nvPr/>
          </p:nvGrpSpPr>
          <p:grpSpPr>
            <a:xfrm>
              <a:off x="6805960" y="3712311"/>
              <a:ext cx="391811" cy="69592"/>
              <a:chOff x="6322885" y="5875210"/>
              <a:chExt cx="434911" cy="77247"/>
            </a:xfrm>
          </p:grpSpPr>
          <p:sp>
            <p:nvSpPr>
              <p:cNvPr id="736" name="Google Shape;736;p26"/>
              <p:cNvSpPr/>
              <p:nvPr/>
            </p:nvSpPr>
            <p:spPr>
              <a:xfrm>
                <a:off x="632288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6"/>
              <p:cNvSpPr/>
              <p:nvPr/>
            </p:nvSpPr>
            <p:spPr>
              <a:xfrm>
                <a:off x="6412325"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6"/>
              <p:cNvSpPr/>
              <p:nvPr/>
            </p:nvSpPr>
            <p:spPr>
              <a:xfrm>
                <a:off x="6501765"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6"/>
              <p:cNvSpPr/>
              <p:nvPr/>
            </p:nvSpPr>
            <p:spPr>
              <a:xfrm>
                <a:off x="6591109"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6"/>
              <p:cNvSpPr/>
              <p:nvPr/>
            </p:nvSpPr>
            <p:spPr>
              <a:xfrm>
                <a:off x="6680549"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26"/>
            <p:cNvGrpSpPr/>
            <p:nvPr/>
          </p:nvGrpSpPr>
          <p:grpSpPr>
            <a:xfrm>
              <a:off x="7285642" y="3712311"/>
              <a:ext cx="391897" cy="69592"/>
              <a:chOff x="6855333" y="5875210"/>
              <a:chExt cx="435006" cy="77247"/>
            </a:xfrm>
          </p:grpSpPr>
          <p:sp>
            <p:nvSpPr>
              <p:cNvPr id="742" name="Google Shape;742;p26"/>
              <p:cNvSpPr/>
              <p:nvPr/>
            </p:nvSpPr>
            <p:spPr>
              <a:xfrm>
                <a:off x="6855333"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6"/>
              <p:cNvSpPr/>
              <p:nvPr/>
            </p:nvSpPr>
            <p:spPr>
              <a:xfrm>
                <a:off x="6944772" y="5875210"/>
                <a:ext cx="77247" cy="77247"/>
              </a:xfrm>
              <a:custGeom>
                <a:avLst/>
                <a:gdLst/>
                <a:ahLst/>
                <a:cxnLst/>
                <a:rect l="l" t="t" r="r" b="b"/>
                <a:pathLst>
                  <a:path w="77247" h="77247" extrusionOk="0">
                    <a:moveTo>
                      <a:pt x="0" y="0"/>
                    </a:moveTo>
                    <a:lnTo>
                      <a:pt x="77247" y="0"/>
                    </a:lnTo>
                    <a:lnTo>
                      <a:pt x="77247"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6"/>
              <p:cNvSpPr/>
              <p:nvPr/>
            </p:nvSpPr>
            <p:spPr>
              <a:xfrm>
                <a:off x="703421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6"/>
              <p:cNvSpPr/>
              <p:nvPr/>
            </p:nvSpPr>
            <p:spPr>
              <a:xfrm>
                <a:off x="712365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6"/>
              <p:cNvSpPr/>
              <p:nvPr/>
            </p:nvSpPr>
            <p:spPr>
              <a:xfrm>
                <a:off x="7213092" y="5875210"/>
                <a:ext cx="77247" cy="77247"/>
              </a:xfrm>
              <a:custGeom>
                <a:avLst/>
                <a:gdLst/>
                <a:ahLst/>
                <a:cxnLst/>
                <a:rect l="l" t="t" r="r" b="b"/>
                <a:pathLst>
                  <a:path w="77247" h="77247" extrusionOk="0">
                    <a:moveTo>
                      <a:pt x="0" y="0"/>
                    </a:moveTo>
                    <a:lnTo>
                      <a:pt x="77248" y="0"/>
                    </a:lnTo>
                    <a:lnTo>
                      <a:pt x="77248" y="77248"/>
                    </a:lnTo>
                    <a:lnTo>
                      <a:pt x="0" y="772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26"/>
            <p:cNvGrpSpPr/>
            <p:nvPr/>
          </p:nvGrpSpPr>
          <p:grpSpPr>
            <a:xfrm>
              <a:off x="6577103" y="3819746"/>
              <a:ext cx="1198690" cy="70794"/>
              <a:chOff x="6068853" y="5994463"/>
              <a:chExt cx="1330547" cy="78581"/>
            </a:xfrm>
          </p:grpSpPr>
          <p:sp>
            <p:nvSpPr>
              <p:cNvPr id="748" name="Google Shape;748;p26"/>
              <p:cNvSpPr/>
              <p:nvPr/>
            </p:nvSpPr>
            <p:spPr>
              <a:xfrm>
                <a:off x="6068853"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6"/>
              <p:cNvSpPr/>
              <p:nvPr/>
            </p:nvSpPr>
            <p:spPr>
              <a:xfrm>
                <a:off x="617315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6"/>
              <p:cNvSpPr/>
              <p:nvPr/>
            </p:nvSpPr>
            <p:spPr>
              <a:xfrm>
                <a:off x="6277451"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6"/>
              <p:cNvSpPr/>
              <p:nvPr/>
            </p:nvSpPr>
            <p:spPr>
              <a:xfrm>
                <a:off x="638184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6"/>
              <p:cNvSpPr/>
              <p:nvPr/>
            </p:nvSpPr>
            <p:spPr>
              <a:xfrm>
                <a:off x="648614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6"/>
              <p:cNvSpPr/>
              <p:nvPr/>
            </p:nvSpPr>
            <p:spPr>
              <a:xfrm>
                <a:off x="6590442"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26"/>
              <p:cNvSpPr/>
              <p:nvPr/>
            </p:nvSpPr>
            <p:spPr>
              <a:xfrm>
                <a:off x="669483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6"/>
              <p:cNvSpPr/>
              <p:nvPr/>
            </p:nvSpPr>
            <p:spPr>
              <a:xfrm>
                <a:off x="679913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6"/>
              <p:cNvSpPr/>
              <p:nvPr/>
            </p:nvSpPr>
            <p:spPr>
              <a:xfrm>
                <a:off x="6903434"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6"/>
              <p:cNvSpPr/>
              <p:nvPr/>
            </p:nvSpPr>
            <p:spPr>
              <a:xfrm>
                <a:off x="7007828"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6"/>
              <p:cNvSpPr/>
              <p:nvPr/>
            </p:nvSpPr>
            <p:spPr>
              <a:xfrm>
                <a:off x="7112126"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6"/>
              <p:cNvSpPr/>
              <p:nvPr/>
            </p:nvSpPr>
            <p:spPr>
              <a:xfrm>
                <a:off x="7216425" y="5994463"/>
                <a:ext cx="78581" cy="78581"/>
              </a:xfrm>
              <a:custGeom>
                <a:avLst/>
                <a:gdLst/>
                <a:ahLst/>
                <a:cxnLst/>
                <a:rect l="l" t="t" r="r" b="b"/>
                <a:pathLst>
                  <a:path w="78581" h="78581" extrusionOk="0">
                    <a:moveTo>
                      <a:pt x="0" y="0"/>
                    </a:moveTo>
                    <a:lnTo>
                      <a:pt x="78581" y="0"/>
                    </a:lnTo>
                    <a:lnTo>
                      <a:pt x="78581"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6"/>
              <p:cNvSpPr/>
              <p:nvPr/>
            </p:nvSpPr>
            <p:spPr>
              <a:xfrm>
                <a:off x="7320819" y="5994463"/>
                <a:ext cx="78581" cy="78581"/>
              </a:xfrm>
              <a:custGeom>
                <a:avLst/>
                <a:gdLst/>
                <a:ahLst/>
                <a:cxnLst/>
                <a:rect l="l" t="t" r="r" b="b"/>
                <a:pathLst>
                  <a:path w="78581" h="78581" extrusionOk="0">
                    <a:moveTo>
                      <a:pt x="0" y="0"/>
                    </a:moveTo>
                    <a:lnTo>
                      <a:pt x="78582" y="0"/>
                    </a:lnTo>
                    <a:lnTo>
                      <a:pt x="78582" y="78582"/>
                    </a:lnTo>
                    <a:lnTo>
                      <a:pt x="0" y="7858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1" name="Google Shape;761;p26"/>
            <p:cNvGrpSpPr/>
            <p:nvPr/>
          </p:nvGrpSpPr>
          <p:grpSpPr>
            <a:xfrm>
              <a:off x="6577103" y="3995572"/>
              <a:ext cx="1198690" cy="70794"/>
              <a:chOff x="6068853" y="6189630"/>
              <a:chExt cx="1330547" cy="78581"/>
            </a:xfrm>
          </p:grpSpPr>
          <p:sp>
            <p:nvSpPr>
              <p:cNvPr id="762" name="Google Shape;762;p26"/>
              <p:cNvSpPr/>
              <p:nvPr/>
            </p:nvSpPr>
            <p:spPr>
              <a:xfrm>
                <a:off x="6068853"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6"/>
              <p:cNvSpPr/>
              <p:nvPr/>
            </p:nvSpPr>
            <p:spPr>
              <a:xfrm>
                <a:off x="6173152"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6"/>
              <p:cNvSpPr/>
              <p:nvPr/>
            </p:nvSpPr>
            <p:spPr>
              <a:xfrm>
                <a:off x="6277451" y="6189630"/>
                <a:ext cx="497300" cy="78581"/>
              </a:xfrm>
              <a:custGeom>
                <a:avLst/>
                <a:gdLst/>
                <a:ahLst/>
                <a:cxnLst/>
                <a:rect l="l" t="t" r="r" b="b"/>
                <a:pathLst>
                  <a:path w="497300" h="78581" extrusionOk="0">
                    <a:moveTo>
                      <a:pt x="0" y="0"/>
                    </a:moveTo>
                    <a:lnTo>
                      <a:pt x="497300" y="0"/>
                    </a:lnTo>
                    <a:lnTo>
                      <a:pt x="497300"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6"/>
              <p:cNvSpPr/>
              <p:nvPr/>
            </p:nvSpPr>
            <p:spPr>
              <a:xfrm>
                <a:off x="679913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6"/>
              <p:cNvSpPr/>
              <p:nvPr/>
            </p:nvSpPr>
            <p:spPr>
              <a:xfrm>
                <a:off x="6903434"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6"/>
              <p:cNvSpPr/>
              <p:nvPr/>
            </p:nvSpPr>
            <p:spPr>
              <a:xfrm>
                <a:off x="7007828"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6"/>
              <p:cNvSpPr/>
              <p:nvPr/>
            </p:nvSpPr>
            <p:spPr>
              <a:xfrm>
                <a:off x="7112126"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6"/>
              <p:cNvSpPr/>
              <p:nvPr/>
            </p:nvSpPr>
            <p:spPr>
              <a:xfrm>
                <a:off x="7216425" y="6189630"/>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6"/>
              <p:cNvSpPr/>
              <p:nvPr/>
            </p:nvSpPr>
            <p:spPr>
              <a:xfrm>
                <a:off x="7320819" y="6189630"/>
                <a:ext cx="78581" cy="78581"/>
              </a:xfrm>
              <a:custGeom>
                <a:avLst/>
                <a:gdLst/>
                <a:ahLst/>
                <a:cxnLst/>
                <a:rect l="l" t="t" r="r" b="b"/>
                <a:pathLst>
                  <a:path w="78581" h="78581" extrusionOk="0">
                    <a:moveTo>
                      <a:pt x="0" y="0"/>
                    </a:moveTo>
                    <a:lnTo>
                      <a:pt x="78582" y="0"/>
                    </a:lnTo>
                    <a:lnTo>
                      <a:pt x="78582"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6"/>
            <p:cNvGrpSpPr/>
            <p:nvPr/>
          </p:nvGrpSpPr>
          <p:grpSpPr>
            <a:xfrm>
              <a:off x="6622239" y="3908904"/>
              <a:ext cx="1104727" cy="70794"/>
              <a:chOff x="6118955" y="6093428"/>
              <a:chExt cx="1226248" cy="78581"/>
            </a:xfrm>
          </p:grpSpPr>
          <p:sp>
            <p:nvSpPr>
              <p:cNvPr id="772" name="Google Shape;772;p26"/>
              <p:cNvSpPr/>
              <p:nvPr/>
            </p:nvSpPr>
            <p:spPr>
              <a:xfrm>
                <a:off x="611895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26"/>
              <p:cNvSpPr/>
              <p:nvPr/>
            </p:nvSpPr>
            <p:spPr>
              <a:xfrm>
                <a:off x="6223254"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6"/>
              <p:cNvSpPr/>
              <p:nvPr/>
            </p:nvSpPr>
            <p:spPr>
              <a:xfrm>
                <a:off x="632764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6"/>
              <p:cNvSpPr/>
              <p:nvPr/>
            </p:nvSpPr>
            <p:spPr>
              <a:xfrm>
                <a:off x="6431946"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6"/>
              <p:cNvSpPr/>
              <p:nvPr/>
            </p:nvSpPr>
            <p:spPr>
              <a:xfrm>
                <a:off x="6536245"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6"/>
              <p:cNvSpPr/>
              <p:nvPr/>
            </p:nvSpPr>
            <p:spPr>
              <a:xfrm>
                <a:off x="664063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6"/>
              <p:cNvSpPr/>
              <p:nvPr/>
            </p:nvSpPr>
            <p:spPr>
              <a:xfrm>
                <a:off x="674493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6"/>
              <p:cNvSpPr/>
              <p:nvPr/>
            </p:nvSpPr>
            <p:spPr>
              <a:xfrm>
                <a:off x="6849237"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6"/>
              <p:cNvSpPr/>
              <p:nvPr/>
            </p:nvSpPr>
            <p:spPr>
              <a:xfrm>
                <a:off x="6953631"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6"/>
              <p:cNvSpPr/>
              <p:nvPr/>
            </p:nvSpPr>
            <p:spPr>
              <a:xfrm>
                <a:off x="7057929"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6"/>
              <p:cNvSpPr/>
              <p:nvPr/>
            </p:nvSpPr>
            <p:spPr>
              <a:xfrm>
                <a:off x="7162228"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6"/>
              <p:cNvSpPr/>
              <p:nvPr/>
            </p:nvSpPr>
            <p:spPr>
              <a:xfrm>
                <a:off x="7266622" y="6093428"/>
                <a:ext cx="78581" cy="78581"/>
              </a:xfrm>
              <a:custGeom>
                <a:avLst/>
                <a:gdLst/>
                <a:ahLst/>
                <a:cxnLst/>
                <a:rect l="l" t="t" r="r" b="b"/>
                <a:pathLst>
                  <a:path w="78581" h="78581" extrusionOk="0">
                    <a:moveTo>
                      <a:pt x="0" y="0"/>
                    </a:moveTo>
                    <a:lnTo>
                      <a:pt x="78581" y="0"/>
                    </a:lnTo>
                    <a:lnTo>
                      <a:pt x="78581" y="78581"/>
                    </a:lnTo>
                    <a:lnTo>
                      <a:pt x="0" y="7858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784;p26"/>
            <p:cNvSpPr/>
            <p:nvPr/>
          </p:nvSpPr>
          <p:spPr>
            <a:xfrm>
              <a:off x="7740658" y="3711543"/>
              <a:ext cx="33604" cy="33604"/>
            </a:xfrm>
            <a:custGeom>
              <a:avLst/>
              <a:gdLst/>
              <a:ahLst/>
              <a:cxnLst/>
              <a:rect l="l" t="t" r="r" b="b"/>
              <a:pathLst>
                <a:path w="37338" h="37338" extrusionOk="0">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5" name="Google Shape;785;p26"/>
          <p:cNvGrpSpPr/>
          <p:nvPr/>
        </p:nvGrpSpPr>
        <p:grpSpPr>
          <a:xfrm>
            <a:off x="6367914" y="2012818"/>
            <a:ext cx="1448168" cy="1250722"/>
            <a:chOff x="6497466" y="2113795"/>
            <a:chExt cx="1186439" cy="1024678"/>
          </a:xfrm>
        </p:grpSpPr>
        <p:sp>
          <p:nvSpPr>
            <p:cNvPr id="786" name="Google Shape;786;p26"/>
            <p:cNvSpPr/>
            <p:nvPr/>
          </p:nvSpPr>
          <p:spPr>
            <a:xfrm>
              <a:off x="6497466" y="2113795"/>
              <a:ext cx="1186433" cy="1024678"/>
            </a:xfrm>
            <a:custGeom>
              <a:avLst/>
              <a:gdLst/>
              <a:ahLst/>
              <a:cxnLst/>
              <a:rect l="l" t="t" r="r" b="b"/>
              <a:pathLst>
                <a:path w="1318259" h="1915286" extrusionOk="0">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6"/>
            <p:cNvSpPr/>
            <p:nvPr/>
          </p:nvSpPr>
          <p:spPr>
            <a:xfrm>
              <a:off x="6497472" y="2113798"/>
              <a:ext cx="1186433" cy="84696"/>
            </a:xfrm>
            <a:custGeom>
              <a:avLst/>
              <a:gdLst/>
              <a:ahLst/>
              <a:cxnLst/>
              <a:rect l="l" t="t" r="r" b="b"/>
              <a:pathLst>
                <a:path w="1318259" h="94107" extrusionOk="0">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8" name="Google Shape;788;p26"/>
            <p:cNvGrpSpPr/>
            <p:nvPr/>
          </p:nvGrpSpPr>
          <p:grpSpPr>
            <a:xfrm>
              <a:off x="7512268" y="2145579"/>
              <a:ext cx="126741" cy="28145"/>
              <a:chOff x="7106888" y="4136136"/>
              <a:chExt cx="140683" cy="31241"/>
            </a:xfrm>
          </p:grpSpPr>
          <p:sp>
            <p:nvSpPr>
              <p:cNvPr id="789" name="Google Shape;789;p26"/>
              <p:cNvSpPr/>
              <p:nvPr/>
            </p:nvSpPr>
            <p:spPr>
              <a:xfrm>
                <a:off x="7216330"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6"/>
              <p:cNvSpPr/>
              <p:nvPr/>
            </p:nvSpPr>
            <p:spPr>
              <a:xfrm>
                <a:off x="7161561" y="4136136"/>
                <a:ext cx="31241" cy="31241"/>
              </a:xfrm>
              <a:custGeom>
                <a:avLst/>
                <a:gdLst/>
                <a:ahLst/>
                <a:cxnLst/>
                <a:rect l="l" t="t" r="r" b="b"/>
                <a:pathLst>
                  <a:path w="31241" h="31241" extrusionOk="0">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6"/>
              <p:cNvSpPr/>
              <p:nvPr/>
            </p:nvSpPr>
            <p:spPr>
              <a:xfrm>
                <a:off x="7106888" y="4136136"/>
                <a:ext cx="31241" cy="31241"/>
              </a:xfrm>
              <a:custGeom>
                <a:avLst/>
                <a:gdLst/>
                <a:ahLst/>
                <a:cxnLst/>
                <a:rect l="l" t="t" r="r" b="b"/>
                <a:pathLst>
                  <a:path w="31241" h="31241" extrusionOk="0">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26"/>
            <p:cNvSpPr/>
            <p:nvPr/>
          </p:nvSpPr>
          <p:spPr>
            <a:xfrm>
              <a:off x="6515578" y="2215995"/>
              <a:ext cx="1150258" cy="460514"/>
            </a:xfrm>
            <a:custGeom>
              <a:avLst/>
              <a:gdLst/>
              <a:ahLst/>
              <a:cxnLst/>
              <a:rect l="l" t="t" r="r" b="b"/>
              <a:pathLst>
                <a:path w="1278064" h="511682" extrusionOk="0">
                  <a:moveTo>
                    <a:pt x="0" y="0"/>
                  </a:moveTo>
                  <a:lnTo>
                    <a:pt x="1278064" y="0"/>
                  </a:lnTo>
                  <a:lnTo>
                    <a:pt x="1278064" y="511683"/>
                  </a:lnTo>
                  <a:lnTo>
                    <a:pt x="0" y="5116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6"/>
            <p:cNvSpPr/>
            <p:nvPr/>
          </p:nvSpPr>
          <p:spPr>
            <a:xfrm>
              <a:off x="6548699" y="2724580"/>
              <a:ext cx="316840" cy="275091"/>
            </a:xfrm>
            <a:custGeom>
              <a:avLst/>
              <a:gdLst/>
              <a:ahLst/>
              <a:cxnLst/>
              <a:rect l="l" t="t" r="r" b="b"/>
              <a:pathLst>
                <a:path w="352044" h="305657" extrusionOk="0">
                  <a:moveTo>
                    <a:pt x="0" y="0"/>
                  </a:moveTo>
                  <a:lnTo>
                    <a:pt x="352044" y="0"/>
                  </a:lnTo>
                  <a:lnTo>
                    <a:pt x="352044" y="305657"/>
                  </a:lnTo>
                  <a:lnTo>
                    <a:pt x="0" y="30565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6"/>
            <p:cNvSpPr/>
            <p:nvPr/>
          </p:nvSpPr>
          <p:spPr>
            <a:xfrm>
              <a:off x="6896308" y="2724580"/>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6"/>
            <p:cNvSpPr/>
            <p:nvPr/>
          </p:nvSpPr>
          <p:spPr>
            <a:xfrm>
              <a:off x="6896308" y="2775721"/>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6"/>
            <p:cNvSpPr/>
            <p:nvPr/>
          </p:nvSpPr>
          <p:spPr>
            <a:xfrm>
              <a:off x="6896308" y="2826777"/>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6"/>
            <p:cNvSpPr/>
            <p:nvPr/>
          </p:nvSpPr>
          <p:spPr>
            <a:xfrm>
              <a:off x="6896308" y="2877919"/>
              <a:ext cx="741778" cy="20916"/>
            </a:xfrm>
            <a:custGeom>
              <a:avLst/>
              <a:gdLst/>
              <a:ahLst/>
              <a:cxnLst/>
              <a:rect l="l" t="t" r="r" b="b"/>
              <a:pathLst>
                <a:path w="824198" h="23240" extrusionOk="0">
                  <a:moveTo>
                    <a:pt x="0" y="0"/>
                  </a:moveTo>
                  <a:lnTo>
                    <a:pt x="824199" y="0"/>
                  </a:lnTo>
                  <a:lnTo>
                    <a:pt x="824199" y="23241"/>
                  </a:lnTo>
                  <a:lnTo>
                    <a:pt x="0" y="232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8" name="Google Shape;798;p26"/>
            <p:cNvGrpSpPr/>
            <p:nvPr/>
          </p:nvGrpSpPr>
          <p:grpSpPr>
            <a:xfrm>
              <a:off x="7422424" y="2953744"/>
              <a:ext cx="216586" cy="46337"/>
              <a:chOff x="7007161" y="5033200"/>
              <a:chExt cx="240411" cy="51434"/>
            </a:xfrm>
          </p:grpSpPr>
          <p:sp>
            <p:nvSpPr>
              <p:cNvPr id="799" name="Google Shape;799;p26"/>
              <p:cNvSpPr/>
              <p:nvPr/>
            </p:nvSpPr>
            <p:spPr>
              <a:xfrm>
                <a:off x="7007161" y="5033200"/>
                <a:ext cx="240411" cy="51434"/>
              </a:xfrm>
              <a:custGeom>
                <a:avLst/>
                <a:gdLst/>
                <a:ahLst/>
                <a:cxnLst/>
                <a:rect l="l" t="t" r="r" b="b"/>
                <a:pathLst>
                  <a:path w="240411" h="51434" extrusionOk="0">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6"/>
              <p:cNvSpPr/>
              <p:nvPr/>
            </p:nvSpPr>
            <p:spPr>
              <a:xfrm>
                <a:off x="7073264" y="5047202"/>
                <a:ext cx="108204" cy="23240"/>
              </a:xfrm>
              <a:custGeom>
                <a:avLst/>
                <a:gdLst/>
                <a:ahLst/>
                <a:cxnLst/>
                <a:rect l="l" t="t" r="r" b="b"/>
                <a:pathLst>
                  <a:path w="108204" h="23240" extrusionOk="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1" name="Google Shape;801;p26"/>
            <p:cNvGrpSpPr/>
            <p:nvPr/>
          </p:nvGrpSpPr>
          <p:grpSpPr>
            <a:xfrm>
              <a:off x="6548871" y="2408331"/>
              <a:ext cx="1090139" cy="89414"/>
              <a:chOff x="6037516" y="4427791"/>
              <a:chExt cx="1210056" cy="99250"/>
            </a:xfrm>
          </p:grpSpPr>
          <p:sp>
            <p:nvSpPr>
              <p:cNvPr id="802" name="Google Shape;802;p26"/>
              <p:cNvSpPr/>
              <p:nvPr/>
            </p:nvSpPr>
            <p:spPr>
              <a:xfrm>
                <a:off x="6037516" y="4427791"/>
                <a:ext cx="49625" cy="99250"/>
              </a:xfrm>
              <a:custGeom>
                <a:avLst/>
                <a:gdLst/>
                <a:ahLst/>
                <a:cxnLst/>
                <a:rect l="l" t="t" r="r" b="b"/>
                <a:pathLst>
                  <a:path w="49625" h="99250" extrusionOk="0">
                    <a:moveTo>
                      <a:pt x="0" y="49625"/>
                    </a:moveTo>
                    <a:lnTo>
                      <a:pt x="49625" y="99251"/>
                    </a:lnTo>
                    <a:lnTo>
                      <a:pt x="49625" y="0"/>
                    </a:lnTo>
                    <a:lnTo>
                      <a:pt x="0" y="496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6"/>
              <p:cNvSpPr/>
              <p:nvPr/>
            </p:nvSpPr>
            <p:spPr>
              <a:xfrm>
                <a:off x="7197947" y="4427791"/>
                <a:ext cx="49625" cy="99250"/>
              </a:xfrm>
              <a:custGeom>
                <a:avLst/>
                <a:gdLst/>
                <a:ahLst/>
                <a:cxnLst/>
                <a:rect l="l" t="t" r="r" b="b"/>
                <a:pathLst>
                  <a:path w="49625" h="99250" extrusionOk="0">
                    <a:moveTo>
                      <a:pt x="0" y="0"/>
                    </a:moveTo>
                    <a:lnTo>
                      <a:pt x="0" y="99251"/>
                    </a:lnTo>
                    <a:lnTo>
                      <a:pt x="49625" y="4962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4" name="Google Shape;804;p26"/>
            <p:cNvGrpSpPr/>
            <p:nvPr/>
          </p:nvGrpSpPr>
          <p:grpSpPr>
            <a:xfrm>
              <a:off x="7012935" y="2651519"/>
              <a:ext cx="157033" cy="16304"/>
              <a:chOff x="6552628" y="4697730"/>
              <a:chExt cx="174307" cy="18097"/>
            </a:xfrm>
          </p:grpSpPr>
          <p:sp>
            <p:nvSpPr>
              <p:cNvPr id="805" name="Google Shape;805;p26"/>
              <p:cNvSpPr/>
              <p:nvPr/>
            </p:nvSpPr>
            <p:spPr>
              <a:xfrm>
                <a:off x="6552628" y="4697730"/>
                <a:ext cx="18097" cy="18097"/>
              </a:xfrm>
              <a:custGeom>
                <a:avLst/>
                <a:gdLst/>
                <a:ahLst/>
                <a:cxnLst/>
                <a:rect l="l" t="t" r="r" b="b"/>
                <a:pathLst>
                  <a:path w="18097" h="18097" extrusionOk="0">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6"/>
              <p:cNvSpPr/>
              <p:nvPr/>
            </p:nvSpPr>
            <p:spPr>
              <a:xfrm>
                <a:off x="65916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6"/>
              <p:cNvSpPr/>
              <p:nvPr/>
            </p:nvSpPr>
            <p:spPr>
              <a:xfrm>
                <a:off x="6630733" y="4697730"/>
                <a:ext cx="18097" cy="18097"/>
              </a:xfrm>
              <a:custGeom>
                <a:avLst/>
                <a:gdLst/>
                <a:ahLst/>
                <a:cxnLst/>
                <a:rect l="l" t="t" r="r" b="b"/>
                <a:pathLst>
                  <a:path w="18097" h="18097" extrusionOk="0">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6"/>
              <p:cNvSpPr/>
              <p:nvPr/>
            </p:nvSpPr>
            <p:spPr>
              <a:xfrm>
                <a:off x="6669881" y="4697730"/>
                <a:ext cx="18097" cy="18097"/>
              </a:xfrm>
              <a:custGeom>
                <a:avLst/>
                <a:gdLst/>
                <a:ahLst/>
                <a:cxnLst/>
                <a:rect l="l" t="t" r="r" b="b"/>
                <a:pathLst>
                  <a:path w="18097" h="18097" extrusionOk="0">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6"/>
              <p:cNvSpPr/>
              <p:nvPr/>
            </p:nvSpPr>
            <p:spPr>
              <a:xfrm>
                <a:off x="6708838" y="4697730"/>
                <a:ext cx="18097" cy="18097"/>
              </a:xfrm>
              <a:custGeom>
                <a:avLst/>
                <a:gdLst/>
                <a:ahLst/>
                <a:cxnLst/>
                <a:rect l="l" t="t" r="r" b="b"/>
                <a:pathLst>
                  <a:path w="18097" h="18097" extrusionOk="0">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26"/>
            <p:cNvSpPr/>
            <p:nvPr/>
          </p:nvSpPr>
          <p:spPr>
            <a:xfrm>
              <a:off x="6548699" y="3046960"/>
              <a:ext cx="1089050" cy="8572"/>
            </a:xfrm>
            <a:custGeom>
              <a:avLst/>
              <a:gdLst/>
              <a:ahLst/>
              <a:cxnLst/>
              <a:rect l="l" t="t" r="r" b="b"/>
              <a:pathLst>
                <a:path w="1210055" h="9525" extrusionOk="0">
                  <a:moveTo>
                    <a:pt x="0" y="0"/>
                  </a:moveTo>
                  <a:lnTo>
                    <a:pt x="1210056" y="0"/>
                  </a:lnTo>
                </a:path>
              </a:pathLst>
            </a:custGeom>
            <a:noFill/>
            <a:ln w="17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1" name="Google Shape;811;p26"/>
            <p:cNvGrpSpPr/>
            <p:nvPr/>
          </p:nvGrpSpPr>
          <p:grpSpPr>
            <a:xfrm>
              <a:off x="6505708" y="2659414"/>
              <a:ext cx="413779" cy="413778"/>
              <a:chOff x="5989605" y="4706493"/>
              <a:chExt cx="459295" cy="459294"/>
            </a:xfrm>
          </p:grpSpPr>
          <p:grpSp>
            <p:nvGrpSpPr>
              <p:cNvPr id="812" name="Google Shape;812;p26"/>
              <p:cNvGrpSpPr/>
              <p:nvPr/>
            </p:nvGrpSpPr>
            <p:grpSpPr>
              <a:xfrm>
                <a:off x="6001893" y="4718780"/>
                <a:ext cx="444150" cy="444151"/>
                <a:chOff x="6001893" y="4718780"/>
                <a:chExt cx="444150" cy="444151"/>
              </a:xfrm>
            </p:grpSpPr>
            <p:sp>
              <p:nvSpPr>
                <p:cNvPr id="813" name="Google Shape;813;p26"/>
                <p:cNvSpPr/>
                <p:nvPr/>
              </p:nvSpPr>
              <p:spPr>
                <a:xfrm>
                  <a:off x="6017418" y="5153406"/>
                  <a:ext cx="388048" cy="9525"/>
                </a:xfrm>
                <a:custGeom>
                  <a:avLst/>
                  <a:gdLst/>
                  <a:ahLst/>
                  <a:cxnLst/>
                  <a:rect l="l" t="t" r="r" b="b"/>
                  <a:pathLst>
                    <a:path w="388048" h="9525" extrusionOk="0">
                      <a:moveTo>
                        <a:pt x="388048" y="0"/>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6"/>
                <p:cNvSpPr/>
                <p:nvPr/>
              </p:nvSpPr>
              <p:spPr>
                <a:xfrm>
                  <a:off x="6001893" y="4734306"/>
                  <a:ext cx="9525" cy="388048"/>
                </a:xfrm>
                <a:custGeom>
                  <a:avLst/>
                  <a:gdLst/>
                  <a:ahLst/>
                  <a:cxnLst/>
                  <a:rect l="l" t="t" r="r" b="b"/>
                  <a:pathLst>
                    <a:path w="9525" h="388048" extrusionOk="0">
                      <a:moveTo>
                        <a:pt x="0" y="388049"/>
                      </a:moveTo>
                      <a:lnTo>
                        <a:pt x="0"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6"/>
                <p:cNvSpPr/>
                <p:nvPr/>
              </p:nvSpPr>
              <p:spPr>
                <a:xfrm>
                  <a:off x="6032944" y="4718780"/>
                  <a:ext cx="388048" cy="9525"/>
                </a:xfrm>
                <a:custGeom>
                  <a:avLst/>
                  <a:gdLst/>
                  <a:ahLst/>
                  <a:cxnLst/>
                  <a:rect l="l" t="t" r="r" b="b"/>
                  <a:pathLst>
                    <a:path w="388048" h="9525" extrusionOk="0">
                      <a:moveTo>
                        <a:pt x="0" y="0"/>
                      </a:moveTo>
                      <a:lnTo>
                        <a:pt x="388048" y="0"/>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6"/>
                <p:cNvSpPr/>
                <p:nvPr/>
              </p:nvSpPr>
              <p:spPr>
                <a:xfrm>
                  <a:off x="6436518" y="4749831"/>
                  <a:ext cx="9525" cy="388048"/>
                </a:xfrm>
                <a:custGeom>
                  <a:avLst/>
                  <a:gdLst/>
                  <a:ahLst/>
                  <a:cxnLst/>
                  <a:rect l="l" t="t" r="r" b="b"/>
                  <a:pathLst>
                    <a:path w="9525" h="388048" extrusionOk="0">
                      <a:moveTo>
                        <a:pt x="0" y="0"/>
                      </a:moveTo>
                      <a:lnTo>
                        <a:pt x="0" y="388049"/>
                      </a:lnTo>
                    </a:path>
                  </a:pathLst>
                </a:custGeom>
                <a:solidFill>
                  <a:schemeClr val="dk1"/>
                </a:solidFill>
                <a:ln w="1580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7" name="Google Shape;817;p26"/>
              <p:cNvGrpSpPr/>
              <p:nvPr/>
            </p:nvGrpSpPr>
            <p:grpSpPr>
              <a:xfrm>
                <a:off x="5989605" y="4706493"/>
                <a:ext cx="459295" cy="459294"/>
                <a:chOff x="5989605" y="4706493"/>
                <a:chExt cx="459295" cy="459294"/>
              </a:xfrm>
            </p:grpSpPr>
            <p:grpSp>
              <p:nvGrpSpPr>
                <p:cNvPr id="818" name="Google Shape;818;p26"/>
                <p:cNvGrpSpPr/>
                <p:nvPr/>
              </p:nvGrpSpPr>
              <p:grpSpPr>
                <a:xfrm>
                  <a:off x="5989605" y="4706493"/>
                  <a:ext cx="459295" cy="24669"/>
                  <a:chOff x="5989605" y="4706493"/>
                  <a:chExt cx="459295" cy="24669"/>
                </a:xfrm>
              </p:grpSpPr>
              <p:sp>
                <p:nvSpPr>
                  <p:cNvPr id="819" name="Google Shape;819;p26"/>
                  <p:cNvSpPr/>
                  <p:nvPr/>
                </p:nvSpPr>
                <p:spPr>
                  <a:xfrm>
                    <a:off x="5989605"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6"/>
                  <p:cNvSpPr/>
                  <p:nvPr/>
                </p:nvSpPr>
                <p:spPr>
                  <a:xfrm>
                    <a:off x="620687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6"/>
                  <p:cNvSpPr/>
                  <p:nvPr/>
                </p:nvSpPr>
                <p:spPr>
                  <a:xfrm>
                    <a:off x="6424231" y="4706493"/>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6"/>
                <p:cNvGrpSpPr/>
                <p:nvPr/>
              </p:nvGrpSpPr>
              <p:grpSpPr>
                <a:xfrm>
                  <a:off x="5989605" y="4923758"/>
                  <a:ext cx="459295" cy="24669"/>
                  <a:chOff x="5989605" y="4923758"/>
                  <a:chExt cx="459295" cy="24669"/>
                </a:xfrm>
              </p:grpSpPr>
              <p:sp>
                <p:nvSpPr>
                  <p:cNvPr id="823" name="Google Shape;823;p26"/>
                  <p:cNvSpPr/>
                  <p:nvPr/>
                </p:nvSpPr>
                <p:spPr>
                  <a:xfrm>
                    <a:off x="5989605"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6"/>
                  <p:cNvSpPr/>
                  <p:nvPr/>
                </p:nvSpPr>
                <p:spPr>
                  <a:xfrm>
                    <a:off x="6424231" y="492375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5" name="Google Shape;825;p26"/>
                <p:cNvGrpSpPr/>
                <p:nvPr/>
              </p:nvGrpSpPr>
              <p:grpSpPr>
                <a:xfrm>
                  <a:off x="5989605" y="5141118"/>
                  <a:ext cx="459295" cy="24669"/>
                  <a:chOff x="5989605" y="5141118"/>
                  <a:chExt cx="459295" cy="24669"/>
                </a:xfrm>
              </p:grpSpPr>
              <p:sp>
                <p:nvSpPr>
                  <p:cNvPr id="826" name="Google Shape;826;p26"/>
                  <p:cNvSpPr/>
                  <p:nvPr/>
                </p:nvSpPr>
                <p:spPr>
                  <a:xfrm>
                    <a:off x="5989605"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6"/>
                  <p:cNvSpPr/>
                  <p:nvPr/>
                </p:nvSpPr>
                <p:spPr>
                  <a:xfrm>
                    <a:off x="620687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6"/>
                  <p:cNvSpPr/>
                  <p:nvPr/>
                </p:nvSpPr>
                <p:spPr>
                  <a:xfrm>
                    <a:off x="6424231" y="5141118"/>
                    <a:ext cx="24669" cy="24669"/>
                  </a:xfrm>
                  <a:custGeom>
                    <a:avLst/>
                    <a:gdLst/>
                    <a:ahLst/>
                    <a:cxnLst/>
                    <a:rect l="l" t="t" r="r" b="b"/>
                    <a:pathLst>
                      <a:path w="24669" h="24669" extrusionOk="0">
                        <a:moveTo>
                          <a:pt x="0" y="0"/>
                        </a:moveTo>
                        <a:lnTo>
                          <a:pt x="24670" y="0"/>
                        </a:lnTo>
                        <a:lnTo>
                          <a:pt x="24670" y="24670"/>
                        </a:lnTo>
                        <a:lnTo>
                          <a:pt x="0" y="246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829" name="Google Shape;829;p26"/>
          <p:cNvGrpSpPr/>
          <p:nvPr/>
        </p:nvGrpSpPr>
        <p:grpSpPr>
          <a:xfrm>
            <a:off x="5248799" y="1817418"/>
            <a:ext cx="479083" cy="595031"/>
            <a:chOff x="5580610" y="1953710"/>
            <a:chExt cx="392498" cy="487491"/>
          </a:xfrm>
        </p:grpSpPr>
        <p:grpSp>
          <p:nvGrpSpPr>
            <p:cNvPr id="830" name="Google Shape;830;p26"/>
            <p:cNvGrpSpPr/>
            <p:nvPr/>
          </p:nvGrpSpPr>
          <p:grpSpPr>
            <a:xfrm>
              <a:off x="5580610" y="1953710"/>
              <a:ext cx="392498" cy="487491"/>
              <a:chOff x="7385113" y="1535430"/>
              <a:chExt cx="435673" cy="541115"/>
            </a:xfrm>
          </p:grpSpPr>
          <p:sp>
            <p:nvSpPr>
              <p:cNvPr id="831" name="Google Shape;831;p26"/>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2" name="Google Shape;832;p26"/>
              <p:cNvGrpSpPr/>
              <p:nvPr/>
            </p:nvGrpSpPr>
            <p:grpSpPr>
              <a:xfrm>
                <a:off x="7612094" y="1566576"/>
                <a:ext cx="164781" cy="41529"/>
                <a:chOff x="7612094" y="1566576"/>
                <a:chExt cx="164781" cy="41529"/>
              </a:xfrm>
            </p:grpSpPr>
            <p:sp>
              <p:nvSpPr>
                <p:cNvPr id="833" name="Google Shape;833;p26"/>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6"/>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6"/>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6" name="Google Shape;836;p26"/>
            <p:cNvGrpSpPr/>
            <p:nvPr/>
          </p:nvGrpSpPr>
          <p:grpSpPr>
            <a:xfrm>
              <a:off x="5612446" y="2047672"/>
              <a:ext cx="323505" cy="338352"/>
              <a:chOff x="7420451" y="1639728"/>
              <a:chExt cx="359091" cy="375571"/>
            </a:xfrm>
          </p:grpSpPr>
          <p:sp>
            <p:nvSpPr>
              <p:cNvPr id="837" name="Google Shape;837;p26"/>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6"/>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39" name="Google Shape;839;p26"/>
          <p:cNvGrpSpPr/>
          <p:nvPr/>
        </p:nvGrpSpPr>
        <p:grpSpPr>
          <a:xfrm>
            <a:off x="7810967" y="2543174"/>
            <a:ext cx="1047787" cy="27232"/>
            <a:chOff x="7384446" y="3573113"/>
            <a:chExt cx="952880" cy="24765"/>
          </a:xfrm>
        </p:grpSpPr>
        <p:sp>
          <p:nvSpPr>
            <p:cNvPr id="840" name="Google Shape;840;p26"/>
            <p:cNvSpPr/>
            <p:nvPr/>
          </p:nvSpPr>
          <p:spPr>
            <a:xfrm>
              <a:off x="7396162" y="3585495"/>
              <a:ext cx="929354" cy="9525"/>
            </a:xfrm>
            <a:custGeom>
              <a:avLst/>
              <a:gdLst/>
              <a:ahLst/>
              <a:cxnLst/>
              <a:rect l="l" t="t" r="r" b="b"/>
              <a:pathLst>
                <a:path w="929354" h="9525" extrusionOk="0">
                  <a:moveTo>
                    <a:pt x="929354" y="0"/>
                  </a:moveTo>
                  <a:lnTo>
                    <a:pt x="0" y="0"/>
                  </a:lnTo>
                </a:path>
              </a:pathLst>
            </a:custGeom>
            <a:solidFill>
              <a:schemeClr val="accent4"/>
            </a:solid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6"/>
            <p:cNvSpPr/>
            <p:nvPr/>
          </p:nvSpPr>
          <p:spPr>
            <a:xfrm>
              <a:off x="8312562" y="3573113"/>
              <a:ext cx="24764" cy="24765"/>
            </a:xfrm>
            <a:custGeom>
              <a:avLst/>
              <a:gdLst/>
              <a:ahLst/>
              <a:cxnLst/>
              <a:rect l="l" t="t" r="r" b="b"/>
              <a:pathLst>
                <a:path w="24764" h="24765" extrusionOk="0">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6"/>
            <p:cNvSpPr/>
            <p:nvPr/>
          </p:nvSpPr>
          <p:spPr>
            <a:xfrm>
              <a:off x="7384446" y="3573113"/>
              <a:ext cx="24764" cy="24765"/>
            </a:xfrm>
            <a:custGeom>
              <a:avLst/>
              <a:gdLst/>
              <a:ahLst/>
              <a:cxnLst/>
              <a:rect l="l" t="t" r="r" b="b"/>
              <a:pathLst>
                <a:path w="24764" h="24765" extrusionOk="0">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3" name="Google Shape;843;p26"/>
          <p:cNvGrpSpPr/>
          <p:nvPr/>
        </p:nvGrpSpPr>
        <p:grpSpPr>
          <a:xfrm>
            <a:off x="8348540" y="2013384"/>
            <a:ext cx="657643" cy="856749"/>
            <a:chOff x="-2" y="3134666"/>
            <a:chExt cx="498554" cy="649495"/>
          </a:xfrm>
        </p:grpSpPr>
        <p:grpSp>
          <p:nvGrpSpPr>
            <p:cNvPr id="844" name="Google Shape;844;p26"/>
            <p:cNvGrpSpPr/>
            <p:nvPr/>
          </p:nvGrpSpPr>
          <p:grpSpPr>
            <a:xfrm>
              <a:off x="-2" y="3134666"/>
              <a:ext cx="498554" cy="649495"/>
              <a:chOff x="895350" y="4265199"/>
              <a:chExt cx="598074" cy="779145"/>
            </a:xfrm>
          </p:grpSpPr>
          <p:sp>
            <p:nvSpPr>
              <p:cNvPr id="845" name="Google Shape;845;p26"/>
              <p:cNvSpPr/>
              <p:nvPr/>
            </p:nvSpPr>
            <p:spPr>
              <a:xfrm>
                <a:off x="895350" y="4265199"/>
                <a:ext cx="598074" cy="779145"/>
              </a:xfrm>
              <a:custGeom>
                <a:avLst/>
                <a:gdLst/>
                <a:ahLst/>
                <a:cxnLst/>
                <a:rect l="l" t="t" r="r" b="b"/>
                <a:pathLst>
                  <a:path w="598074" h="779145" extrusionOk="0">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46" name="Google Shape;846;p26"/>
              <p:cNvGrpSpPr/>
              <p:nvPr/>
            </p:nvGrpSpPr>
            <p:grpSpPr>
              <a:xfrm>
                <a:off x="1284732" y="4296441"/>
                <a:ext cx="164876" cy="41528"/>
                <a:chOff x="1284732" y="4296441"/>
                <a:chExt cx="164876" cy="41528"/>
              </a:xfrm>
            </p:grpSpPr>
            <p:sp>
              <p:nvSpPr>
                <p:cNvPr id="847" name="Google Shape;847;p26"/>
                <p:cNvSpPr/>
                <p:nvPr/>
              </p:nvSpPr>
              <p:spPr>
                <a:xfrm>
                  <a:off x="1408080" y="4296441"/>
                  <a:ext cx="41528" cy="41528"/>
                </a:xfrm>
                <a:custGeom>
                  <a:avLst/>
                  <a:gdLst/>
                  <a:ahLst/>
                  <a:cxnLst/>
                  <a:rect l="l" t="t" r="r" b="b"/>
                  <a:pathLst>
                    <a:path w="41528" h="41528" extrusionOk="0">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6"/>
                <p:cNvSpPr/>
                <p:nvPr/>
              </p:nvSpPr>
              <p:spPr>
                <a:xfrm>
                  <a:off x="1346358" y="4296441"/>
                  <a:ext cx="41529" cy="41528"/>
                </a:xfrm>
                <a:custGeom>
                  <a:avLst/>
                  <a:gdLst/>
                  <a:ahLst/>
                  <a:cxnLst/>
                  <a:rect l="l" t="t" r="r" b="b"/>
                  <a:pathLst>
                    <a:path w="41529" h="41528" extrusionOk="0">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6"/>
                <p:cNvSpPr/>
                <p:nvPr/>
              </p:nvSpPr>
              <p:spPr>
                <a:xfrm>
                  <a:off x="1284732" y="4296441"/>
                  <a:ext cx="41529" cy="41528"/>
                </a:xfrm>
                <a:custGeom>
                  <a:avLst/>
                  <a:gdLst/>
                  <a:ahLst/>
                  <a:cxnLst/>
                  <a:rect l="l" t="t" r="r" b="b"/>
                  <a:pathLst>
                    <a:path w="41529" h="41528" extrusionOk="0">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0" name="Google Shape;850;p26"/>
            <p:cNvGrpSpPr/>
            <p:nvPr/>
          </p:nvGrpSpPr>
          <p:grpSpPr>
            <a:xfrm>
              <a:off x="59230" y="3269171"/>
              <a:ext cx="382391" cy="400019"/>
              <a:chOff x="966406" y="4426553"/>
              <a:chExt cx="458723" cy="479869"/>
            </a:xfrm>
          </p:grpSpPr>
          <p:sp>
            <p:nvSpPr>
              <p:cNvPr id="851" name="Google Shape;851;p26"/>
              <p:cNvSpPr/>
              <p:nvPr/>
            </p:nvSpPr>
            <p:spPr>
              <a:xfrm>
                <a:off x="966406" y="4697825"/>
                <a:ext cx="456723" cy="208597"/>
              </a:xfrm>
              <a:custGeom>
                <a:avLst/>
                <a:gdLst/>
                <a:ahLst/>
                <a:cxnLst/>
                <a:rect l="l" t="t" r="r" b="b"/>
                <a:pathLst>
                  <a:path w="456723" h="208597" extrusionOk="0">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6"/>
              <p:cNvSpPr/>
              <p:nvPr/>
            </p:nvSpPr>
            <p:spPr>
              <a:xfrm>
                <a:off x="972883" y="4426553"/>
                <a:ext cx="452246" cy="230219"/>
              </a:xfrm>
              <a:custGeom>
                <a:avLst/>
                <a:gdLst/>
                <a:ahLst/>
                <a:cxnLst/>
                <a:rect l="l" t="t" r="r" b="b"/>
                <a:pathLst>
                  <a:path w="452246" h="230219" extrusionOk="0">
                    <a:moveTo>
                      <a:pt x="0" y="0"/>
                    </a:moveTo>
                    <a:lnTo>
                      <a:pt x="452247" y="0"/>
                    </a:lnTo>
                    <a:lnTo>
                      <a:pt x="452247" y="230219"/>
                    </a:lnTo>
                    <a:lnTo>
                      <a:pt x="0" y="2302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53" name="Google Shape;853;p26"/>
          <p:cNvGrpSpPr/>
          <p:nvPr/>
        </p:nvGrpSpPr>
        <p:grpSpPr>
          <a:xfrm>
            <a:off x="5165167" y="2950875"/>
            <a:ext cx="645598" cy="1166771"/>
            <a:chOff x="5165167" y="2950875"/>
            <a:chExt cx="645598" cy="1166771"/>
          </a:xfrm>
        </p:grpSpPr>
        <p:grpSp>
          <p:nvGrpSpPr>
            <p:cNvPr id="854" name="Google Shape;854;p26"/>
            <p:cNvGrpSpPr/>
            <p:nvPr/>
          </p:nvGrpSpPr>
          <p:grpSpPr>
            <a:xfrm>
              <a:off x="5165167" y="2950875"/>
              <a:ext cx="645598" cy="1166771"/>
              <a:chOff x="1024660" y="3708890"/>
              <a:chExt cx="489423" cy="884520"/>
            </a:xfrm>
          </p:grpSpPr>
          <p:grpSp>
            <p:nvGrpSpPr>
              <p:cNvPr id="855" name="Google Shape;855;p26"/>
              <p:cNvGrpSpPr/>
              <p:nvPr/>
            </p:nvGrpSpPr>
            <p:grpSpPr>
              <a:xfrm>
                <a:off x="1024660" y="3708890"/>
                <a:ext cx="489423" cy="884520"/>
                <a:chOff x="2124551" y="4954047"/>
                <a:chExt cx="587120" cy="1061085"/>
              </a:xfrm>
            </p:grpSpPr>
            <p:sp>
              <p:nvSpPr>
                <p:cNvPr id="856" name="Google Shape;856;p26"/>
                <p:cNvSpPr/>
                <p:nvPr/>
              </p:nvSpPr>
              <p:spPr>
                <a:xfrm>
                  <a:off x="2124551" y="4954047"/>
                  <a:ext cx="587120" cy="1061085"/>
                </a:xfrm>
                <a:custGeom>
                  <a:avLst/>
                  <a:gdLst/>
                  <a:ahLst/>
                  <a:cxnLst/>
                  <a:rect l="l" t="t" r="r" b="b"/>
                  <a:pathLst>
                    <a:path w="587120" h="1061085" extrusionOk="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6"/>
                <p:cNvSpPr/>
                <p:nvPr/>
              </p:nvSpPr>
              <p:spPr>
                <a:xfrm>
                  <a:off x="2339530" y="4987099"/>
                  <a:ext cx="157162" cy="25527"/>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8" name="Google Shape;858;p26"/>
              <p:cNvSpPr/>
              <p:nvPr/>
            </p:nvSpPr>
            <p:spPr>
              <a:xfrm>
                <a:off x="1059199" y="3818860"/>
                <a:ext cx="419712" cy="647607"/>
              </a:xfrm>
              <a:custGeom>
                <a:avLst/>
                <a:gdLst/>
                <a:ahLst/>
                <a:cxnLst/>
                <a:rect l="l" t="t" r="r" b="b"/>
                <a:pathLst>
                  <a:path w="504158" h="777906" extrusionOk="0">
                    <a:moveTo>
                      <a:pt x="0" y="0"/>
                    </a:moveTo>
                    <a:lnTo>
                      <a:pt x="504158" y="0"/>
                    </a:lnTo>
                    <a:lnTo>
                      <a:pt x="504158" y="777907"/>
                    </a:lnTo>
                    <a:lnTo>
                      <a:pt x="0" y="77790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9" name="Google Shape;859;p26"/>
              <p:cNvGrpSpPr/>
              <p:nvPr/>
            </p:nvGrpSpPr>
            <p:grpSpPr>
              <a:xfrm>
                <a:off x="1108189" y="4182116"/>
                <a:ext cx="322524" cy="131011"/>
                <a:chOff x="2224754" y="5521737"/>
                <a:chExt cx="386905" cy="157163"/>
              </a:xfrm>
            </p:grpSpPr>
            <p:grpSp>
              <p:nvGrpSpPr>
                <p:cNvPr id="860" name="Google Shape;860;p26"/>
                <p:cNvGrpSpPr/>
                <p:nvPr/>
              </p:nvGrpSpPr>
              <p:grpSpPr>
                <a:xfrm>
                  <a:off x="2224754" y="5521737"/>
                  <a:ext cx="386905" cy="157163"/>
                  <a:chOff x="2224754" y="5521737"/>
                  <a:chExt cx="386905" cy="157163"/>
                </a:xfrm>
              </p:grpSpPr>
              <p:grpSp>
                <p:nvGrpSpPr>
                  <p:cNvPr id="861" name="Google Shape;861;p26"/>
                  <p:cNvGrpSpPr/>
                  <p:nvPr/>
                </p:nvGrpSpPr>
                <p:grpSpPr>
                  <a:xfrm>
                    <a:off x="2224754" y="5521737"/>
                    <a:ext cx="386905" cy="65532"/>
                    <a:chOff x="2224754" y="5521737"/>
                    <a:chExt cx="386905" cy="65532"/>
                  </a:xfrm>
                </p:grpSpPr>
                <p:sp>
                  <p:nvSpPr>
                    <p:cNvPr id="862" name="Google Shape;862;p26"/>
                    <p:cNvSpPr/>
                    <p:nvPr/>
                  </p:nvSpPr>
                  <p:spPr>
                    <a:xfrm>
                      <a:off x="2224754" y="5521737"/>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6"/>
                    <p:cNvSpPr/>
                    <p:nvPr/>
                  </p:nvSpPr>
                  <p:spPr>
                    <a:xfrm>
                      <a:off x="2237422" y="5534405"/>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26"/>
                  <p:cNvGrpSpPr/>
                  <p:nvPr/>
                </p:nvGrpSpPr>
                <p:grpSpPr>
                  <a:xfrm>
                    <a:off x="2224754" y="5613368"/>
                    <a:ext cx="386905" cy="65532"/>
                    <a:chOff x="2224754" y="5613368"/>
                    <a:chExt cx="386905" cy="65532"/>
                  </a:xfrm>
                </p:grpSpPr>
                <p:sp>
                  <p:nvSpPr>
                    <p:cNvPr id="865" name="Google Shape;865;p26"/>
                    <p:cNvSpPr/>
                    <p:nvPr/>
                  </p:nvSpPr>
                  <p:spPr>
                    <a:xfrm>
                      <a:off x="2224754" y="5613368"/>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6"/>
                    <p:cNvSpPr/>
                    <p:nvPr/>
                  </p:nvSpPr>
                  <p:spPr>
                    <a:xfrm>
                      <a:off x="2237422" y="5626036"/>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7" name="Google Shape;867;p26"/>
                <p:cNvGrpSpPr/>
                <p:nvPr/>
              </p:nvGrpSpPr>
              <p:grpSpPr>
                <a:xfrm>
                  <a:off x="2336863" y="5554217"/>
                  <a:ext cx="177355" cy="15050"/>
                  <a:chOff x="2336863" y="5554217"/>
                  <a:chExt cx="177355" cy="15050"/>
                </a:xfrm>
              </p:grpSpPr>
              <p:sp>
                <p:nvSpPr>
                  <p:cNvPr id="868" name="Google Shape;868;p26"/>
                  <p:cNvSpPr/>
                  <p:nvPr/>
                </p:nvSpPr>
                <p:spPr>
                  <a:xfrm>
                    <a:off x="2336863" y="5554218"/>
                    <a:ext cx="15049" cy="15049"/>
                  </a:xfrm>
                  <a:custGeom>
                    <a:avLst/>
                    <a:gdLst/>
                    <a:ahLst/>
                    <a:cxnLst/>
                    <a:rect l="l" t="t" r="r" b="b"/>
                    <a:pathLst>
                      <a:path w="15049" h="15049" extrusionOk="0">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6"/>
                  <p:cNvSpPr/>
                  <p:nvPr/>
                </p:nvSpPr>
                <p:spPr>
                  <a:xfrm>
                    <a:off x="2377440" y="5554217"/>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6"/>
                  <p:cNvSpPr/>
                  <p:nvPr/>
                </p:nvSpPr>
                <p:spPr>
                  <a:xfrm>
                    <a:off x="2418016"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6"/>
                  <p:cNvSpPr/>
                  <p:nvPr/>
                </p:nvSpPr>
                <p:spPr>
                  <a:xfrm>
                    <a:off x="2458593" y="5554218"/>
                    <a:ext cx="15049" cy="15049"/>
                  </a:xfrm>
                  <a:custGeom>
                    <a:avLst/>
                    <a:gdLst/>
                    <a:ahLst/>
                    <a:cxnLst/>
                    <a:rect l="l" t="t" r="r" b="b"/>
                    <a:pathLst>
                      <a:path w="15049" h="15049" extrusionOk="0">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6"/>
                  <p:cNvSpPr/>
                  <p:nvPr/>
                </p:nvSpPr>
                <p:spPr>
                  <a:xfrm>
                    <a:off x="2499169"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26"/>
                <p:cNvGrpSpPr/>
                <p:nvPr/>
              </p:nvGrpSpPr>
              <p:grpSpPr>
                <a:xfrm>
                  <a:off x="2336863" y="5641848"/>
                  <a:ext cx="177355" cy="15049"/>
                  <a:chOff x="2336863" y="5641848"/>
                  <a:chExt cx="177355" cy="15049"/>
                </a:xfrm>
              </p:grpSpPr>
              <p:sp>
                <p:nvSpPr>
                  <p:cNvPr id="874" name="Google Shape;874;p26"/>
                  <p:cNvSpPr/>
                  <p:nvPr/>
                </p:nvSpPr>
                <p:spPr>
                  <a:xfrm>
                    <a:off x="2336863"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6"/>
                  <p:cNvSpPr/>
                  <p:nvPr/>
                </p:nvSpPr>
                <p:spPr>
                  <a:xfrm>
                    <a:off x="2377440" y="5641848"/>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6"/>
                  <p:cNvSpPr/>
                  <p:nvPr/>
                </p:nvSpPr>
                <p:spPr>
                  <a:xfrm>
                    <a:off x="2418016"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6"/>
                  <p:cNvSpPr/>
                  <p:nvPr/>
                </p:nvSpPr>
                <p:spPr>
                  <a:xfrm>
                    <a:off x="2458592"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6"/>
                  <p:cNvSpPr/>
                  <p:nvPr/>
                </p:nvSpPr>
                <p:spPr>
                  <a:xfrm>
                    <a:off x="2499169"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9" name="Google Shape;879;p26"/>
              <p:cNvGrpSpPr/>
              <p:nvPr/>
            </p:nvGrpSpPr>
            <p:grpSpPr>
              <a:xfrm>
                <a:off x="1161625" y="3903897"/>
                <a:ext cx="215413" cy="215333"/>
                <a:chOff x="2288857" y="5187981"/>
                <a:chExt cx="258413" cy="258317"/>
              </a:xfrm>
            </p:grpSpPr>
            <p:sp>
              <p:nvSpPr>
                <p:cNvPr id="880" name="Google Shape;880;p26"/>
                <p:cNvSpPr/>
                <p:nvPr/>
              </p:nvSpPr>
              <p:spPr>
                <a:xfrm>
                  <a:off x="2288857" y="5187981"/>
                  <a:ext cx="258413" cy="258317"/>
                </a:xfrm>
                <a:custGeom>
                  <a:avLst/>
                  <a:gdLst/>
                  <a:ahLst/>
                  <a:cxnLst/>
                  <a:rect l="l" t="t" r="r" b="b"/>
                  <a:pathLst>
                    <a:path w="258413" h="258317" extrusionOk="0">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6"/>
                <p:cNvSpPr/>
                <p:nvPr/>
              </p:nvSpPr>
              <p:spPr>
                <a:xfrm>
                  <a:off x="2316956" y="5234082"/>
                  <a:ext cx="202501" cy="212216"/>
                </a:xfrm>
                <a:custGeom>
                  <a:avLst/>
                  <a:gdLst/>
                  <a:ahLst/>
                  <a:cxnLst/>
                  <a:rect l="l" t="t" r="r" b="b"/>
                  <a:pathLst>
                    <a:path w="202501" h="212216" extrusionOk="0">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82" name="Google Shape;882;p26"/>
            <p:cNvSpPr/>
            <p:nvPr/>
          </p:nvSpPr>
          <p:spPr>
            <a:xfrm>
              <a:off x="5401558" y="4012919"/>
              <a:ext cx="172878" cy="28080"/>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3"/>
          <p:cNvSpPr txBox="1">
            <a:spLocks noGrp="1"/>
          </p:cNvSpPr>
          <p:nvPr>
            <p:ph type="subTitle" idx="6"/>
          </p:nvPr>
        </p:nvSpPr>
        <p:spPr>
          <a:xfrm>
            <a:off x="1253225" y="28751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Urban Planning</a:t>
            </a:r>
            <a:endParaRPr dirty="0"/>
          </a:p>
        </p:txBody>
      </p:sp>
      <p:sp>
        <p:nvSpPr>
          <p:cNvPr id="1087" name="Google Shape;108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C</a:t>
            </a:r>
            <a:r>
              <a:rPr lang="en" dirty="0"/>
              <a:t>ontinuation…</a:t>
            </a:r>
            <a:endParaRPr dirty="0"/>
          </a:p>
        </p:txBody>
      </p:sp>
      <p:sp>
        <p:nvSpPr>
          <p:cNvPr id="1088" name="Google Shape;1088;p33"/>
          <p:cNvSpPr txBox="1">
            <a:spLocks noGrp="1"/>
          </p:cNvSpPr>
          <p:nvPr>
            <p:ph type="subTitle" idx="1"/>
          </p:nvPr>
        </p:nvSpPr>
        <p:spPr>
          <a:xfrm>
            <a:off x="1253225" y="1913543"/>
            <a:ext cx="2811000" cy="12835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Utilize AI for climate modeling and prediction</a:t>
            </a:r>
          </a:p>
          <a:p>
            <a:pPr marL="0" lvl="0" indent="0" algn="l" rtl="0">
              <a:spcBef>
                <a:spcPts val="0"/>
              </a:spcBef>
              <a:spcAft>
                <a:spcPts val="0"/>
              </a:spcAft>
              <a:buNone/>
            </a:pPr>
            <a:r>
              <a:rPr lang="en-US" sz="1050" dirty="0"/>
              <a:t>- Implement smart grid systems for energy optimization</a:t>
            </a:r>
          </a:p>
          <a:p>
            <a:pPr marL="0" lvl="0" indent="0" algn="l" rtl="0">
              <a:spcBef>
                <a:spcPts val="0"/>
              </a:spcBef>
              <a:spcAft>
                <a:spcPts val="0"/>
              </a:spcAft>
              <a:buNone/>
            </a:pPr>
            <a:r>
              <a:rPr lang="en-US" sz="1050" dirty="0"/>
              <a:t>- Develop AI-powered recycling systems</a:t>
            </a:r>
          </a:p>
          <a:p>
            <a:pPr marL="0" lvl="0" indent="0" algn="l" rtl="0">
              <a:spcBef>
                <a:spcPts val="0"/>
              </a:spcBef>
              <a:spcAft>
                <a:spcPts val="0"/>
              </a:spcAft>
              <a:buNone/>
            </a:pPr>
            <a:r>
              <a:rPr lang="en-US" sz="1050" dirty="0"/>
              <a:t>- Use AI for wildlife conservation and habitat monitoring</a:t>
            </a:r>
          </a:p>
        </p:txBody>
      </p:sp>
      <p:sp>
        <p:nvSpPr>
          <p:cNvPr id="1089" name="Google Shape;1089;p33"/>
          <p:cNvSpPr txBox="1">
            <a:spLocks noGrp="1"/>
          </p:cNvSpPr>
          <p:nvPr>
            <p:ph type="subTitle" idx="2"/>
          </p:nvPr>
        </p:nvSpPr>
        <p:spPr>
          <a:xfrm>
            <a:off x="5079776" y="1913542"/>
            <a:ext cx="2811000" cy="1096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Implement AI-driven risk assessment models</a:t>
            </a:r>
          </a:p>
          <a:p>
            <a:pPr marL="0" lvl="0" indent="0" algn="l" rtl="0">
              <a:spcBef>
                <a:spcPts val="0"/>
              </a:spcBef>
              <a:spcAft>
                <a:spcPts val="0"/>
              </a:spcAft>
              <a:buNone/>
            </a:pPr>
            <a:r>
              <a:rPr lang="en-US" sz="1050" dirty="0"/>
              <a:t>- Deploy automated trading algorithms</a:t>
            </a:r>
          </a:p>
          <a:p>
            <a:pPr marL="0" lvl="0" indent="0" algn="l" rtl="0">
              <a:spcBef>
                <a:spcPts val="0"/>
              </a:spcBef>
              <a:spcAft>
                <a:spcPts val="0"/>
              </a:spcAft>
              <a:buNone/>
            </a:pPr>
            <a:r>
              <a:rPr lang="en-US" sz="1050" dirty="0"/>
              <a:t>- Use AI for fraud detection and prevention</a:t>
            </a:r>
          </a:p>
          <a:p>
            <a:pPr marL="0" lvl="0" indent="0" algn="l" rtl="0">
              <a:spcBef>
                <a:spcPts val="0"/>
              </a:spcBef>
              <a:spcAft>
                <a:spcPts val="0"/>
              </a:spcAft>
              <a:buNone/>
            </a:pPr>
            <a:r>
              <a:rPr lang="en-US" sz="1050" dirty="0"/>
              <a:t>- Develop </a:t>
            </a:r>
            <a:r>
              <a:rPr lang="en-US" sz="1050" dirty="0" err="1"/>
              <a:t>robo</a:t>
            </a:r>
            <a:r>
              <a:rPr lang="en-US" sz="1050" dirty="0"/>
              <a:t>-advisors for personalized financial planning</a:t>
            </a:r>
          </a:p>
        </p:txBody>
      </p:sp>
      <p:sp>
        <p:nvSpPr>
          <p:cNvPr id="1090" name="Google Shape;1090;p33"/>
          <p:cNvSpPr txBox="1">
            <a:spLocks noGrp="1"/>
          </p:cNvSpPr>
          <p:nvPr>
            <p:ph type="subTitle" idx="3"/>
          </p:nvPr>
        </p:nvSpPr>
        <p:spPr>
          <a:xfrm>
            <a:off x="1253225" y="3431820"/>
            <a:ext cx="2811000" cy="12835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Implement AI-powered traffic flow optimization</a:t>
            </a:r>
          </a:p>
          <a:p>
            <a:pPr marL="0" lvl="0" indent="0" algn="l" rtl="0">
              <a:spcBef>
                <a:spcPts val="0"/>
              </a:spcBef>
              <a:spcAft>
                <a:spcPts val="0"/>
              </a:spcAft>
              <a:buNone/>
            </a:pPr>
            <a:r>
              <a:rPr lang="en-US" sz="1050" dirty="0"/>
              <a:t>- Use AI for predictive maintenance of infrastructure</a:t>
            </a:r>
          </a:p>
          <a:p>
            <a:pPr marL="0" lvl="0" indent="0" algn="l" rtl="0">
              <a:spcBef>
                <a:spcPts val="0"/>
              </a:spcBef>
              <a:spcAft>
                <a:spcPts val="0"/>
              </a:spcAft>
              <a:buNone/>
            </a:pPr>
            <a:r>
              <a:rPr lang="en-US" sz="1050" dirty="0"/>
              <a:t>- Deploy smart energy management systems</a:t>
            </a:r>
          </a:p>
          <a:p>
            <a:pPr marL="0" lvl="0" indent="0" algn="l" rtl="0">
              <a:spcBef>
                <a:spcPts val="0"/>
              </a:spcBef>
              <a:spcAft>
                <a:spcPts val="0"/>
              </a:spcAft>
              <a:buNone/>
            </a:pPr>
            <a:r>
              <a:rPr lang="en-US" sz="1050" dirty="0"/>
              <a:t>- Develop AI-driven urban development simulations</a:t>
            </a:r>
          </a:p>
        </p:txBody>
      </p:sp>
      <p:sp>
        <p:nvSpPr>
          <p:cNvPr id="1091" name="Google Shape;1091;p33"/>
          <p:cNvSpPr txBox="1">
            <a:spLocks noGrp="1"/>
          </p:cNvSpPr>
          <p:nvPr>
            <p:ph type="subTitle" idx="4"/>
          </p:nvPr>
        </p:nvSpPr>
        <p:spPr>
          <a:xfrm>
            <a:off x="5079776" y="3431814"/>
            <a:ext cx="2811000" cy="1440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sz="1050" dirty="0"/>
              <a:t>- Implement AI chatbots and virtual assistants</a:t>
            </a:r>
          </a:p>
          <a:p>
            <a:pPr marL="0" lvl="0" indent="0" algn="l" rtl="0">
              <a:spcBef>
                <a:spcPts val="0"/>
              </a:spcBef>
              <a:spcAft>
                <a:spcPts val="0"/>
              </a:spcAft>
              <a:buNone/>
            </a:pPr>
            <a:r>
              <a:rPr lang="en-ZA" sz="1050" dirty="0"/>
              <a:t>- Use AI for sentiment analysis in customer feedback</a:t>
            </a:r>
          </a:p>
          <a:p>
            <a:pPr marL="0" lvl="0" indent="0" algn="l" rtl="0">
              <a:spcBef>
                <a:spcPts val="0"/>
              </a:spcBef>
              <a:spcAft>
                <a:spcPts val="0"/>
              </a:spcAft>
              <a:buNone/>
            </a:pPr>
            <a:r>
              <a:rPr lang="en-ZA" sz="1050" dirty="0"/>
              <a:t>- Deploy predictive models for customer </a:t>
            </a:r>
            <a:r>
              <a:rPr lang="en-ZA" sz="1050" dirty="0" err="1"/>
              <a:t>behavior</a:t>
            </a:r>
            <a:endParaRPr lang="en-ZA" sz="1050" dirty="0"/>
          </a:p>
          <a:p>
            <a:pPr marL="0" lvl="0" indent="0" algn="l" rtl="0">
              <a:spcBef>
                <a:spcPts val="0"/>
              </a:spcBef>
              <a:spcAft>
                <a:spcPts val="0"/>
              </a:spcAft>
              <a:buNone/>
            </a:pPr>
            <a:r>
              <a:rPr lang="en-ZA" sz="1050" dirty="0"/>
              <a:t>- Develop AI-powered personalization engines</a:t>
            </a:r>
          </a:p>
        </p:txBody>
      </p:sp>
      <p:sp>
        <p:nvSpPr>
          <p:cNvPr id="1092" name="Google Shape;1092;p33"/>
          <p:cNvSpPr txBox="1">
            <a:spLocks noGrp="1"/>
          </p:cNvSpPr>
          <p:nvPr>
            <p:ph type="subTitle" idx="5"/>
          </p:nvPr>
        </p:nvSpPr>
        <p:spPr>
          <a:xfrm>
            <a:off x="1253225" y="13635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Climate Change and Environmental Protection:</a:t>
            </a:r>
            <a:endParaRPr dirty="0"/>
          </a:p>
        </p:txBody>
      </p:sp>
      <p:sp>
        <p:nvSpPr>
          <p:cNvPr id="1093" name="Google Shape;1093;p33"/>
          <p:cNvSpPr txBox="1">
            <a:spLocks noGrp="1"/>
          </p:cNvSpPr>
          <p:nvPr>
            <p:ph type="subTitle" idx="7"/>
          </p:nvPr>
        </p:nvSpPr>
        <p:spPr>
          <a:xfrm>
            <a:off x="5079750" y="13635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Financial Services</a:t>
            </a:r>
            <a:endParaRPr dirty="0"/>
          </a:p>
        </p:txBody>
      </p:sp>
      <p:sp>
        <p:nvSpPr>
          <p:cNvPr id="1094" name="Google Shape;1094;p33"/>
          <p:cNvSpPr txBox="1">
            <a:spLocks noGrp="1"/>
          </p:cNvSpPr>
          <p:nvPr>
            <p:ph type="subTitle" idx="8"/>
          </p:nvPr>
        </p:nvSpPr>
        <p:spPr>
          <a:xfrm>
            <a:off x="5079750" y="28751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 Service</a:t>
            </a:r>
            <a:endParaRPr dirty="0"/>
          </a:p>
        </p:txBody>
      </p:sp>
    </p:spTree>
    <p:extLst>
      <p:ext uri="{BB962C8B-B14F-4D97-AF65-F5344CB8AC3E}">
        <p14:creationId xmlns:p14="http://schemas.microsoft.com/office/powerpoint/2010/main" val="17653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153962" y="2418466"/>
            <a:ext cx="4383600" cy="1441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Benefits of AI</a:t>
            </a:r>
            <a:endParaRPr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l="23390" r="23390"/>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5460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31"/>
          <p:cNvSpPr txBox="1">
            <a:spLocks noGrp="1"/>
          </p:cNvSpPr>
          <p:nvPr>
            <p:ph type="subTitle" idx="4"/>
          </p:nvPr>
        </p:nvSpPr>
        <p:spPr>
          <a:xfrm>
            <a:off x="4679164" y="1303275"/>
            <a:ext cx="33843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a:t>
            </a:r>
            <a:endParaRPr dirty="0"/>
          </a:p>
        </p:txBody>
      </p:sp>
      <p:sp>
        <p:nvSpPr>
          <p:cNvPr id="1051" name="Google Shape;1051;p31"/>
          <p:cNvSpPr txBox="1">
            <a:spLocks noGrp="1"/>
          </p:cNvSpPr>
          <p:nvPr>
            <p:ph type="title"/>
          </p:nvPr>
        </p:nvSpPr>
        <p:spPr>
          <a:xfrm>
            <a:off x="720000" y="445025"/>
            <a:ext cx="7704000" cy="9499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AI technology offers benefits for a wide range of industries, but some target markets are particularly well-suited to leverage AI to enhance performance and efficiency</a:t>
            </a:r>
            <a:endParaRPr sz="1800" dirty="0"/>
          </a:p>
        </p:txBody>
      </p:sp>
      <p:sp>
        <p:nvSpPr>
          <p:cNvPr id="1052" name="Google Shape;1052;p31"/>
          <p:cNvSpPr txBox="1">
            <a:spLocks noGrp="1"/>
          </p:cNvSpPr>
          <p:nvPr>
            <p:ph type="subTitle" idx="1"/>
          </p:nvPr>
        </p:nvSpPr>
        <p:spPr>
          <a:xfrm>
            <a:off x="4679150" y="1726072"/>
            <a:ext cx="3384300" cy="14576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Finance: AI can automate fraud detection, optimize investment decisions, and provide personalized financial advice.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Retail: AI can personalize product recommendations, optimize pricing strategies, and improve inventory management.</a:t>
            </a:r>
          </a:p>
        </p:txBody>
      </p:sp>
      <p:sp>
        <p:nvSpPr>
          <p:cNvPr id="1053" name="Google Shape;1053;p31"/>
          <p:cNvSpPr txBox="1">
            <a:spLocks noGrp="1"/>
          </p:cNvSpPr>
          <p:nvPr>
            <p:ph type="subTitle" idx="2"/>
          </p:nvPr>
        </p:nvSpPr>
        <p:spPr>
          <a:xfrm>
            <a:off x="1080525" y="1726072"/>
            <a:ext cx="3384300" cy="21985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Manufacturing: AI can optimize production processes, predict equipment failures, and improve quality control.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Customer service: AI-powered chatbots can handle routine inquiries, freeing up human agents for more complex issues.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Healthcare: AI can analyze medical data to identify diseases early, personalize treatment plans, and assist with drug discovery.</a:t>
            </a:r>
          </a:p>
        </p:txBody>
      </p:sp>
      <p:sp>
        <p:nvSpPr>
          <p:cNvPr id="1054" name="Google Shape;1054;p31"/>
          <p:cNvSpPr txBox="1">
            <a:spLocks noGrp="1"/>
          </p:cNvSpPr>
          <p:nvPr>
            <p:ph type="subTitle" idx="3"/>
          </p:nvPr>
        </p:nvSpPr>
        <p:spPr>
          <a:xfrm>
            <a:off x="1080536" y="1303269"/>
            <a:ext cx="33843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p:txBody>
      </p:sp>
      <p:grpSp>
        <p:nvGrpSpPr>
          <p:cNvPr id="1055" name="Google Shape;1055;p31"/>
          <p:cNvGrpSpPr/>
          <p:nvPr/>
        </p:nvGrpSpPr>
        <p:grpSpPr>
          <a:xfrm>
            <a:off x="7469794" y="4139375"/>
            <a:ext cx="1187311" cy="624971"/>
            <a:chOff x="3859815" y="2867310"/>
            <a:chExt cx="1262157" cy="664368"/>
          </a:xfrm>
        </p:grpSpPr>
        <p:sp>
          <p:nvSpPr>
            <p:cNvPr id="1056" name="Google Shape;1056;p31"/>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7" name="Google Shape;1057;p31"/>
            <p:cNvGrpSpPr/>
            <p:nvPr/>
          </p:nvGrpSpPr>
          <p:grpSpPr>
            <a:xfrm>
              <a:off x="4275677" y="3065525"/>
              <a:ext cx="334517" cy="380047"/>
              <a:chOff x="4275677" y="3065525"/>
              <a:chExt cx="334517" cy="380047"/>
            </a:xfrm>
          </p:grpSpPr>
          <p:grpSp>
            <p:nvGrpSpPr>
              <p:cNvPr id="1058" name="Google Shape;1058;p31"/>
              <p:cNvGrpSpPr/>
              <p:nvPr/>
            </p:nvGrpSpPr>
            <p:grpSpPr>
              <a:xfrm>
                <a:off x="4275677" y="3065525"/>
                <a:ext cx="334517" cy="380047"/>
                <a:chOff x="4275677" y="3065525"/>
                <a:chExt cx="334517" cy="380047"/>
              </a:xfrm>
            </p:grpSpPr>
            <p:grpSp>
              <p:nvGrpSpPr>
                <p:cNvPr id="1059" name="Google Shape;1059;p31"/>
                <p:cNvGrpSpPr/>
                <p:nvPr/>
              </p:nvGrpSpPr>
              <p:grpSpPr>
                <a:xfrm>
                  <a:off x="4275677" y="3301269"/>
                  <a:ext cx="334422" cy="144303"/>
                  <a:chOff x="4275677" y="3301269"/>
                  <a:chExt cx="334422" cy="144303"/>
                </a:xfrm>
              </p:grpSpPr>
              <p:sp>
                <p:nvSpPr>
                  <p:cNvPr id="1060" name="Google Shape;1060;p31"/>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1"/>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2" name="Google Shape;1062;p31"/>
                <p:cNvGrpSpPr/>
                <p:nvPr/>
              </p:nvGrpSpPr>
              <p:grpSpPr>
                <a:xfrm>
                  <a:off x="4275677" y="3183350"/>
                  <a:ext cx="334422" cy="144302"/>
                  <a:chOff x="4275677" y="3183350"/>
                  <a:chExt cx="334422" cy="144302"/>
                </a:xfrm>
              </p:grpSpPr>
              <p:sp>
                <p:nvSpPr>
                  <p:cNvPr id="1063" name="Google Shape;1063;p31"/>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1"/>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5" name="Google Shape;1065;p31"/>
                <p:cNvGrpSpPr/>
                <p:nvPr/>
              </p:nvGrpSpPr>
              <p:grpSpPr>
                <a:xfrm>
                  <a:off x="4275677" y="3065525"/>
                  <a:ext cx="334517" cy="144303"/>
                  <a:chOff x="4275677" y="3065525"/>
                  <a:chExt cx="334517" cy="144303"/>
                </a:xfrm>
              </p:grpSpPr>
              <p:sp>
                <p:nvSpPr>
                  <p:cNvPr id="1066" name="Google Shape;1066;p31"/>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1"/>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8" name="Google Shape;1068;p31"/>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31"/>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1"/>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153962" y="2418466"/>
            <a:ext cx="4383600" cy="1441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Target Market</a:t>
            </a:r>
            <a:endParaRPr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l="5090" r="5090"/>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8941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Analysis of prime target markets</a:t>
            </a:r>
            <a:endParaRPr dirty="0"/>
          </a:p>
        </p:txBody>
      </p:sp>
      <p:sp>
        <p:nvSpPr>
          <p:cNvPr id="1076" name="Google Shape;1076;p32"/>
          <p:cNvSpPr txBox="1">
            <a:spLocks noGrp="1"/>
          </p:cNvSpPr>
          <p:nvPr>
            <p:ph type="subTitle" idx="4"/>
          </p:nvPr>
        </p:nvSpPr>
        <p:spPr>
          <a:xfrm>
            <a:off x="937625"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Healthcare</a:t>
            </a:r>
            <a:endParaRPr dirty="0"/>
          </a:p>
        </p:txBody>
      </p:sp>
      <p:sp>
        <p:nvSpPr>
          <p:cNvPr id="1077" name="Google Shape;1077;p32"/>
          <p:cNvSpPr txBox="1">
            <a:spLocks noGrp="1"/>
          </p:cNvSpPr>
          <p:nvPr>
            <p:ph type="subTitle" idx="5"/>
          </p:nvPr>
        </p:nvSpPr>
        <p:spPr>
          <a:xfrm>
            <a:off x="3484350"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Financial Services</a:t>
            </a:r>
            <a:endParaRPr dirty="0"/>
          </a:p>
        </p:txBody>
      </p:sp>
      <p:sp>
        <p:nvSpPr>
          <p:cNvPr id="1078" name="Google Shape;1078;p32"/>
          <p:cNvSpPr txBox="1">
            <a:spLocks noGrp="1"/>
          </p:cNvSpPr>
          <p:nvPr>
            <p:ph type="subTitle" idx="1"/>
          </p:nvPr>
        </p:nvSpPr>
        <p:spPr>
          <a:xfrm>
            <a:off x="937625" y="1737270"/>
            <a:ext cx="2175300" cy="23971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Large hospitals and healthcare networks</a:t>
            </a:r>
          </a:p>
          <a:p>
            <a:pPr marL="0" lvl="0" indent="0" algn="l" rtl="0">
              <a:spcBef>
                <a:spcPts val="0"/>
              </a:spcBef>
              <a:spcAft>
                <a:spcPts val="0"/>
              </a:spcAft>
              <a:buNone/>
            </a:pPr>
            <a:r>
              <a:rPr lang="en-US" dirty="0"/>
              <a:t>- Pharmaceutical companies</a:t>
            </a:r>
          </a:p>
          <a:p>
            <a:pPr marL="0" lvl="0" indent="0" algn="l" rtl="0">
              <a:spcBef>
                <a:spcPts val="0"/>
              </a:spcBef>
              <a:spcAft>
                <a:spcPts val="0"/>
              </a:spcAft>
              <a:buNone/>
            </a:pPr>
            <a:r>
              <a:rPr lang="en-US" dirty="0"/>
              <a:t>- Medical research institutions</a:t>
            </a:r>
          </a:p>
          <a:p>
            <a:pPr marL="0" lvl="0" indent="0" algn="l" rtl="0">
              <a:spcBef>
                <a:spcPts val="0"/>
              </a:spcBef>
              <a:spcAft>
                <a:spcPts val="0"/>
              </a:spcAft>
              <a:buNone/>
            </a:pPr>
            <a:r>
              <a:rPr lang="en-US" dirty="0"/>
              <a:t>- Health insurance providers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Improved diagnostics, personalized treatment plans, drug discovery acceleration, and operational efficiency.</a:t>
            </a:r>
          </a:p>
        </p:txBody>
      </p:sp>
      <p:sp>
        <p:nvSpPr>
          <p:cNvPr id="1079" name="Google Shape;1079;p32"/>
          <p:cNvSpPr txBox="1">
            <a:spLocks noGrp="1"/>
          </p:cNvSpPr>
          <p:nvPr>
            <p:ph type="subTitle" idx="2"/>
          </p:nvPr>
        </p:nvSpPr>
        <p:spPr>
          <a:xfrm>
            <a:off x="3484347" y="1737273"/>
            <a:ext cx="2175300" cy="1887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Investment banks</a:t>
            </a:r>
          </a:p>
          <a:p>
            <a:pPr marL="0" lvl="0" indent="0" algn="l" rtl="0">
              <a:spcBef>
                <a:spcPts val="0"/>
              </a:spcBef>
              <a:spcAft>
                <a:spcPts val="0"/>
              </a:spcAft>
              <a:buNone/>
            </a:pPr>
            <a:r>
              <a:rPr lang="en-US" dirty="0"/>
              <a:t>- Insurance companies</a:t>
            </a:r>
          </a:p>
          <a:p>
            <a:pPr marL="0" lvl="0" indent="0" algn="l" rtl="0">
              <a:spcBef>
                <a:spcPts val="0"/>
              </a:spcBef>
              <a:spcAft>
                <a:spcPts val="0"/>
              </a:spcAft>
              <a:buNone/>
            </a:pPr>
            <a:r>
              <a:rPr lang="en-US" dirty="0"/>
              <a:t>- Fintech startups</a:t>
            </a:r>
          </a:p>
          <a:p>
            <a:pPr marL="0" lvl="0" indent="0" algn="l" rtl="0">
              <a:spcBef>
                <a:spcPts val="0"/>
              </a:spcBef>
              <a:spcAft>
                <a:spcPts val="0"/>
              </a:spcAft>
              <a:buNone/>
            </a:pPr>
            <a:r>
              <a:rPr lang="en-US" dirty="0"/>
              <a:t>- Wealth management firms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Enhanced risk assessment, fraud detection, algorithmic trading, and personalized financial advice.</a:t>
            </a:r>
          </a:p>
          <a:p>
            <a:pPr marL="0" lvl="0" indent="0" algn="l" rtl="0">
              <a:spcBef>
                <a:spcPts val="0"/>
              </a:spcBef>
              <a:spcAft>
                <a:spcPts val="0"/>
              </a:spcAft>
              <a:buNone/>
            </a:pPr>
            <a:endParaRPr lang="en-US" dirty="0"/>
          </a:p>
        </p:txBody>
      </p:sp>
      <p:sp>
        <p:nvSpPr>
          <p:cNvPr id="1080" name="Google Shape;1080;p32"/>
          <p:cNvSpPr txBox="1">
            <a:spLocks noGrp="1"/>
          </p:cNvSpPr>
          <p:nvPr>
            <p:ph type="subTitle" idx="3"/>
          </p:nvPr>
        </p:nvSpPr>
        <p:spPr>
          <a:xfrm>
            <a:off x="6031075" y="1737278"/>
            <a:ext cx="21753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Automotive industry</a:t>
            </a:r>
          </a:p>
          <a:p>
            <a:pPr marL="0" lvl="0" indent="0" algn="l" rtl="0">
              <a:spcBef>
                <a:spcPts val="0"/>
              </a:spcBef>
              <a:spcAft>
                <a:spcPts val="0"/>
              </a:spcAft>
              <a:buNone/>
            </a:pPr>
            <a:r>
              <a:rPr lang="en-US" dirty="0"/>
              <a:t>- Electronics manufacturers</a:t>
            </a:r>
          </a:p>
          <a:p>
            <a:pPr marL="0" lvl="0" indent="0" algn="l" rtl="0">
              <a:spcBef>
                <a:spcPts val="0"/>
              </a:spcBef>
              <a:spcAft>
                <a:spcPts val="0"/>
              </a:spcAft>
              <a:buNone/>
            </a:pPr>
            <a:r>
              <a:rPr lang="en-US" dirty="0"/>
              <a:t>- Aerospace companies</a:t>
            </a:r>
          </a:p>
          <a:p>
            <a:pPr marL="0" lvl="0" indent="0" algn="l" rtl="0">
              <a:spcBef>
                <a:spcPts val="0"/>
              </a:spcBef>
              <a:spcAft>
                <a:spcPts val="0"/>
              </a:spcAft>
              <a:buNone/>
            </a:pPr>
            <a:r>
              <a:rPr lang="en-US" dirty="0"/>
              <a:t>- Industrial equipment producers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Predictive maintenance, quality control optimization, supply chain management, and process automation.</a:t>
            </a:r>
          </a:p>
        </p:txBody>
      </p:sp>
      <p:sp>
        <p:nvSpPr>
          <p:cNvPr id="1081" name="Google Shape;1081;p32"/>
          <p:cNvSpPr txBox="1">
            <a:spLocks noGrp="1"/>
          </p:cNvSpPr>
          <p:nvPr>
            <p:ph type="subTitle" idx="6"/>
          </p:nvPr>
        </p:nvSpPr>
        <p:spPr>
          <a:xfrm>
            <a:off x="6031075"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Manufacturing</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Continuation…</a:t>
            </a:r>
            <a:endParaRPr dirty="0"/>
          </a:p>
        </p:txBody>
      </p:sp>
      <p:sp>
        <p:nvSpPr>
          <p:cNvPr id="1076" name="Google Shape;1076;p32"/>
          <p:cNvSpPr txBox="1">
            <a:spLocks noGrp="1"/>
          </p:cNvSpPr>
          <p:nvPr>
            <p:ph type="subTitle" idx="4"/>
          </p:nvPr>
        </p:nvSpPr>
        <p:spPr>
          <a:xfrm>
            <a:off x="937625"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Retail and E-Commerce</a:t>
            </a:r>
            <a:endParaRPr dirty="0"/>
          </a:p>
        </p:txBody>
      </p:sp>
      <p:sp>
        <p:nvSpPr>
          <p:cNvPr id="1077" name="Google Shape;1077;p32"/>
          <p:cNvSpPr txBox="1">
            <a:spLocks noGrp="1"/>
          </p:cNvSpPr>
          <p:nvPr>
            <p:ph type="subTitle" idx="5"/>
          </p:nvPr>
        </p:nvSpPr>
        <p:spPr>
          <a:xfrm>
            <a:off x="3484350"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Transportation and Logistics</a:t>
            </a:r>
            <a:endParaRPr dirty="0"/>
          </a:p>
        </p:txBody>
      </p:sp>
      <p:sp>
        <p:nvSpPr>
          <p:cNvPr id="1078" name="Google Shape;1078;p32"/>
          <p:cNvSpPr txBox="1">
            <a:spLocks noGrp="1"/>
          </p:cNvSpPr>
          <p:nvPr>
            <p:ph type="subTitle" idx="1"/>
          </p:nvPr>
        </p:nvSpPr>
        <p:spPr>
          <a:xfrm>
            <a:off x="937625" y="1737270"/>
            <a:ext cx="2175300" cy="23971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Large online retailers</a:t>
            </a:r>
          </a:p>
          <a:p>
            <a:pPr marL="0" lvl="0" indent="0" algn="l" rtl="0">
              <a:spcBef>
                <a:spcPts val="0"/>
              </a:spcBef>
              <a:spcAft>
                <a:spcPts val="0"/>
              </a:spcAft>
              <a:buNone/>
            </a:pPr>
            <a:r>
              <a:rPr lang="en-US" dirty="0"/>
              <a:t>- Brick-and-mortar chains</a:t>
            </a:r>
          </a:p>
          <a:p>
            <a:pPr marL="0" lvl="0" indent="0" algn="l" rtl="0">
              <a:spcBef>
                <a:spcPts val="0"/>
              </a:spcBef>
              <a:spcAft>
                <a:spcPts val="0"/>
              </a:spcAft>
              <a:buNone/>
            </a:pPr>
            <a:r>
              <a:rPr lang="en-US" dirty="0"/>
              <a:t>- Omnichannel retailers</a:t>
            </a:r>
          </a:p>
          <a:p>
            <a:pPr marL="0" lvl="0" indent="0" algn="l" rtl="0">
              <a:spcBef>
                <a:spcPts val="0"/>
              </a:spcBef>
              <a:spcAft>
                <a:spcPts val="0"/>
              </a:spcAft>
              <a:buNone/>
            </a:pPr>
            <a:r>
              <a:rPr lang="en-US" dirty="0"/>
              <a:t>- Consumer goods companies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Demand forecasting, personalized marketing, inventory management, and supply chain optimization.</a:t>
            </a:r>
          </a:p>
        </p:txBody>
      </p:sp>
      <p:sp>
        <p:nvSpPr>
          <p:cNvPr id="1079" name="Google Shape;1079;p32"/>
          <p:cNvSpPr txBox="1">
            <a:spLocks noGrp="1"/>
          </p:cNvSpPr>
          <p:nvPr>
            <p:ph type="subTitle" idx="2"/>
          </p:nvPr>
        </p:nvSpPr>
        <p:spPr>
          <a:xfrm>
            <a:off x="3484347" y="1737273"/>
            <a:ext cx="2175300" cy="1887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Shipping and freight companies</a:t>
            </a:r>
          </a:p>
          <a:p>
            <a:pPr marL="0" lvl="0" indent="0" algn="l" rtl="0">
              <a:spcBef>
                <a:spcPts val="0"/>
              </a:spcBef>
              <a:spcAft>
                <a:spcPts val="0"/>
              </a:spcAft>
              <a:buNone/>
            </a:pPr>
            <a:r>
              <a:rPr lang="en-US" dirty="0"/>
              <a:t>- Ride-sharing platforms</a:t>
            </a:r>
          </a:p>
          <a:p>
            <a:pPr marL="0" lvl="0" indent="0" algn="l" rtl="0">
              <a:spcBef>
                <a:spcPts val="0"/>
              </a:spcBef>
              <a:spcAft>
                <a:spcPts val="0"/>
              </a:spcAft>
              <a:buNone/>
            </a:pPr>
            <a:r>
              <a:rPr lang="en-US" dirty="0"/>
              <a:t>- Public transit authorities</a:t>
            </a:r>
          </a:p>
          <a:p>
            <a:pPr marL="0" lvl="0" indent="0" algn="l" rtl="0">
              <a:spcBef>
                <a:spcPts val="0"/>
              </a:spcBef>
              <a:spcAft>
                <a:spcPts val="0"/>
              </a:spcAft>
              <a:buNone/>
            </a:pPr>
            <a:r>
              <a:rPr lang="en-US" dirty="0"/>
              <a:t>- Airlines and airports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Route optimization, predictive maintenance, demand forecasting, and autonomous vehicle development.</a:t>
            </a:r>
          </a:p>
        </p:txBody>
      </p:sp>
      <p:sp>
        <p:nvSpPr>
          <p:cNvPr id="1080" name="Google Shape;1080;p32"/>
          <p:cNvSpPr txBox="1">
            <a:spLocks noGrp="1"/>
          </p:cNvSpPr>
          <p:nvPr>
            <p:ph type="subTitle" idx="3"/>
          </p:nvPr>
        </p:nvSpPr>
        <p:spPr>
          <a:xfrm>
            <a:off x="6031075" y="1737278"/>
            <a:ext cx="2175300" cy="21293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Power generation companies</a:t>
            </a:r>
          </a:p>
          <a:p>
            <a:pPr marL="0" lvl="0" indent="0" algn="l" rtl="0">
              <a:spcBef>
                <a:spcPts val="0"/>
              </a:spcBef>
              <a:spcAft>
                <a:spcPts val="0"/>
              </a:spcAft>
              <a:buNone/>
            </a:pPr>
            <a:r>
              <a:rPr lang="en-US" dirty="0"/>
              <a:t>- Oil and gas industry</a:t>
            </a:r>
          </a:p>
          <a:p>
            <a:pPr marL="0" lvl="0" indent="0" algn="l" rtl="0">
              <a:spcBef>
                <a:spcPts val="0"/>
              </a:spcBef>
              <a:spcAft>
                <a:spcPts val="0"/>
              </a:spcAft>
              <a:buNone/>
            </a:pPr>
            <a:r>
              <a:rPr lang="en-US" dirty="0"/>
              <a:t>- Renewable energy providers</a:t>
            </a:r>
          </a:p>
          <a:p>
            <a:pPr marL="0" lvl="0" indent="0" algn="l" rtl="0">
              <a:spcBef>
                <a:spcPts val="0"/>
              </a:spcBef>
              <a:spcAft>
                <a:spcPts val="0"/>
              </a:spcAft>
              <a:buNone/>
            </a:pPr>
            <a:r>
              <a:rPr lang="en-US" dirty="0"/>
              <a:t>- Smart grid operators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Energy demand prediction, grid optimization, predictive maintenance, and resource exploration.</a:t>
            </a:r>
          </a:p>
        </p:txBody>
      </p:sp>
      <p:sp>
        <p:nvSpPr>
          <p:cNvPr id="1081" name="Google Shape;1081;p32"/>
          <p:cNvSpPr txBox="1">
            <a:spLocks noGrp="1"/>
          </p:cNvSpPr>
          <p:nvPr>
            <p:ph type="subTitle" idx="6"/>
          </p:nvPr>
        </p:nvSpPr>
        <p:spPr>
          <a:xfrm>
            <a:off x="6031075"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Energy and Utilities</a:t>
            </a:r>
            <a:endParaRPr dirty="0"/>
          </a:p>
        </p:txBody>
      </p:sp>
    </p:spTree>
    <p:extLst>
      <p:ext uri="{BB962C8B-B14F-4D97-AF65-F5344CB8AC3E}">
        <p14:creationId xmlns:p14="http://schemas.microsoft.com/office/powerpoint/2010/main" val="343571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Continuation…</a:t>
            </a:r>
            <a:endParaRPr dirty="0"/>
          </a:p>
        </p:txBody>
      </p:sp>
      <p:sp>
        <p:nvSpPr>
          <p:cNvPr id="1076" name="Google Shape;1076;p32"/>
          <p:cNvSpPr txBox="1">
            <a:spLocks noGrp="1"/>
          </p:cNvSpPr>
          <p:nvPr>
            <p:ph type="subTitle" idx="4"/>
          </p:nvPr>
        </p:nvSpPr>
        <p:spPr>
          <a:xfrm>
            <a:off x="937625"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Agriculture</a:t>
            </a:r>
            <a:endParaRPr dirty="0"/>
          </a:p>
        </p:txBody>
      </p:sp>
      <p:sp>
        <p:nvSpPr>
          <p:cNvPr id="1077" name="Google Shape;1077;p32"/>
          <p:cNvSpPr txBox="1">
            <a:spLocks noGrp="1"/>
          </p:cNvSpPr>
          <p:nvPr>
            <p:ph type="subTitle" idx="5"/>
          </p:nvPr>
        </p:nvSpPr>
        <p:spPr>
          <a:xfrm>
            <a:off x="3304903" y="1318201"/>
            <a:ext cx="2501537"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Telecommunications</a:t>
            </a:r>
            <a:endParaRPr dirty="0"/>
          </a:p>
        </p:txBody>
      </p:sp>
      <p:sp>
        <p:nvSpPr>
          <p:cNvPr id="1078" name="Google Shape;1078;p32"/>
          <p:cNvSpPr txBox="1">
            <a:spLocks noGrp="1"/>
          </p:cNvSpPr>
          <p:nvPr>
            <p:ph type="subTitle" idx="1"/>
          </p:nvPr>
        </p:nvSpPr>
        <p:spPr>
          <a:xfrm>
            <a:off x="937625" y="1737270"/>
            <a:ext cx="2175300" cy="23971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Large-scale farming operations</a:t>
            </a:r>
          </a:p>
          <a:p>
            <a:pPr marL="0" lvl="0" indent="0" algn="l" rtl="0">
              <a:spcBef>
                <a:spcPts val="0"/>
              </a:spcBef>
              <a:spcAft>
                <a:spcPts val="0"/>
              </a:spcAft>
              <a:buNone/>
            </a:pPr>
            <a:r>
              <a:rPr lang="en-US" dirty="0"/>
              <a:t>- Agribusiness corporations</a:t>
            </a:r>
          </a:p>
          <a:p>
            <a:pPr marL="0" lvl="0" indent="0" algn="l" rtl="0">
              <a:spcBef>
                <a:spcPts val="0"/>
              </a:spcBef>
              <a:spcAft>
                <a:spcPts val="0"/>
              </a:spcAft>
              <a:buNone/>
            </a:pPr>
            <a:r>
              <a:rPr lang="en-US" dirty="0"/>
              <a:t>- Precision agriculture technology providers</a:t>
            </a:r>
          </a:p>
          <a:p>
            <a:pPr marL="0" lvl="0" indent="0" algn="l" rtl="0">
              <a:spcBef>
                <a:spcPts val="0"/>
              </a:spcBef>
              <a:spcAft>
                <a:spcPts val="0"/>
              </a:spcAft>
              <a:buNone/>
            </a:pPr>
            <a:r>
              <a:rPr lang="en-US" dirty="0"/>
              <a:t>- Food processing companies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Crop yield optimization, pest management, resource allocation, and supply chain efficiency.</a:t>
            </a:r>
          </a:p>
        </p:txBody>
      </p:sp>
      <p:sp>
        <p:nvSpPr>
          <p:cNvPr id="1079" name="Google Shape;1079;p32"/>
          <p:cNvSpPr txBox="1">
            <a:spLocks noGrp="1"/>
          </p:cNvSpPr>
          <p:nvPr>
            <p:ph type="subTitle" idx="2"/>
          </p:nvPr>
        </p:nvSpPr>
        <p:spPr>
          <a:xfrm>
            <a:off x="3360253" y="1737273"/>
            <a:ext cx="2175300" cy="1887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Mobile network operators</a:t>
            </a:r>
          </a:p>
          <a:p>
            <a:pPr marL="0" lvl="0" indent="0" algn="l" rtl="0">
              <a:spcBef>
                <a:spcPts val="0"/>
              </a:spcBef>
              <a:spcAft>
                <a:spcPts val="0"/>
              </a:spcAft>
              <a:buNone/>
            </a:pPr>
            <a:r>
              <a:rPr lang="en-US" dirty="0"/>
              <a:t>- Internet service providers</a:t>
            </a:r>
          </a:p>
          <a:p>
            <a:pPr marL="0" lvl="0" indent="0" algn="l" rtl="0">
              <a:spcBef>
                <a:spcPts val="0"/>
              </a:spcBef>
              <a:spcAft>
                <a:spcPts val="0"/>
              </a:spcAft>
              <a:buNone/>
            </a:pPr>
            <a:r>
              <a:rPr lang="en-US" dirty="0"/>
              <a:t>- Satellite communication companies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Network optimization, predictive maintenance, customer churn prevention, and personalized services.</a:t>
            </a:r>
          </a:p>
        </p:txBody>
      </p:sp>
      <p:sp>
        <p:nvSpPr>
          <p:cNvPr id="1080" name="Google Shape;1080;p32"/>
          <p:cNvSpPr txBox="1">
            <a:spLocks noGrp="1"/>
          </p:cNvSpPr>
          <p:nvPr>
            <p:ph type="subTitle" idx="3"/>
          </p:nvPr>
        </p:nvSpPr>
        <p:spPr>
          <a:xfrm>
            <a:off x="6031075" y="1737278"/>
            <a:ext cx="2175300" cy="2312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Managed security service providers</a:t>
            </a:r>
          </a:p>
          <a:p>
            <a:pPr marL="0" lvl="0" indent="0" algn="l" rtl="0">
              <a:spcBef>
                <a:spcPts val="0"/>
              </a:spcBef>
              <a:spcAft>
                <a:spcPts val="0"/>
              </a:spcAft>
              <a:buNone/>
            </a:pPr>
            <a:r>
              <a:rPr lang="en-US" dirty="0"/>
              <a:t>- Large enterprises with significant digital assets</a:t>
            </a:r>
          </a:p>
          <a:p>
            <a:pPr marL="0" lvl="0" indent="0" algn="l" rtl="0">
              <a:spcBef>
                <a:spcPts val="0"/>
              </a:spcBef>
              <a:spcAft>
                <a:spcPts val="0"/>
              </a:spcAft>
              <a:buNone/>
            </a:pPr>
            <a:r>
              <a:rPr lang="en-US" dirty="0"/>
              <a:t>- Government agencies</a:t>
            </a:r>
          </a:p>
          <a:p>
            <a:pPr marL="0" lvl="0" indent="0" algn="l" rtl="0">
              <a:spcBef>
                <a:spcPts val="0"/>
              </a:spcBef>
              <a:spcAft>
                <a:spcPts val="0"/>
              </a:spcAft>
              <a:buNone/>
            </a:pPr>
            <a:r>
              <a:rPr lang="en-US" dirty="0"/>
              <a:t>- Financial institutions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Threat detection, automated incident response, fraud prevention, and risk assessment.</a:t>
            </a:r>
          </a:p>
        </p:txBody>
      </p:sp>
      <p:sp>
        <p:nvSpPr>
          <p:cNvPr id="1081" name="Google Shape;1081;p32"/>
          <p:cNvSpPr txBox="1">
            <a:spLocks noGrp="1"/>
          </p:cNvSpPr>
          <p:nvPr>
            <p:ph type="subTitle" idx="6"/>
          </p:nvPr>
        </p:nvSpPr>
        <p:spPr>
          <a:xfrm>
            <a:off x="6031075" y="1318201"/>
            <a:ext cx="21753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Cybersecurity</a:t>
            </a:r>
            <a:endParaRPr dirty="0"/>
          </a:p>
        </p:txBody>
      </p:sp>
    </p:spTree>
    <p:extLst>
      <p:ext uri="{BB962C8B-B14F-4D97-AF65-F5344CB8AC3E}">
        <p14:creationId xmlns:p14="http://schemas.microsoft.com/office/powerpoint/2010/main" val="158922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Continuation…</a:t>
            </a:r>
            <a:endParaRPr dirty="0"/>
          </a:p>
        </p:txBody>
      </p:sp>
      <p:sp>
        <p:nvSpPr>
          <p:cNvPr id="1077" name="Google Shape;1077;p32"/>
          <p:cNvSpPr txBox="1">
            <a:spLocks noGrp="1"/>
          </p:cNvSpPr>
          <p:nvPr>
            <p:ph type="subTitle" idx="5"/>
          </p:nvPr>
        </p:nvSpPr>
        <p:spPr>
          <a:xfrm>
            <a:off x="720000" y="1507609"/>
            <a:ext cx="2501537"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Education</a:t>
            </a:r>
            <a:endParaRPr dirty="0"/>
          </a:p>
        </p:txBody>
      </p:sp>
      <p:sp>
        <p:nvSpPr>
          <p:cNvPr id="1079" name="Google Shape;1079;p32"/>
          <p:cNvSpPr txBox="1">
            <a:spLocks noGrp="1"/>
          </p:cNvSpPr>
          <p:nvPr>
            <p:ph type="subTitle" idx="2"/>
          </p:nvPr>
        </p:nvSpPr>
        <p:spPr>
          <a:xfrm>
            <a:off x="720000" y="1946275"/>
            <a:ext cx="7704000" cy="22926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EdTech companies</a:t>
            </a:r>
          </a:p>
          <a:p>
            <a:pPr marL="0" lvl="0" indent="0" algn="l" rtl="0">
              <a:spcBef>
                <a:spcPts val="0"/>
              </a:spcBef>
              <a:spcAft>
                <a:spcPts val="0"/>
              </a:spcAft>
              <a:buNone/>
            </a:pPr>
            <a:r>
              <a:rPr lang="en-US" dirty="0"/>
              <a:t>- Large universities and school districts</a:t>
            </a:r>
          </a:p>
          <a:p>
            <a:pPr marL="0" lvl="0" indent="0" algn="l" rtl="0">
              <a:spcBef>
                <a:spcPts val="0"/>
              </a:spcBef>
              <a:spcAft>
                <a:spcPts val="0"/>
              </a:spcAft>
              <a:buNone/>
            </a:pPr>
            <a:r>
              <a:rPr lang="en-US" dirty="0"/>
              <a:t>- Online learning platforms</a:t>
            </a:r>
          </a:p>
          <a:p>
            <a:pPr marL="0" lvl="0" indent="0" algn="l" rtl="0">
              <a:spcBef>
                <a:spcPts val="0"/>
              </a:spcBef>
              <a:spcAft>
                <a:spcPts val="0"/>
              </a:spcAft>
              <a:buNone/>
            </a:pPr>
            <a:r>
              <a:rPr lang="en-US" dirty="0"/>
              <a:t>- Corporate training providers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Key benefits: Personalized learning experiences, automated grading, student performance prediction, and course optimization</a:t>
            </a:r>
          </a:p>
        </p:txBody>
      </p:sp>
    </p:spTree>
    <p:extLst>
      <p:ext uri="{BB962C8B-B14F-4D97-AF65-F5344CB8AC3E}">
        <p14:creationId xmlns:p14="http://schemas.microsoft.com/office/powerpoint/2010/main" val="269262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31"/>
          <p:cNvSpPr txBox="1">
            <a:spLocks noGrp="1"/>
          </p:cNvSpPr>
          <p:nvPr>
            <p:ph type="subTitle" idx="4"/>
          </p:nvPr>
        </p:nvSpPr>
        <p:spPr>
          <a:xfrm>
            <a:off x="4679164" y="1303275"/>
            <a:ext cx="33843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approaching these markets, it's crucial to consider:</a:t>
            </a:r>
          </a:p>
        </p:txBody>
      </p:sp>
      <p:sp>
        <p:nvSpPr>
          <p:cNvPr id="1052" name="Google Shape;1052;p31"/>
          <p:cNvSpPr txBox="1">
            <a:spLocks noGrp="1"/>
          </p:cNvSpPr>
          <p:nvPr>
            <p:ph type="subTitle" idx="1"/>
          </p:nvPr>
        </p:nvSpPr>
        <p:spPr>
          <a:xfrm>
            <a:off x="4679150" y="1726072"/>
            <a:ext cx="3384300" cy="14576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Regulatory compliance requirements specific to each industry</a:t>
            </a:r>
          </a:p>
          <a:p>
            <a:pPr marL="0" lvl="0" indent="0" algn="l" rtl="0">
              <a:spcBef>
                <a:spcPts val="0"/>
              </a:spcBef>
              <a:spcAft>
                <a:spcPts val="0"/>
              </a:spcAft>
              <a:buNone/>
            </a:pPr>
            <a:r>
              <a:rPr lang="en-US" dirty="0"/>
              <a:t>- The need for explainable AI in sensitive decision-making processes</a:t>
            </a:r>
          </a:p>
          <a:p>
            <a:pPr marL="0" lvl="0" indent="0" algn="l" rtl="0">
              <a:spcBef>
                <a:spcPts val="0"/>
              </a:spcBef>
              <a:spcAft>
                <a:spcPts val="0"/>
              </a:spcAft>
              <a:buNone/>
            </a:pPr>
            <a:r>
              <a:rPr lang="en-US" dirty="0"/>
              <a:t>- Integration challenges with existing systems and workflows</a:t>
            </a:r>
          </a:p>
          <a:p>
            <a:pPr marL="0" lvl="0" indent="0" algn="l" rtl="0">
              <a:spcBef>
                <a:spcPts val="0"/>
              </a:spcBef>
              <a:spcAft>
                <a:spcPts val="0"/>
              </a:spcAft>
              <a:buNone/>
            </a:pPr>
            <a:r>
              <a:rPr lang="en-US" dirty="0"/>
              <a:t>- The importance of demonstrating clear ROI and performance improvements</a:t>
            </a:r>
          </a:p>
          <a:p>
            <a:pPr marL="0" lvl="0" indent="0" algn="l" rtl="0">
              <a:spcBef>
                <a:spcPts val="0"/>
              </a:spcBef>
              <a:spcAft>
                <a:spcPts val="0"/>
              </a:spcAft>
              <a:buNone/>
            </a:pPr>
            <a:r>
              <a:rPr lang="en-US" dirty="0"/>
              <a:t>- Potential resistance to change and the need for change management strategies</a:t>
            </a:r>
          </a:p>
        </p:txBody>
      </p:sp>
      <p:sp>
        <p:nvSpPr>
          <p:cNvPr id="1053" name="Google Shape;1053;p31"/>
          <p:cNvSpPr txBox="1">
            <a:spLocks noGrp="1"/>
          </p:cNvSpPr>
          <p:nvPr>
            <p:ph type="subTitle" idx="2"/>
          </p:nvPr>
        </p:nvSpPr>
        <p:spPr>
          <a:xfrm>
            <a:off x="1080525" y="1726072"/>
            <a:ext cx="3384300" cy="21985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 Large data volumes and variety</a:t>
            </a:r>
          </a:p>
          <a:p>
            <a:pPr marL="0" lvl="0" indent="0" algn="l" rtl="0">
              <a:spcBef>
                <a:spcPts val="0"/>
              </a:spcBef>
              <a:spcAft>
                <a:spcPts val="0"/>
              </a:spcAft>
              <a:buNone/>
            </a:pPr>
            <a:r>
              <a:rPr lang="en-US"/>
              <a:t>2. Complex decision-making processes</a:t>
            </a:r>
          </a:p>
          <a:p>
            <a:pPr marL="0" lvl="0" indent="0" algn="l" rtl="0">
              <a:spcBef>
                <a:spcPts val="0"/>
              </a:spcBef>
              <a:spcAft>
                <a:spcPts val="0"/>
              </a:spcAft>
              <a:buNone/>
            </a:pPr>
            <a:r>
              <a:rPr lang="en-US"/>
              <a:t>3. High potential for efficiency gains and cost savings</a:t>
            </a:r>
          </a:p>
          <a:p>
            <a:pPr marL="0" lvl="0" indent="0" algn="l" rtl="0">
              <a:spcBef>
                <a:spcPts val="0"/>
              </a:spcBef>
              <a:spcAft>
                <a:spcPts val="0"/>
              </a:spcAft>
              <a:buNone/>
            </a:pPr>
            <a:r>
              <a:rPr lang="en-US"/>
              <a:t>4. Competitive landscapes that reward innovation</a:t>
            </a:r>
          </a:p>
          <a:p>
            <a:pPr marL="0" lvl="0" indent="0" algn="l" rtl="0">
              <a:spcBef>
                <a:spcPts val="0"/>
              </a:spcBef>
              <a:spcAft>
                <a:spcPts val="0"/>
              </a:spcAft>
              <a:buNone/>
            </a:pPr>
            <a:r>
              <a:rPr lang="en-US"/>
              <a:t>5. Existing technological infrastructure to support AI implementation</a:t>
            </a:r>
            <a:endParaRPr lang="en-US" dirty="0"/>
          </a:p>
        </p:txBody>
      </p:sp>
      <p:sp>
        <p:nvSpPr>
          <p:cNvPr id="1054" name="Google Shape;1054;p31"/>
          <p:cNvSpPr txBox="1">
            <a:spLocks noGrp="1"/>
          </p:cNvSpPr>
          <p:nvPr>
            <p:ph type="subTitle" idx="3"/>
          </p:nvPr>
        </p:nvSpPr>
        <p:spPr>
          <a:xfrm>
            <a:off x="1080536" y="1303269"/>
            <a:ext cx="33843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These target markets are particularly well-suited for AI integration due to their:</a:t>
            </a:r>
            <a:endParaRPr dirty="0"/>
          </a:p>
        </p:txBody>
      </p:sp>
      <p:grpSp>
        <p:nvGrpSpPr>
          <p:cNvPr id="1055" name="Google Shape;1055;p31"/>
          <p:cNvGrpSpPr/>
          <p:nvPr/>
        </p:nvGrpSpPr>
        <p:grpSpPr>
          <a:xfrm>
            <a:off x="7469794" y="4139375"/>
            <a:ext cx="1187311" cy="624971"/>
            <a:chOff x="3859815" y="2867310"/>
            <a:chExt cx="1262157" cy="664368"/>
          </a:xfrm>
        </p:grpSpPr>
        <p:sp>
          <p:nvSpPr>
            <p:cNvPr id="1056" name="Google Shape;1056;p31"/>
            <p:cNvSpPr/>
            <p:nvPr/>
          </p:nvSpPr>
          <p:spPr>
            <a:xfrm>
              <a:off x="3859815" y="2867310"/>
              <a:ext cx="1262157" cy="664368"/>
            </a:xfrm>
            <a:custGeom>
              <a:avLst/>
              <a:gdLst/>
              <a:ahLst/>
              <a:cxnLst/>
              <a:rect l="l" t="t" r="r" b="b"/>
              <a:pathLst>
                <a:path w="1262157" h="664368" extrusionOk="0">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57" name="Google Shape;1057;p31"/>
            <p:cNvGrpSpPr/>
            <p:nvPr/>
          </p:nvGrpSpPr>
          <p:grpSpPr>
            <a:xfrm>
              <a:off x="4275677" y="3065525"/>
              <a:ext cx="334517" cy="380047"/>
              <a:chOff x="4275677" y="3065525"/>
              <a:chExt cx="334517" cy="380047"/>
            </a:xfrm>
          </p:grpSpPr>
          <p:grpSp>
            <p:nvGrpSpPr>
              <p:cNvPr id="1058" name="Google Shape;1058;p31"/>
              <p:cNvGrpSpPr/>
              <p:nvPr/>
            </p:nvGrpSpPr>
            <p:grpSpPr>
              <a:xfrm>
                <a:off x="4275677" y="3065525"/>
                <a:ext cx="334517" cy="380047"/>
                <a:chOff x="4275677" y="3065525"/>
                <a:chExt cx="334517" cy="380047"/>
              </a:xfrm>
            </p:grpSpPr>
            <p:grpSp>
              <p:nvGrpSpPr>
                <p:cNvPr id="1059" name="Google Shape;1059;p31"/>
                <p:cNvGrpSpPr/>
                <p:nvPr/>
              </p:nvGrpSpPr>
              <p:grpSpPr>
                <a:xfrm>
                  <a:off x="4275677" y="3301269"/>
                  <a:ext cx="334422" cy="144303"/>
                  <a:chOff x="4275677" y="3301269"/>
                  <a:chExt cx="334422" cy="144303"/>
                </a:xfrm>
              </p:grpSpPr>
              <p:sp>
                <p:nvSpPr>
                  <p:cNvPr id="1060" name="Google Shape;1060;p31"/>
                  <p:cNvSpPr/>
                  <p:nvPr/>
                </p:nvSpPr>
                <p:spPr>
                  <a:xfrm>
                    <a:off x="4275677" y="333165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1"/>
                  <p:cNvSpPr/>
                  <p:nvPr/>
                </p:nvSpPr>
                <p:spPr>
                  <a:xfrm>
                    <a:off x="4275772" y="3301269"/>
                    <a:ext cx="334327" cy="60769"/>
                  </a:xfrm>
                  <a:custGeom>
                    <a:avLst/>
                    <a:gdLst/>
                    <a:ahLst/>
                    <a:cxnLst/>
                    <a:rect l="l" t="t" r="r" b="b"/>
                    <a:pathLst>
                      <a:path w="334327" h="60769" extrusionOk="0">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2" name="Google Shape;1062;p31"/>
                <p:cNvGrpSpPr/>
                <p:nvPr/>
              </p:nvGrpSpPr>
              <p:grpSpPr>
                <a:xfrm>
                  <a:off x="4275677" y="3183350"/>
                  <a:ext cx="334422" cy="144302"/>
                  <a:chOff x="4275677" y="3183350"/>
                  <a:chExt cx="334422" cy="144302"/>
                </a:xfrm>
              </p:grpSpPr>
              <p:sp>
                <p:nvSpPr>
                  <p:cNvPr id="1063" name="Google Shape;1063;p31"/>
                  <p:cNvSpPr/>
                  <p:nvPr/>
                </p:nvSpPr>
                <p:spPr>
                  <a:xfrm>
                    <a:off x="4275677" y="3213734"/>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1"/>
                  <p:cNvSpPr/>
                  <p:nvPr/>
                </p:nvSpPr>
                <p:spPr>
                  <a:xfrm>
                    <a:off x="4275772" y="3183350"/>
                    <a:ext cx="334327" cy="60769"/>
                  </a:xfrm>
                  <a:custGeom>
                    <a:avLst/>
                    <a:gdLst/>
                    <a:ahLst/>
                    <a:cxnLst/>
                    <a:rect l="l" t="t" r="r" b="b"/>
                    <a:pathLst>
                      <a:path w="334327" h="60769" extrusionOk="0">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5" name="Google Shape;1065;p31"/>
                <p:cNvGrpSpPr/>
                <p:nvPr/>
              </p:nvGrpSpPr>
              <p:grpSpPr>
                <a:xfrm>
                  <a:off x="4275677" y="3065525"/>
                  <a:ext cx="334517" cy="144303"/>
                  <a:chOff x="4275677" y="3065525"/>
                  <a:chExt cx="334517" cy="144303"/>
                </a:xfrm>
              </p:grpSpPr>
              <p:sp>
                <p:nvSpPr>
                  <p:cNvPr id="1066" name="Google Shape;1066;p31"/>
                  <p:cNvSpPr/>
                  <p:nvPr/>
                </p:nvSpPr>
                <p:spPr>
                  <a:xfrm>
                    <a:off x="4275677" y="3095910"/>
                    <a:ext cx="334422" cy="113918"/>
                  </a:xfrm>
                  <a:custGeom>
                    <a:avLst/>
                    <a:gdLst/>
                    <a:ahLst/>
                    <a:cxnLst/>
                    <a:rect l="l" t="t" r="r" b="b"/>
                    <a:pathLst>
                      <a:path w="334422" h="113918" extrusionOk="0">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1"/>
                  <p:cNvSpPr/>
                  <p:nvPr/>
                </p:nvSpPr>
                <p:spPr>
                  <a:xfrm>
                    <a:off x="4275867" y="3065525"/>
                    <a:ext cx="334327" cy="60769"/>
                  </a:xfrm>
                  <a:custGeom>
                    <a:avLst/>
                    <a:gdLst/>
                    <a:ahLst/>
                    <a:cxnLst/>
                    <a:rect l="l" t="t" r="r" b="b"/>
                    <a:pathLst>
                      <a:path w="334327" h="60769" extrusionOk="0">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8" name="Google Shape;1068;p31"/>
              <p:cNvSpPr/>
              <p:nvPr/>
            </p:nvSpPr>
            <p:spPr>
              <a:xfrm>
                <a:off x="4529994" y="3140487"/>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31"/>
              <p:cNvSpPr/>
              <p:nvPr/>
            </p:nvSpPr>
            <p:spPr>
              <a:xfrm>
                <a:off x="4529994" y="3256216"/>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1"/>
              <p:cNvSpPr/>
              <p:nvPr/>
            </p:nvSpPr>
            <p:spPr>
              <a:xfrm>
                <a:off x="4529994" y="3377088"/>
                <a:ext cx="38100" cy="38100"/>
              </a:xfrm>
              <a:custGeom>
                <a:avLst/>
                <a:gdLst/>
                <a:ahLst/>
                <a:cxnLst/>
                <a:rect l="l" t="t" r="r" b="b"/>
                <a:pathLst>
                  <a:path w="38100" h="38100" extrusionOk="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60977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153962" y="2418466"/>
            <a:ext cx="4383600" cy="1441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Implementation</a:t>
            </a:r>
            <a:endParaRPr sz="4000"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l="23875" r="23875"/>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2998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97" name="Google Shape;897;p28"/>
          <p:cNvSpPr txBox="1">
            <a:spLocks noGrp="1"/>
          </p:cNvSpPr>
          <p:nvPr>
            <p:ph type="title" idx="2"/>
          </p:nvPr>
        </p:nvSpPr>
        <p:spPr>
          <a:xfrm>
            <a:off x="1149468" y="12033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898" name="Google Shape;898;p28"/>
          <p:cNvSpPr txBox="1">
            <a:spLocks noGrp="1"/>
          </p:cNvSpPr>
          <p:nvPr>
            <p:ph type="title" idx="3"/>
          </p:nvPr>
        </p:nvSpPr>
        <p:spPr>
          <a:xfrm>
            <a:off x="1149468" y="278920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903" name="Google Shape;903;p28"/>
          <p:cNvSpPr txBox="1">
            <a:spLocks noGrp="1"/>
          </p:cNvSpPr>
          <p:nvPr>
            <p:ph type="subTitle" idx="1"/>
          </p:nvPr>
        </p:nvSpPr>
        <p:spPr>
          <a:xfrm>
            <a:off x="1149468" y="1912475"/>
            <a:ext cx="1690715"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Artificial Intelligence</a:t>
            </a:r>
            <a:endParaRPr sz="1400" dirty="0"/>
          </a:p>
        </p:txBody>
      </p:sp>
      <p:sp>
        <p:nvSpPr>
          <p:cNvPr id="906" name="Google Shape;906;p28"/>
          <p:cNvSpPr txBox="1">
            <a:spLocks noGrp="1"/>
          </p:cNvSpPr>
          <p:nvPr>
            <p:ph type="subTitle" idx="13"/>
          </p:nvPr>
        </p:nvSpPr>
        <p:spPr>
          <a:xfrm>
            <a:off x="1149468" y="3498350"/>
            <a:ext cx="1690715"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Target Market</a:t>
            </a:r>
            <a:endParaRPr sz="1400" dirty="0"/>
          </a:p>
        </p:txBody>
      </p:sp>
      <p:sp>
        <p:nvSpPr>
          <p:cNvPr id="34" name="Google Shape;897;p28">
            <a:extLst>
              <a:ext uri="{FF2B5EF4-FFF2-40B4-BE49-F238E27FC236}">
                <a16:creationId xmlns:a16="http://schemas.microsoft.com/office/drawing/2014/main" id="{3026245B-4C0B-44EF-8469-16FF809C2923}"/>
              </a:ext>
            </a:extLst>
          </p:cNvPr>
          <p:cNvSpPr txBox="1">
            <a:spLocks/>
          </p:cNvSpPr>
          <p:nvPr/>
        </p:nvSpPr>
        <p:spPr>
          <a:xfrm>
            <a:off x="2840183" y="119808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dirty="0"/>
              <a:t>02</a:t>
            </a:r>
          </a:p>
        </p:txBody>
      </p:sp>
      <p:sp>
        <p:nvSpPr>
          <p:cNvPr id="35" name="Google Shape;898;p28">
            <a:extLst>
              <a:ext uri="{FF2B5EF4-FFF2-40B4-BE49-F238E27FC236}">
                <a16:creationId xmlns:a16="http://schemas.microsoft.com/office/drawing/2014/main" id="{07A4E032-BFDE-635E-0869-EA9B504AA0FA}"/>
              </a:ext>
            </a:extLst>
          </p:cNvPr>
          <p:cNvSpPr txBox="1">
            <a:spLocks/>
          </p:cNvSpPr>
          <p:nvPr/>
        </p:nvSpPr>
        <p:spPr>
          <a:xfrm>
            <a:off x="2840183" y="278391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dirty="0"/>
              <a:t>06</a:t>
            </a:r>
          </a:p>
        </p:txBody>
      </p:sp>
      <p:sp>
        <p:nvSpPr>
          <p:cNvPr id="36" name="Google Shape;903;p28">
            <a:extLst>
              <a:ext uri="{FF2B5EF4-FFF2-40B4-BE49-F238E27FC236}">
                <a16:creationId xmlns:a16="http://schemas.microsoft.com/office/drawing/2014/main" id="{25EE42D4-9540-2DE2-948E-97EF2E4483A7}"/>
              </a:ext>
            </a:extLst>
          </p:cNvPr>
          <p:cNvSpPr txBox="1">
            <a:spLocks/>
          </p:cNvSpPr>
          <p:nvPr/>
        </p:nvSpPr>
        <p:spPr>
          <a:xfrm>
            <a:off x="2840183" y="1907188"/>
            <a:ext cx="1690715"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ZA" sz="1400" dirty="0"/>
              <a:t>Potential of AI</a:t>
            </a:r>
          </a:p>
        </p:txBody>
      </p:sp>
      <p:sp>
        <p:nvSpPr>
          <p:cNvPr id="37" name="Google Shape;906;p28">
            <a:extLst>
              <a:ext uri="{FF2B5EF4-FFF2-40B4-BE49-F238E27FC236}">
                <a16:creationId xmlns:a16="http://schemas.microsoft.com/office/drawing/2014/main" id="{B9E069EA-B32A-B9A4-3AB4-9F7027BB9E21}"/>
              </a:ext>
            </a:extLst>
          </p:cNvPr>
          <p:cNvSpPr txBox="1">
            <a:spLocks/>
          </p:cNvSpPr>
          <p:nvPr/>
        </p:nvSpPr>
        <p:spPr>
          <a:xfrm>
            <a:off x="2840183" y="3493063"/>
            <a:ext cx="1690715"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ZA" sz="1400" dirty="0"/>
              <a:t>Implementation</a:t>
            </a:r>
          </a:p>
        </p:txBody>
      </p:sp>
      <p:sp>
        <p:nvSpPr>
          <p:cNvPr id="38" name="Google Shape;897;p28">
            <a:extLst>
              <a:ext uri="{FF2B5EF4-FFF2-40B4-BE49-F238E27FC236}">
                <a16:creationId xmlns:a16="http://schemas.microsoft.com/office/drawing/2014/main" id="{A742829E-19D8-571E-8AB2-B7B35242B928}"/>
              </a:ext>
            </a:extLst>
          </p:cNvPr>
          <p:cNvSpPr txBox="1">
            <a:spLocks/>
          </p:cNvSpPr>
          <p:nvPr/>
        </p:nvSpPr>
        <p:spPr>
          <a:xfrm>
            <a:off x="4530898" y="119808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dirty="0"/>
              <a:t>03</a:t>
            </a:r>
          </a:p>
        </p:txBody>
      </p:sp>
      <p:sp>
        <p:nvSpPr>
          <p:cNvPr id="39" name="Google Shape;898;p28">
            <a:extLst>
              <a:ext uri="{FF2B5EF4-FFF2-40B4-BE49-F238E27FC236}">
                <a16:creationId xmlns:a16="http://schemas.microsoft.com/office/drawing/2014/main" id="{B9D95F83-700F-EC73-22E5-828FE518AFA9}"/>
              </a:ext>
            </a:extLst>
          </p:cNvPr>
          <p:cNvSpPr txBox="1">
            <a:spLocks/>
          </p:cNvSpPr>
          <p:nvPr/>
        </p:nvSpPr>
        <p:spPr>
          <a:xfrm>
            <a:off x="4530898" y="278391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dirty="0"/>
              <a:t>07</a:t>
            </a:r>
          </a:p>
        </p:txBody>
      </p:sp>
      <p:sp>
        <p:nvSpPr>
          <p:cNvPr id="40" name="Google Shape;903;p28">
            <a:extLst>
              <a:ext uri="{FF2B5EF4-FFF2-40B4-BE49-F238E27FC236}">
                <a16:creationId xmlns:a16="http://schemas.microsoft.com/office/drawing/2014/main" id="{BBA875DB-0282-0201-4E84-3F4095FA0CEC}"/>
              </a:ext>
            </a:extLst>
          </p:cNvPr>
          <p:cNvSpPr txBox="1">
            <a:spLocks/>
          </p:cNvSpPr>
          <p:nvPr/>
        </p:nvSpPr>
        <p:spPr>
          <a:xfrm>
            <a:off x="4530898" y="1907188"/>
            <a:ext cx="1690715"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ZA" sz="1400" dirty="0"/>
              <a:t>AI Integration</a:t>
            </a:r>
          </a:p>
        </p:txBody>
      </p:sp>
      <p:sp>
        <p:nvSpPr>
          <p:cNvPr id="41" name="Google Shape;906;p28">
            <a:extLst>
              <a:ext uri="{FF2B5EF4-FFF2-40B4-BE49-F238E27FC236}">
                <a16:creationId xmlns:a16="http://schemas.microsoft.com/office/drawing/2014/main" id="{D30E473A-90B5-17F1-ACC5-6F802BF472E4}"/>
              </a:ext>
            </a:extLst>
          </p:cNvPr>
          <p:cNvSpPr txBox="1">
            <a:spLocks/>
          </p:cNvSpPr>
          <p:nvPr/>
        </p:nvSpPr>
        <p:spPr>
          <a:xfrm>
            <a:off x="4530898" y="3493063"/>
            <a:ext cx="1690715"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ZA" sz="1400" dirty="0"/>
              <a:t>Challenges and Considerations</a:t>
            </a:r>
          </a:p>
        </p:txBody>
      </p:sp>
      <p:sp>
        <p:nvSpPr>
          <p:cNvPr id="42" name="Google Shape;897;p28">
            <a:extLst>
              <a:ext uri="{FF2B5EF4-FFF2-40B4-BE49-F238E27FC236}">
                <a16:creationId xmlns:a16="http://schemas.microsoft.com/office/drawing/2014/main" id="{D18D0F14-9317-EEB0-EAD1-C086E9472C58}"/>
              </a:ext>
            </a:extLst>
          </p:cNvPr>
          <p:cNvSpPr txBox="1">
            <a:spLocks/>
          </p:cNvSpPr>
          <p:nvPr/>
        </p:nvSpPr>
        <p:spPr>
          <a:xfrm>
            <a:off x="6221613" y="119808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dirty="0"/>
              <a:t>04</a:t>
            </a:r>
          </a:p>
        </p:txBody>
      </p:sp>
      <p:sp>
        <p:nvSpPr>
          <p:cNvPr id="43" name="Google Shape;898;p28">
            <a:extLst>
              <a:ext uri="{FF2B5EF4-FFF2-40B4-BE49-F238E27FC236}">
                <a16:creationId xmlns:a16="http://schemas.microsoft.com/office/drawing/2014/main" id="{06D11E4D-FAB0-33BE-D745-AB05D5E63FCC}"/>
              </a:ext>
            </a:extLst>
          </p:cNvPr>
          <p:cNvSpPr txBox="1">
            <a:spLocks/>
          </p:cNvSpPr>
          <p:nvPr/>
        </p:nvSpPr>
        <p:spPr>
          <a:xfrm>
            <a:off x="6221613" y="278391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9pPr>
          </a:lstStyle>
          <a:p>
            <a:r>
              <a:rPr lang="en" dirty="0"/>
              <a:t>08</a:t>
            </a:r>
          </a:p>
        </p:txBody>
      </p:sp>
      <p:sp>
        <p:nvSpPr>
          <p:cNvPr id="44" name="Google Shape;903;p28">
            <a:extLst>
              <a:ext uri="{FF2B5EF4-FFF2-40B4-BE49-F238E27FC236}">
                <a16:creationId xmlns:a16="http://schemas.microsoft.com/office/drawing/2014/main" id="{242540C8-ED6D-D350-C983-C8B0264675F7}"/>
              </a:ext>
            </a:extLst>
          </p:cNvPr>
          <p:cNvSpPr txBox="1">
            <a:spLocks/>
          </p:cNvSpPr>
          <p:nvPr/>
        </p:nvSpPr>
        <p:spPr>
          <a:xfrm>
            <a:off x="6221613" y="1907188"/>
            <a:ext cx="1690715"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ZA" sz="1400" dirty="0"/>
              <a:t>Benefits of AI</a:t>
            </a:r>
          </a:p>
        </p:txBody>
      </p:sp>
      <p:sp>
        <p:nvSpPr>
          <p:cNvPr id="45" name="Google Shape;906;p28">
            <a:extLst>
              <a:ext uri="{FF2B5EF4-FFF2-40B4-BE49-F238E27FC236}">
                <a16:creationId xmlns:a16="http://schemas.microsoft.com/office/drawing/2014/main" id="{88EEB3E3-B80B-C881-F90A-3B3099C7BF34}"/>
              </a:ext>
            </a:extLst>
          </p:cNvPr>
          <p:cNvSpPr txBox="1">
            <a:spLocks/>
          </p:cNvSpPr>
          <p:nvPr/>
        </p:nvSpPr>
        <p:spPr>
          <a:xfrm>
            <a:off x="6221613" y="3493063"/>
            <a:ext cx="1690715"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Epilogue"/>
                <a:ea typeface="Epilogue"/>
                <a:cs typeface="Epilogue"/>
                <a:sym typeface="Epilogue"/>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ZA" sz="1400" dirty="0"/>
              <a:t>Conclusion and Idea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grpSp>
        <p:nvGrpSpPr>
          <p:cNvPr id="2" name="Google Shape;5425;p56">
            <a:extLst>
              <a:ext uri="{FF2B5EF4-FFF2-40B4-BE49-F238E27FC236}">
                <a16:creationId xmlns:a16="http://schemas.microsoft.com/office/drawing/2014/main" id="{EA5DA5F4-1258-E5A5-957D-B8AA35ABAB8E}"/>
              </a:ext>
            </a:extLst>
          </p:cNvPr>
          <p:cNvGrpSpPr>
            <a:grpSpLocks noChangeAspect="1"/>
          </p:cNvGrpSpPr>
          <p:nvPr/>
        </p:nvGrpSpPr>
        <p:grpSpPr>
          <a:xfrm>
            <a:off x="866277" y="1095323"/>
            <a:ext cx="3252445" cy="3136238"/>
            <a:chOff x="1706078" y="2092648"/>
            <a:chExt cx="660913" cy="637296"/>
          </a:xfrm>
        </p:grpSpPr>
        <p:sp>
          <p:nvSpPr>
            <p:cNvPr id="3" name="Google Shape;5426;p56">
              <a:extLst>
                <a:ext uri="{FF2B5EF4-FFF2-40B4-BE49-F238E27FC236}">
                  <a16:creationId xmlns:a16="http://schemas.microsoft.com/office/drawing/2014/main" id="{D52BC6AB-E93C-4A04-76AB-D98B38AED551}"/>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chemeClr val="accent5">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427;p56">
              <a:extLst>
                <a:ext uri="{FF2B5EF4-FFF2-40B4-BE49-F238E27FC236}">
                  <a16:creationId xmlns:a16="http://schemas.microsoft.com/office/drawing/2014/main" id="{EDC65215-8AD0-B869-C7C8-77655BF46E27}"/>
                </a:ext>
              </a:extLst>
            </p:cNvPr>
            <p:cNvGrpSpPr/>
            <p:nvPr/>
          </p:nvGrpSpPr>
          <p:grpSpPr>
            <a:xfrm>
              <a:off x="1706078" y="2092648"/>
              <a:ext cx="660913" cy="575241"/>
              <a:chOff x="1706078" y="2092648"/>
              <a:chExt cx="660913" cy="575241"/>
            </a:xfrm>
          </p:grpSpPr>
          <p:sp>
            <p:nvSpPr>
              <p:cNvPr id="5" name="Google Shape;5428;p56">
                <a:extLst>
                  <a:ext uri="{FF2B5EF4-FFF2-40B4-BE49-F238E27FC236}">
                    <a16:creationId xmlns:a16="http://schemas.microsoft.com/office/drawing/2014/main" id="{D2E37688-D130-201D-28F7-283A74D63CE6}"/>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5C0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29;p56">
                <a:extLst>
                  <a:ext uri="{FF2B5EF4-FFF2-40B4-BE49-F238E27FC236}">
                    <a16:creationId xmlns:a16="http://schemas.microsoft.com/office/drawing/2014/main" id="{87EBA356-14FC-1BBB-A262-F796DC263C8F}"/>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CE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30;p56">
                <a:extLst>
                  <a:ext uri="{FF2B5EF4-FFF2-40B4-BE49-F238E27FC236}">
                    <a16:creationId xmlns:a16="http://schemas.microsoft.com/office/drawing/2014/main" id="{BE3281BD-6721-1EAC-CA6F-10C0B1537324}"/>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F8B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0" name="Google Shape;139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Implementation of AI across sectors</a:t>
            </a:r>
            <a:endParaRPr dirty="0"/>
          </a:p>
        </p:txBody>
      </p:sp>
      <p:sp>
        <p:nvSpPr>
          <p:cNvPr id="1394" name="Google Shape;1394;p42"/>
          <p:cNvSpPr txBox="1"/>
          <p:nvPr/>
        </p:nvSpPr>
        <p:spPr>
          <a:xfrm>
            <a:off x="2976907" y="3293226"/>
            <a:ext cx="1269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Epilogue"/>
                <a:ea typeface="Epilogue"/>
                <a:cs typeface="Epilogue"/>
                <a:sym typeface="Epilogue"/>
              </a:rPr>
              <a:t>Hardware</a:t>
            </a:r>
            <a:endParaRPr sz="1200" b="1" dirty="0">
              <a:solidFill>
                <a:schemeClr val="dk1"/>
              </a:solidFill>
              <a:latin typeface="Epilogue"/>
              <a:ea typeface="Epilogue"/>
              <a:cs typeface="Epilogue"/>
              <a:sym typeface="Epilogue"/>
            </a:endParaRPr>
          </a:p>
        </p:txBody>
      </p:sp>
      <p:sp>
        <p:nvSpPr>
          <p:cNvPr id="1395" name="Google Shape;1395;p42"/>
          <p:cNvSpPr txBox="1"/>
          <p:nvPr/>
        </p:nvSpPr>
        <p:spPr>
          <a:xfrm>
            <a:off x="684443" y="3273317"/>
            <a:ext cx="1372068"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Epilogue"/>
                <a:ea typeface="Epilogue"/>
                <a:cs typeface="Epilogue"/>
                <a:sym typeface="Epilogue"/>
              </a:rPr>
              <a:t>Framework</a:t>
            </a:r>
            <a:endParaRPr b="1" dirty="0">
              <a:solidFill>
                <a:schemeClr val="dk1"/>
              </a:solidFill>
              <a:latin typeface="Epilogue"/>
              <a:ea typeface="Epilogue"/>
              <a:cs typeface="Epilogue"/>
              <a:sym typeface="Epilogue"/>
            </a:endParaRPr>
          </a:p>
        </p:txBody>
      </p:sp>
      <p:sp>
        <p:nvSpPr>
          <p:cNvPr id="1396" name="Google Shape;1396;p42"/>
          <p:cNvSpPr txBox="1"/>
          <p:nvPr/>
        </p:nvSpPr>
        <p:spPr>
          <a:xfrm>
            <a:off x="1838546" y="1313958"/>
            <a:ext cx="1269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Epilogue"/>
                <a:ea typeface="Epilogue"/>
                <a:cs typeface="Epilogue"/>
                <a:sym typeface="Epilogue"/>
              </a:rPr>
              <a:t>Code</a:t>
            </a:r>
            <a:endParaRPr sz="1800" b="1" dirty="0">
              <a:solidFill>
                <a:schemeClr val="dk1"/>
              </a:solidFill>
              <a:latin typeface="Epilogue"/>
              <a:ea typeface="Epilogue"/>
              <a:cs typeface="Epilogue"/>
              <a:sym typeface="Epilogue"/>
            </a:endParaRPr>
          </a:p>
        </p:txBody>
      </p:sp>
      <p:sp>
        <p:nvSpPr>
          <p:cNvPr id="1397" name="Google Shape;1397;p42"/>
          <p:cNvSpPr/>
          <p:nvPr/>
        </p:nvSpPr>
        <p:spPr>
          <a:xfrm>
            <a:off x="4385775" y="1198717"/>
            <a:ext cx="288900" cy="28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2"/>
          <p:cNvSpPr txBox="1"/>
          <p:nvPr/>
        </p:nvSpPr>
        <p:spPr>
          <a:xfrm>
            <a:off x="4840100" y="1116192"/>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latin typeface="Epilogue"/>
                <a:ea typeface="Epilogue"/>
                <a:cs typeface="Epilogue"/>
                <a:sym typeface="Epilogue"/>
              </a:rPr>
              <a:t>Programming Languages</a:t>
            </a:r>
            <a:endParaRPr sz="1800" b="1" dirty="0">
              <a:solidFill>
                <a:schemeClr val="dk1"/>
              </a:solidFill>
              <a:latin typeface="Epilogue"/>
              <a:ea typeface="Epilogue"/>
              <a:cs typeface="Epilogue"/>
              <a:sym typeface="Epilogue"/>
            </a:endParaRPr>
          </a:p>
        </p:txBody>
      </p:sp>
      <p:sp>
        <p:nvSpPr>
          <p:cNvPr id="1399" name="Google Shape;1399;p42"/>
          <p:cNvSpPr txBox="1"/>
          <p:nvPr/>
        </p:nvSpPr>
        <p:spPr>
          <a:xfrm>
            <a:off x="4840100" y="1411445"/>
            <a:ext cx="3584100" cy="8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Lato"/>
                <a:ea typeface="Lato"/>
                <a:cs typeface="Lato"/>
                <a:sym typeface="Lato"/>
              </a:rPr>
              <a:t>Python, R, Java, C++ and Julia.</a:t>
            </a:r>
          </a:p>
        </p:txBody>
      </p:sp>
      <p:sp>
        <p:nvSpPr>
          <p:cNvPr id="1400" name="Google Shape;1400;p42"/>
          <p:cNvSpPr txBox="1"/>
          <p:nvPr/>
        </p:nvSpPr>
        <p:spPr>
          <a:xfrm>
            <a:off x="4840100" y="2295409"/>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latin typeface="Epilogue"/>
                <a:ea typeface="Epilogue"/>
                <a:cs typeface="Epilogue"/>
                <a:sym typeface="Epilogue"/>
              </a:rPr>
              <a:t>APIs and Framework</a:t>
            </a:r>
            <a:endParaRPr sz="1800" b="1" dirty="0">
              <a:solidFill>
                <a:schemeClr val="dk1"/>
              </a:solidFill>
              <a:latin typeface="Epilogue"/>
              <a:ea typeface="Epilogue"/>
              <a:cs typeface="Epilogue"/>
              <a:sym typeface="Epilogue"/>
            </a:endParaRPr>
          </a:p>
        </p:txBody>
      </p:sp>
      <p:sp>
        <p:nvSpPr>
          <p:cNvPr id="1401" name="Google Shape;1401;p42"/>
          <p:cNvSpPr txBox="1"/>
          <p:nvPr/>
        </p:nvSpPr>
        <p:spPr>
          <a:xfrm>
            <a:off x="4840100" y="2590639"/>
            <a:ext cx="3584100" cy="8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Lato"/>
                <a:ea typeface="Lato"/>
                <a:cs typeface="Lato"/>
                <a:sym typeface="Lato"/>
              </a:rPr>
              <a:t>TensorFlow, PyTorch, Keras, scikit-learn, OpenAI API, IBM Watson Suite, Google Cloud AI, Microsoft Azure AI and Amazon SageMaker.</a:t>
            </a:r>
            <a:endParaRPr sz="1200" dirty="0">
              <a:solidFill>
                <a:schemeClr val="dk1"/>
              </a:solidFill>
              <a:latin typeface="Lato"/>
              <a:ea typeface="Lato"/>
              <a:cs typeface="Lato"/>
              <a:sym typeface="Lato"/>
            </a:endParaRPr>
          </a:p>
        </p:txBody>
      </p:sp>
      <p:sp>
        <p:nvSpPr>
          <p:cNvPr id="1402" name="Google Shape;1402;p42"/>
          <p:cNvSpPr txBox="1"/>
          <p:nvPr/>
        </p:nvSpPr>
        <p:spPr>
          <a:xfrm>
            <a:off x="4840100" y="3474627"/>
            <a:ext cx="3584100"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solidFill>
                  <a:schemeClr val="dk1"/>
                </a:solidFill>
                <a:latin typeface="Epilogue"/>
                <a:ea typeface="Epilogue"/>
                <a:cs typeface="Epilogue"/>
                <a:sym typeface="Epilogue"/>
              </a:rPr>
              <a:t>Devices and Hardware</a:t>
            </a:r>
            <a:endParaRPr sz="1800" b="1" dirty="0">
              <a:solidFill>
                <a:schemeClr val="dk1"/>
              </a:solidFill>
              <a:latin typeface="Epilogue"/>
              <a:ea typeface="Epilogue"/>
              <a:cs typeface="Epilogue"/>
              <a:sym typeface="Epilogue"/>
            </a:endParaRPr>
          </a:p>
        </p:txBody>
      </p:sp>
      <p:sp>
        <p:nvSpPr>
          <p:cNvPr id="1403" name="Google Shape;1403;p42"/>
          <p:cNvSpPr txBox="1"/>
          <p:nvPr/>
        </p:nvSpPr>
        <p:spPr>
          <a:xfrm>
            <a:off x="4840100" y="3769867"/>
            <a:ext cx="3584100" cy="8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Lato"/>
                <a:ea typeface="Lato"/>
                <a:cs typeface="Lato"/>
                <a:sym typeface="Lato"/>
              </a:rPr>
              <a:t>GPUs, TPUs, FPGAs, Edge AI devices, IoT sensors, Drones, Robotics platforms, Smart cameras and Wearable devices.</a:t>
            </a:r>
            <a:endParaRPr sz="1200" dirty="0">
              <a:solidFill>
                <a:schemeClr val="dk1"/>
              </a:solidFill>
              <a:latin typeface="Lato"/>
              <a:ea typeface="Lato"/>
              <a:cs typeface="Lato"/>
              <a:sym typeface="Lato"/>
            </a:endParaRPr>
          </a:p>
        </p:txBody>
      </p:sp>
      <p:sp>
        <p:nvSpPr>
          <p:cNvPr id="1404" name="Google Shape;1404;p42"/>
          <p:cNvSpPr/>
          <p:nvPr/>
        </p:nvSpPr>
        <p:spPr>
          <a:xfrm>
            <a:off x="4385775" y="2374542"/>
            <a:ext cx="288900" cy="288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2"/>
          <p:cNvSpPr/>
          <p:nvPr/>
        </p:nvSpPr>
        <p:spPr>
          <a:xfrm>
            <a:off x="4385775" y="3550367"/>
            <a:ext cx="288900" cy="288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Implementation </a:t>
            </a:r>
            <a:r>
              <a:rPr lang="en-ZA" sz="2400" dirty="0"/>
              <a:t>Sector-Specific Examples:</a:t>
            </a:r>
            <a:endParaRPr sz="2400" dirty="0"/>
          </a:p>
        </p:txBody>
      </p:sp>
      <p:sp>
        <p:nvSpPr>
          <p:cNvPr id="1100" name="Google Shape;1100;p34"/>
          <p:cNvSpPr txBox="1">
            <a:spLocks noGrp="1"/>
          </p:cNvSpPr>
          <p:nvPr>
            <p:ph type="subTitle" idx="1"/>
          </p:nvPr>
        </p:nvSpPr>
        <p:spPr>
          <a:xfrm>
            <a:off x="723900" y="156999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DICOM toolkit for medical imaging</a:t>
            </a:r>
          </a:p>
          <a:p>
            <a:pPr marL="0" lvl="0" indent="0" algn="l" rtl="0">
              <a:spcBef>
                <a:spcPts val="0"/>
              </a:spcBef>
              <a:spcAft>
                <a:spcPts val="0"/>
              </a:spcAft>
              <a:buNone/>
            </a:pPr>
            <a:r>
              <a:rPr lang="en-US" sz="1100" dirty="0"/>
              <a:t>   - HL7 FHIR for healthcare data interoperability</a:t>
            </a:r>
            <a:endParaRPr sz="1100" dirty="0"/>
          </a:p>
        </p:txBody>
      </p:sp>
      <p:sp>
        <p:nvSpPr>
          <p:cNvPr id="1101" name="Google Shape;1101;p34"/>
          <p:cNvSpPr txBox="1">
            <a:spLocks noGrp="1"/>
          </p:cNvSpPr>
          <p:nvPr>
            <p:ph type="subTitle" idx="2"/>
          </p:nvPr>
        </p:nvSpPr>
        <p:spPr>
          <a:xfrm>
            <a:off x="3577144" y="1570005"/>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Earth Engine API for geospatial analysis</a:t>
            </a:r>
          </a:p>
          <a:p>
            <a:pPr marL="0" lvl="0" indent="0" algn="l" rtl="0">
              <a:spcBef>
                <a:spcPts val="0"/>
              </a:spcBef>
              <a:spcAft>
                <a:spcPts val="0"/>
              </a:spcAft>
              <a:buNone/>
            </a:pPr>
            <a:r>
              <a:rPr lang="en-US" sz="1100" dirty="0"/>
              <a:t>   - CMIP (Coupled Model Intercomparison Project) data for climate modeling</a:t>
            </a:r>
            <a:endParaRPr sz="1100" dirty="0"/>
          </a:p>
        </p:txBody>
      </p:sp>
      <p:sp>
        <p:nvSpPr>
          <p:cNvPr id="1102" name="Google Shape;1102;p34"/>
          <p:cNvSpPr txBox="1">
            <a:spLocks noGrp="1"/>
          </p:cNvSpPr>
          <p:nvPr>
            <p:ph type="subTitle" idx="3"/>
          </p:nvPr>
        </p:nvSpPr>
        <p:spPr>
          <a:xfrm>
            <a:off x="723900" y="3351970"/>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John Deere API for agricultural machinery data</a:t>
            </a:r>
          </a:p>
          <a:p>
            <a:pPr marL="0" lvl="0" indent="0" algn="l" rtl="0">
              <a:spcBef>
                <a:spcPts val="0"/>
              </a:spcBef>
              <a:spcAft>
                <a:spcPts val="0"/>
              </a:spcAft>
              <a:buNone/>
            </a:pPr>
            <a:r>
              <a:rPr lang="en-US" sz="1100" dirty="0"/>
              <a:t>- </a:t>
            </a:r>
            <a:r>
              <a:rPr lang="en-US" sz="1100" dirty="0" err="1"/>
              <a:t>Agromonitoring</a:t>
            </a:r>
            <a:r>
              <a:rPr lang="en-US" sz="1100" dirty="0"/>
              <a:t> API for crop and weather monitoring</a:t>
            </a:r>
            <a:endParaRPr sz="1100" dirty="0"/>
          </a:p>
        </p:txBody>
      </p:sp>
      <p:sp>
        <p:nvSpPr>
          <p:cNvPr id="1103" name="Google Shape;1103;p34"/>
          <p:cNvSpPr txBox="1">
            <a:spLocks noGrp="1"/>
          </p:cNvSpPr>
          <p:nvPr>
            <p:ph type="subTitle" idx="4"/>
          </p:nvPr>
        </p:nvSpPr>
        <p:spPr>
          <a:xfrm>
            <a:off x="3577144" y="3351968"/>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HERE Maps API for location and routing services</a:t>
            </a:r>
          </a:p>
          <a:p>
            <a:pPr marL="0" lvl="0" indent="0" algn="l" rtl="0">
              <a:spcBef>
                <a:spcPts val="0"/>
              </a:spcBef>
              <a:spcAft>
                <a:spcPts val="0"/>
              </a:spcAft>
              <a:buNone/>
            </a:pPr>
            <a:r>
              <a:rPr lang="en-US" sz="1100" dirty="0"/>
              <a:t>   - </a:t>
            </a:r>
            <a:r>
              <a:rPr lang="en-US" sz="1100" dirty="0" err="1"/>
              <a:t>OpenALPR</a:t>
            </a:r>
            <a:r>
              <a:rPr lang="en-US" sz="1100" dirty="0"/>
              <a:t> for license plate recognition</a:t>
            </a:r>
            <a:endParaRPr sz="1100" dirty="0"/>
          </a:p>
        </p:txBody>
      </p:sp>
      <p:sp>
        <p:nvSpPr>
          <p:cNvPr id="1104" name="Google Shape;1104;p34"/>
          <p:cNvSpPr txBox="1">
            <a:spLocks noGrp="1"/>
          </p:cNvSpPr>
          <p:nvPr>
            <p:ph type="subTitle" idx="7"/>
          </p:nvPr>
        </p:nvSpPr>
        <p:spPr>
          <a:xfrm>
            <a:off x="731700" y="1060275"/>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Healthcare</a:t>
            </a:r>
            <a:endParaRPr dirty="0"/>
          </a:p>
        </p:txBody>
      </p:sp>
      <p:sp>
        <p:nvSpPr>
          <p:cNvPr id="1105" name="Google Shape;1105;p34"/>
          <p:cNvSpPr txBox="1">
            <a:spLocks noGrp="1"/>
          </p:cNvSpPr>
          <p:nvPr>
            <p:ph type="subTitle" idx="8"/>
          </p:nvPr>
        </p:nvSpPr>
        <p:spPr>
          <a:xfrm>
            <a:off x="3582994" y="1060284"/>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Climate Change</a:t>
            </a:r>
            <a:endParaRPr dirty="0"/>
          </a:p>
        </p:txBody>
      </p:sp>
      <p:sp>
        <p:nvSpPr>
          <p:cNvPr id="1106" name="Google Shape;1106;p34"/>
          <p:cNvSpPr txBox="1">
            <a:spLocks noGrp="1"/>
          </p:cNvSpPr>
          <p:nvPr>
            <p:ph type="subTitle" idx="9"/>
          </p:nvPr>
        </p:nvSpPr>
        <p:spPr>
          <a:xfrm>
            <a:off x="6434288" y="1060284"/>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Education</a:t>
            </a:r>
            <a:endParaRPr dirty="0"/>
          </a:p>
        </p:txBody>
      </p:sp>
      <p:sp>
        <p:nvSpPr>
          <p:cNvPr id="1107" name="Google Shape;1107;p34"/>
          <p:cNvSpPr txBox="1">
            <a:spLocks noGrp="1"/>
          </p:cNvSpPr>
          <p:nvPr>
            <p:ph type="subTitle" idx="5"/>
          </p:nvPr>
        </p:nvSpPr>
        <p:spPr>
          <a:xfrm>
            <a:off x="6430388" y="1569997"/>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Learning Management System (LMS) APIs like Canvas API</a:t>
            </a:r>
          </a:p>
          <a:p>
            <a:pPr marL="0" lvl="0" indent="0" algn="l" rtl="0">
              <a:spcBef>
                <a:spcPts val="0"/>
              </a:spcBef>
              <a:spcAft>
                <a:spcPts val="0"/>
              </a:spcAft>
              <a:buNone/>
            </a:pPr>
            <a:r>
              <a:rPr lang="en-US" sz="1100" dirty="0"/>
              <a:t>   - Natural Language Processing APIs for language learning applications</a:t>
            </a:r>
            <a:endParaRPr sz="1100" dirty="0"/>
          </a:p>
        </p:txBody>
      </p:sp>
      <p:sp>
        <p:nvSpPr>
          <p:cNvPr id="1108" name="Google Shape;1108;p34"/>
          <p:cNvSpPr txBox="1">
            <a:spLocks noGrp="1"/>
          </p:cNvSpPr>
          <p:nvPr>
            <p:ph type="subTitle" idx="6"/>
          </p:nvPr>
        </p:nvSpPr>
        <p:spPr>
          <a:xfrm>
            <a:off x="6430388" y="3351967"/>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sz="1100" dirty="0"/>
              <a:t>- MITRE ATT&amp;CK framework API for threat intelligence</a:t>
            </a:r>
          </a:p>
          <a:p>
            <a:pPr marL="0" lvl="0" indent="0" algn="l" rtl="0">
              <a:spcBef>
                <a:spcPts val="0"/>
              </a:spcBef>
              <a:spcAft>
                <a:spcPts val="0"/>
              </a:spcAft>
              <a:buNone/>
            </a:pPr>
            <a:r>
              <a:rPr lang="en-ZA" sz="1100" dirty="0"/>
              <a:t>   - </a:t>
            </a:r>
            <a:r>
              <a:rPr lang="en-ZA" sz="1100" dirty="0" err="1"/>
              <a:t>VirusTotal</a:t>
            </a:r>
            <a:r>
              <a:rPr lang="en-ZA" sz="1100" dirty="0"/>
              <a:t> API for malware analysis</a:t>
            </a:r>
          </a:p>
        </p:txBody>
      </p:sp>
      <p:sp>
        <p:nvSpPr>
          <p:cNvPr id="1109" name="Google Shape;1109;p34"/>
          <p:cNvSpPr txBox="1">
            <a:spLocks noGrp="1"/>
          </p:cNvSpPr>
          <p:nvPr>
            <p:ph type="subTitle" idx="13"/>
          </p:nvPr>
        </p:nvSpPr>
        <p:spPr>
          <a:xfrm>
            <a:off x="723900" y="2845800"/>
            <a:ext cx="19860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Argriculture</a:t>
            </a:r>
            <a:endParaRPr dirty="0"/>
          </a:p>
        </p:txBody>
      </p:sp>
      <p:sp>
        <p:nvSpPr>
          <p:cNvPr id="1110" name="Google Shape;1110;p34"/>
          <p:cNvSpPr txBox="1">
            <a:spLocks noGrp="1"/>
          </p:cNvSpPr>
          <p:nvPr>
            <p:ph type="subTitle" idx="14"/>
          </p:nvPr>
        </p:nvSpPr>
        <p:spPr>
          <a:xfrm>
            <a:off x="3582995" y="2845800"/>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Transportation</a:t>
            </a:r>
            <a:endParaRPr dirty="0"/>
          </a:p>
        </p:txBody>
      </p:sp>
      <p:sp>
        <p:nvSpPr>
          <p:cNvPr id="1111" name="Google Shape;1111;p34"/>
          <p:cNvSpPr txBox="1">
            <a:spLocks noGrp="1"/>
          </p:cNvSpPr>
          <p:nvPr>
            <p:ph type="subTitle" idx="15"/>
          </p:nvPr>
        </p:nvSpPr>
        <p:spPr>
          <a:xfrm>
            <a:off x="6434290" y="2845800"/>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Cybersecurity</a:t>
            </a:r>
            <a:endParaRPr dirty="0"/>
          </a:p>
        </p:txBody>
      </p:sp>
    </p:spTree>
    <p:extLst>
      <p:ext uri="{BB962C8B-B14F-4D97-AF65-F5344CB8AC3E}">
        <p14:creationId xmlns:p14="http://schemas.microsoft.com/office/powerpoint/2010/main" val="2015685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3"/>
          <p:cNvSpPr txBox="1">
            <a:spLocks noGrp="1"/>
          </p:cNvSpPr>
          <p:nvPr>
            <p:ph type="subTitle" idx="6"/>
          </p:nvPr>
        </p:nvSpPr>
        <p:spPr>
          <a:xfrm>
            <a:off x="1253225" y="28751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Urban Planning</a:t>
            </a:r>
            <a:endParaRPr dirty="0"/>
          </a:p>
        </p:txBody>
      </p:sp>
      <p:sp>
        <p:nvSpPr>
          <p:cNvPr id="1087" name="Google Shape;108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Continuation…</a:t>
            </a:r>
            <a:endParaRPr dirty="0"/>
          </a:p>
        </p:txBody>
      </p:sp>
      <p:sp>
        <p:nvSpPr>
          <p:cNvPr id="1088" name="Google Shape;1088;p33"/>
          <p:cNvSpPr txBox="1">
            <a:spLocks noGrp="1"/>
          </p:cNvSpPr>
          <p:nvPr>
            <p:ph type="subTitle" idx="1"/>
          </p:nvPr>
        </p:nvSpPr>
        <p:spPr>
          <a:xfrm>
            <a:off x="1253225" y="1913541"/>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OPC UA (Open Platform Communications Unified Architecture) for industrial IoT</a:t>
            </a:r>
          </a:p>
          <a:p>
            <a:pPr marL="0" lvl="0" indent="0" algn="l" rtl="0">
              <a:spcBef>
                <a:spcPts val="0"/>
              </a:spcBef>
              <a:spcAft>
                <a:spcPts val="0"/>
              </a:spcAft>
              <a:buNone/>
            </a:pPr>
            <a:r>
              <a:rPr lang="en-US" sz="1100" dirty="0"/>
              <a:t>   - </a:t>
            </a:r>
            <a:r>
              <a:rPr lang="en-US" sz="1100" dirty="0" err="1"/>
              <a:t>MTConnect</a:t>
            </a:r>
            <a:r>
              <a:rPr lang="en-US" sz="1100" dirty="0"/>
              <a:t> for manufacturing equipment data exchange</a:t>
            </a:r>
            <a:endParaRPr sz="1100" dirty="0"/>
          </a:p>
        </p:txBody>
      </p:sp>
      <p:sp>
        <p:nvSpPr>
          <p:cNvPr id="1089" name="Google Shape;1089;p33"/>
          <p:cNvSpPr txBox="1">
            <a:spLocks noGrp="1"/>
          </p:cNvSpPr>
          <p:nvPr>
            <p:ph type="subTitle" idx="2"/>
          </p:nvPr>
        </p:nvSpPr>
        <p:spPr>
          <a:xfrm>
            <a:off x="5079776" y="1913541"/>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Plaid API for financial data aggregation</a:t>
            </a:r>
          </a:p>
          <a:p>
            <a:pPr marL="0" lvl="0" indent="0" algn="l" rtl="0">
              <a:spcBef>
                <a:spcPts val="0"/>
              </a:spcBef>
              <a:spcAft>
                <a:spcPts val="0"/>
              </a:spcAft>
              <a:buNone/>
            </a:pPr>
            <a:r>
              <a:rPr lang="en-US" sz="1100" dirty="0"/>
              <a:t>   - Blockchain APIs for cryptocurrency and smart contract applications</a:t>
            </a:r>
            <a:endParaRPr sz="1100" dirty="0"/>
          </a:p>
        </p:txBody>
      </p:sp>
      <p:sp>
        <p:nvSpPr>
          <p:cNvPr id="1090" name="Google Shape;1090;p33"/>
          <p:cNvSpPr txBox="1">
            <a:spLocks noGrp="1"/>
          </p:cNvSpPr>
          <p:nvPr>
            <p:ph type="subTitle" idx="3"/>
          </p:nvPr>
        </p:nvSpPr>
        <p:spPr>
          <a:xfrm>
            <a:off x="1253225" y="3431817"/>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OpenStreetMap API for geospatial data</a:t>
            </a:r>
          </a:p>
          <a:p>
            <a:pPr marL="0" lvl="0" indent="0" algn="l" rtl="0">
              <a:spcBef>
                <a:spcPts val="0"/>
              </a:spcBef>
              <a:spcAft>
                <a:spcPts val="0"/>
              </a:spcAft>
              <a:buNone/>
            </a:pPr>
            <a:r>
              <a:rPr lang="en-US" sz="1100" dirty="0"/>
              <a:t>   - </a:t>
            </a:r>
            <a:r>
              <a:rPr lang="en-US" sz="1100" dirty="0" err="1"/>
              <a:t>CitySDK</a:t>
            </a:r>
            <a:r>
              <a:rPr lang="en-US" sz="1100" dirty="0"/>
              <a:t> for city-related data and services</a:t>
            </a:r>
          </a:p>
        </p:txBody>
      </p:sp>
      <p:sp>
        <p:nvSpPr>
          <p:cNvPr id="1091" name="Google Shape;1091;p33"/>
          <p:cNvSpPr txBox="1">
            <a:spLocks noGrp="1"/>
          </p:cNvSpPr>
          <p:nvPr>
            <p:ph type="subTitle" idx="4"/>
          </p:nvPr>
        </p:nvSpPr>
        <p:spPr>
          <a:xfrm>
            <a:off x="5079776" y="3431814"/>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a:t>
            </a:r>
            <a:r>
              <a:rPr lang="en-US" sz="1100" dirty="0" err="1"/>
              <a:t>Dialogflow</a:t>
            </a:r>
            <a:r>
              <a:rPr lang="en-US" sz="1100" dirty="0"/>
              <a:t> for building conversational interfaces</a:t>
            </a:r>
          </a:p>
          <a:p>
            <a:pPr marL="0" lvl="0" indent="0" algn="l" rtl="0">
              <a:spcBef>
                <a:spcPts val="0"/>
              </a:spcBef>
              <a:spcAft>
                <a:spcPts val="0"/>
              </a:spcAft>
              <a:buNone/>
            </a:pPr>
            <a:r>
              <a:rPr lang="en-US" sz="1100" dirty="0"/>
              <a:t>    - Zendesk API for customer support integrations</a:t>
            </a:r>
            <a:endParaRPr sz="1100" dirty="0"/>
          </a:p>
        </p:txBody>
      </p:sp>
      <p:sp>
        <p:nvSpPr>
          <p:cNvPr id="1092" name="Google Shape;1092;p33"/>
          <p:cNvSpPr txBox="1">
            <a:spLocks noGrp="1"/>
          </p:cNvSpPr>
          <p:nvPr>
            <p:ph type="subTitle" idx="5"/>
          </p:nvPr>
        </p:nvSpPr>
        <p:spPr>
          <a:xfrm>
            <a:off x="1253225" y="13635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Manufacturing</a:t>
            </a:r>
            <a:endParaRPr dirty="0"/>
          </a:p>
        </p:txBody>
      </p:sp>
      <p:sp>
        <p:nvSpPr>
          <p:cNvPr id="1093" name="Google Shape;1093;p33"/>
          <p:cNvSpPr txBox="1">
            <a:spLocks noGrp="1"/>
          </p:cNvSpPr>
          <p:nvPr>
            <p:ph type="subTitle" idx="7"/>
          </p:nvPr>
        </p:nvSpPr>
        <p:spPr>
          <a:xfrm>
            <a:off x="5079750" y="13635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Financial Services</a:t>
            </a:r>
            <a:endParaRPr dirty="0"/>
          </a:p>
        </p:txBody>
      </p:sp>
      <p:sp>
        <p:nvSpPr>
          <p:cNvPr id="1094" name="Google Shape;1094;p33"/>
          <p:cNvSpPr txBox="1">
            <a:spLocks noGrp="1"/>
          </p:cNvSpPr>
          <p:nvPr>
            <p:ph type="subTitle" idx="8"/>
          </p:nvPr>
        </p:nvSpPr>
        <p:spPr>
          <a:xfrm>
            <a:off x="5079750" y="28751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 Service</a:t>
            </a:r>
            <a:endParaRPr dirty="0"/>
          </a:p>
        </p:txBody>
      </p:sp>
    </p:spTree>
    <p:extLst>
      <p:ext uri="{BB962C8B-B14F-4D97-AF65-F5344CB8AC3E}">
        <p14:creationId xmlns:p14="http://schemas.microsoft.com/office/powerpoint/2010/main" val="324462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153962" y="2418466"/>
            <a:ext cx="4383600" cy="1441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Challenages and Considerations</a:t>
            </a:r>
            <a:endParaRPr sz="3600"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07</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l="21875" r="21875"/>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79319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571515" y="4551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Implementation </a:t>
            </a:r>
            <a:r>
              <a:rPr lang="en-ZA" sz="2400" dirty="0"/>
              <a:t>Sector-Specific Examples:</a:t>
            </a:r>
            <a:endParaRPr sz="2400" dirty="0"/>
          </a:p>
        </p:txBody>
      </p:sp>
      <p:sp>
        <p:nvSpPr>
          <p:cNvPr id="1100" name="Google Shape;1100;p34"/>
          <p:cNvSpPr txBox="1">
            <a:spLocks noGrp="1"/>
          </p:cNvSpPr>
          <p:nvPr>
            <p:ph type="subTitle" idx="1"/>
          </p:nvPr>
        </p:nvSpPr>
        <p:spPr>
          <a:xfrm>
            <a:off x="563716" y="1569994"/>
            <a:ext cx="2566604" cy="138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Protecting sensitive personal information, especially in healthcare and financial services</a:t>
            </a:r>
          </a:p>
          <a:p>
            <a:pPr marL="0" lvl="0" indent="0" algn="l" rtl="0">
              <a:spcBef>
                <a:spcPts val="0"/>
              </a:spcBef>
              <a:spcAft>
                <a:spcPts val="0"/>
              </a:spcAft>
              <a:buNone/>
            </a:pPr>
            <a:r>
              <a:rPr lang="en-US" sz="1000" dirty="0"/>
              <a:t>- Ensuring data sovereignty and compliance with regulations like GDPR</a:t>
            </a:r>
          </a:p>
          <a:p>
            <a:pPr marL="0" lvl="0" indent="0" algn="l" rtl="0">
              <a:spcBef>
                <a:spcPts val="0"/>
              </a:spcBef>
              <a:spcAft>
                <a:spcPts val="0"/>
              </a:spcAft>
              <a:buNone/>
            </a:pPr>
            <a:r>
              <a:rPr lang="en-US" sz="1000" dirty="0"/>
              <a:t>- Preventing unauthorized access and data breaches</a:t>
            </a:r>
          </a:p>
        </p:txBody>
      </p:sp>
      <p:sp>
        <p:nvSpPr>
          <p:cNvPr id="1101" name="Google Shape;1101;p34"/>
          <p:cNvSpPr txBox="1">
            <a:spLocks noGrp="1"/>
          </p:cNvSpPr>
          <p:nvPr>
            <p:ph type="subTitle" idx="2"/>
          </p:nvPr>
        </p:nvSpPr>
        <p:spPr>
          <a:xfrm>
            <a:off x="3416960" y="1570004"/>
            <a:ext cx="2566604" cy="13867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Addressing bias in AI algorithms and datasets</a:t>
            </a:r>
          </a:p>
          <a:p>
            <a:pPr marL="0" lvl="0" indent="0" algn="l" rtl="0">
              <a:spcBef>
                <a:spcPts val="0"/>
              </a:spcBef>
              <a:spcAft>
                <a:spcPts val="0"/>
              </a:spcAft>
              <a:buNone/>
            </a:pPr>
            <a:r>
              <a:rPr lang="en-US" sz="1000" dirty="0"/>
              <a:t>- Ensuring transparency and explainability of AI decision-making</a:t>
            </a:r>
          </a:p>
          <a:p>
            <a:pPr marL="0" lvl="0" indent="0" algn="l" rtl="0">
              <a:spcBef>
                <a:spcPts val="0"/>
              </a:spcBef>
              <a:spcAft>
                <a:spcPts val="0"/>
              </a:spcAft>
              <a:buNone/>
            </a:pPr>
            <a:r>
              <a:rPr lang="en-US" sz="1000" dirty="0"/>
              <a:t>- Balancing automation with human oversight and intervention</a:t>
            </a:r>
          </a:p>
        </p:txBody>
      </p:sp>
      <p:sp>
        <p:nvSpPr>
          <p:cNvPr id="1102" name="Google Shape;1102;p34"/>
          <p:cNvSpPr txBox="1">
            <a:spLocks noGrp="1"/>
          </p:cNvSpPr>
          <p:nvPr>
            <p:ph type="subTitle" idx="3"/>
          </p:nvPr>
        </p:nvSpPr>
        <p:spPr>
          <a:xfrm>
            <a:off x="563716" y="3351970"/>
            <a:ext cx="2566604" cy="12267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Integrating AI with legacy systems and infrastructure</a:t>
            </a:r>
          </a:p>
          <a:p>
            <a:pPr marL="0" lvl="0" indent="0" algn="l" rtl="0">
              <a:spcBef>
                <a:spcPts val="0"/>
              </a:spcBef>
              <a:spcAft>
                <a:spcPts val="0"/>
              </a:spcAft>
              <a:buNone/>
            </a:pPr>
            <a:r>
              <a:rPr lang="en-US" sz="1000" dirty="0"/>
              <a:t>- Ensuring scalability and reliability of AI solutions</a:t>
            </a:r>
          </a:p>
          <a:p>
            <a:pPr marL="0" lvl="0" indent="0" algn="l" rtl="0">
              <a:spcBef>
                <a:spcPts val="0"/>
              </a:spcBef>
              <a:spcAft>
                <a:spcPts val="0"/>
              </a:spcAft>
              <a:buNone/>
            </a:pPr>
            <a:r>
              <a:rPr lang="en-US" sz="1000" dirty="0"/>
              <a:t>- Managing the computational resources required for AI processing</a:t>
            </a:r>
          </a:p>
        </p:txBody>
      </p:sp>
      <p:sp>
        <p:nvSpPr>
          <p:cNvPr id="1103" name="Google Shape;1103;p34"/>
          <p:cNvSpPr txBox="1">
            <a:spLocks noGrp="1"/>
          </p:cNvSpPr>
          <p:nvPr>
            <p:ph type="subTitle" idx="4"/>
          </p:nvPr>
        </p:nvSpPr>
        <p:spPr>
          <a:xfrm>
            <a:off x="3416959" y="3351968"/>
            <a:ext cx="2558803" cy="12267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Reskilling and upskilling employees to work alongside AI systems</a:t>
            </a:r>
          </a:p>
          <a:p>
            <a:pPr marL="0" lvl="0" indent="0" algn="l" rtl="0">
              <a:spcBef>
                <a:spcPts val="0"/>
              </a:spcBef>
              <a:spcAft>
                <a:spcPts val="0"/>
              </a:spcAft>
              <a:buNone/>
            </a:pPr>
            <a:r>
              <a:rPr lang="en-US" sz="1000" dirty="0"/>
              <a:t>- Managing potential job displacement due to automation</a:t>
            </a:r>
          </a:p>
          <a:p>
            <a:pPr marL="0" lvl="0" indent="0" algn="l" rtl="0">
              <a:spcBef>
                <a:spcPts val="0"/>
              </a:spcBef>
              <a:spcAft>
                <a:spcPts val="0"/>
              </a:spcAft>
              <a:buNone/>
            </a:pPr>
            <a:r>
              <a:rPr lang="en-US" sz="1000" dirty="0"/>
              <a:t>- Cultivating AI literacy across organizations</a:t>
            </a:r>
          </a:p>
        </p:txBody>
      </p:sp>
      <p:sp>
        <p:nvSpPr>
          <p:cNvPr id="1104" name="Google Shape;1104;p34"/>
          <p:cNvSpPr txBox="1">
            <a:spLocks noGrp="1"/>
          </p:cNvSpPr>
          <p:nvPr>
            <p:ph type="subTitle" idx="7"/>
          </p:nvPr>
        </p:nvSpPr>
        <p:spPr>
          <a:xfrm>
            <a:off x="571515" y="1060275"/>
            <a:ext cx="2558805"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Data Privacy and Security</a:t>
            </a:r>
            <a:endParaRPr dirty="0"/>
          </a:p>
        </p:txBody>
      </p:sp>
      <p:sp>
        <p:nvSpPr>
          <p:cNvPr id="1105" name="Google Shape;1105;p34"/>
          <p:cNvSpPr txBox="1">
            <a:spLocks noGrp="1"/>
          </p:cNvSpPr>
          <p:nvPr>
            <p:ph type="subTitle" idx="8"/>
          </p:nvPr>
        </p:nvSpPr>
        <p:spPr>
          <a:xfrm>
            <a:off x="3422810" y="1060284"/>
            <a:ext cx="2558804"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Ethical Concerns</a:t>
            </a:r>
            <a:endParaRPr dirty="0"/>
          </a:p>
        </p:txBody>
      </p:sp>
      <p:sp>
        <p:nvSpPr>
          <p:cNvPr id="1106" name="Google Shape;1106;p34"/>
          <p:cNvSpPr txBox="1">
            <a:spLocks noGrp="1"/>
          </p:cNvSpPr>
          <p:nvPr>
            <p:ph type="subTitle" idx="9"/>
          </p:nvPr>
        </p:nvSpPr>
        <p:spPr>
          <a:xfrm>
            <a:off x="6274104" y="1060284"/>
            <a:ext cx="2322594"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Regulatory Compliance</a:t>
            </a:r>
            <a:endParaRPr dirty="0"/>
          </a:p>
        </p:txBody>
      </p:sp>
      <p:sp>
        <p:nvSpPr>
          <p:cNvPr id="1107" name="Google Shape;1107;p34"/>
          <p:cNvSpPr txBox="1">
            <a:spLocks noGrp="1"/>
          </p:cNvSpPr>
          <p:nvPr>
            <p:ph type="subTitle" idx="5"/>
          </p:nvPr>
        </p:nvSpPr>
        <p:spPr>
          <a:xfrm>
            <a:off x="6270204" y="1569996"/>
            <a:ext cx="2322594" cy="13867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Navigating complex and evolving regulations across different jurisdictions</a:t>
            </a:r>
          </a:p>
          <a:p>
            <a:pPr marL="0" lvl="0" indent="0" algn="l" rtl="0">
              <a:spcBef>
                <a:spcPts val="0"/>
              </a:spcBef>
              <a:spcAft>
                <a:spcPts val="0"/>
              </a:spcAft>
              <a:buNone/>
            </a:pPr>
            <a:r>
              <a:rPr lang="en-US" sz="1000" dirty="0"/>
              <a:t>- Ensuring AI systems meet industry-specific standards and certifications</a:t>
            </a:r>
          </a:p>
          <a:p>
            <a:pPr marL="0" lvl="0" indent="0" algn="l" rtl="0">
              <a:spcBef>
                <a:spcPts val="0"/>
              </a:spcBef>
              <a:spcAft>
                <a:spcPts val="0"/>
              </a:spcAft>
              <a:buNone/>
            </a:pPr>
            <a:r>
              <a:rPr lang="en-US" sz="1000" dirty="0"/>
              <a:t>- Addressing liability issues in case of AI errors or failures</a:t>
            </a:r>
          </a:p>
        </p:txBody>
      </p:sp>
      <p:sp>
        <p:nvSpPr>
          <p:cNvPr id="1108" name="Google Shape;1108;p34"/>
          <p:cNvSpPr txBox="1">
            <a:spLocks noGrp="1"/>
          </p:cNvSpPr>
          <p:nvPr>
            <p:ph type="subTitle" idx="6"/>
          </p:nvPr>
        </p:nvSpPr>
        <p:spPr>
          <a:xfrm>
            <a:off x="6270204" y="3351966"/>
            <a:ext cx="2326494" cy="12267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Justifying high initial investments in AI technology and infrastructure</a:t>
            </a:r>
          </a:p>
          <a:p>
            <a:pPr marL="0" lvl="0" indent="0" algn="l" rtl="0">
              <a:spcBef>
                <a:spcPts val="0"/>
              </a:spcBef>
              <a:spcAft>
                <a:spcPts val="0"/>
              </a:spcAft>
              <a:buNone/>
            </a:pPr>
            <a:r>
              <a:rPr lang="en-US" sz="1000" dirty="0"/>
              <a:t>- Demonstrating tangible returns on AI investments</a:t>
            </a:r>
          </a:p>
          <a:p>
            <a:pPr marL="0" lvl="0" indent="0" algn="l" rtl="0">
              <a:spcBef>
                <a:spcPts val="0"/>
              </a:spcBef>
              <a:spcAft>
                <a:spcPts val="0"/>
              </a:spcAft>
              <a:buNone/>
            </a:pPr>
            <a:r>
              <a:rPr lang="en-US" sz="1000" dirty="0"/>
              <a:t>- Managing ongoing costs for AI maintenance and upgrades</a:t>
            </a:r>
          </a:p>
        </p:txBody>
      </p:sp>
      <p:sp>
        <p:nvSpPr>
          <p:cNvPr id="1109" name="Google Shape;1109;p34"/>
          <p:cNvSpPr txBox="1">
            <a:spLocks noGrp="1"/>
          </p:cNvSpPr>
          <p:nvPr>
            <p:ph type="subTitle" idx="13"/>
          </p:nvPr>
        </p:nvSpPr>
        <p:spPr>
          <a:xfrm>
            <a:off x="563715" y="2845800"/>
            <a:ext cx="2558805"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Technical Challenges</a:t>
            </a:r>
            <a:endParaRPr dirty="0"/>
          </a:p>
        </p:txBody>
      </p:sp>
      <p:sp>
        <p:nvSpPr>
          <p:cNvPr id="1110" name="Google Shape;1110;p34"/>
          <p:cNvSpPr txBox="1">
            <a:spLocks noGrp="1"/>
          </p:cNvSpPr>
          <p:nvPr>
            <p:ph type="subTitle" idx="14"/>
          </p:nvPr>
        </p:nvSpPr>
        <p:spPr>
          <a:xfrm>
            <a:off x="3422810" y="2845800"/>
            <a:ext cx="2558803"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Workforce Transformation</a:t>
            </a:r>
            <a:endParaRPr dirty="0"/>
          </a:p>
        </p:txBody>
      </p:sp>
      <p:sp>
        <p:nvSpPr>
          <p:cNvPr id="1111" name="Google Shape;1111;p34"/>
          <p:cNvSpPr txBox="1">
            <a:spLocks noGrp="1"/>
          </p:cNvSpPr>
          <p:nvPr>
            <p:ph type="subTitle" idx="15"/>
          </p:nvPr>
        </p:nvSpPr>
        <p:spPr>
          <a:xfrm>
            <a:off x="6274106" y="2845800"/>
            <a:ext cx="2318692"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Cost and ROI</a:t>
            </a:r>
            <a:endParaRPr dirty="0"/>
          </a:p>
        </p:txBody>
      </p:sp>
    </p:spTree>
    <p:extLst>
      <p:ext uri="{BB962C8B-B14F-4D97-AF65-F5344CB8AC3E}">
        <p14:creationId xmlns:p14="http://schemas.microsoft.com/office/powerpoint/2010/main" val="43701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571515"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sz="2400" dirty="0"/>
              <a:t>Continuation…</a:t>
            </a:r>
            <a:endParaRPr sz="2400" dirty="0"/>
          </a:p>
        </p:txBody>
      </p:sp>
      <p:sp>
        <p:nvSpPr>
          <p:cNvPr id="1100" name="Google Shape;1100;p34"/>
          <p:cNvSpPr txBox="1">
            <a:spLocks noGrp="1"/>
          </p:cNvSpPr>
          <p:nvPr>
            <p:ph type="subTitle" idx="1"/>
          </p:nvPr>
        </p:nvSpPr>
        <p:spPr>
          <a:xfrm>
            <a:off x="563716" y="1569994"/>
            <a:ext cx="2566604" cy="1386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Ensuring access to large, high-quality datasets for training AI models</a:t>
            </a:r>
          </a:p>
          <a:p>
            <a:pPr marL="0" lvl="0" indent="0" algn="l" rtl="0">
              <a:spcBef>
                <a:spcPts val="0"/>
              </a:spcBef>
              <a:spcAft>
                <a:spcPts val="0"/>
              </a:spcAft>
              <a:buNone/>
            </a:pPr>
            <a:r>
              <a:rPr lang="en-US" sz="1000" dirty="0"/>
              <a:t>- Addressing data silos and interoperability issues</a:t>
            </a:r>
          </a:p>
          <a:p>
            <a:pPr marL="0" lvl="0" indent="0" algn="l" rtl="0">
              <a:spcBef>
                <a:spcPts val="0"/>
              </a:spcBef>
              <a:spcAft>
                <a:spcPts val="0"/>
              </a:spcAft>
              <a:buNone/>
            </a:pPr>
            <a:r>
              <a:rPr lang="en-US" sz="1000" dirty="0"/>
              <a:t>- Managing data labeling and preparation processes</a:t>
            </a:r>
          </a:p>
        </p:txBody>
      </p:sp>
      <p:sp>
        <p:nvSpPr>
          <p:cNvPr id="1101" name="Google Shape;1101;p34"/>
          <p:cNvSpPr txBox="1">
            <a:spLocks noGrp="1"/>
          </p:cNvSpPr>
          <p:nvPr>
            <p:ph type="subTitle" idx="2"/>
          </p:nvPr>
        </p:nvSpPr>
        <p:spPr>
          <a:xfrm>
            <a:off x="3416960" y="1570004"/>
            <a:ext cx="2566604" cy="13867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Building public trust in AI-driven systems, especially in sensitive areas like healthcare</a:t>
            </a:r>
          </a:p>
          <a:p>
            <a:pPr marL="0" lvl="0" indent="0" algn="l" rtl="0">
              <a:spcBef>
                <a:spcPts val="0"/>
              </a:spcBef>
              <a:spcAft>
                <a:spcPts val="0"/>
              </a:spcAft>
              <a:buNone/>
            </a:pPr>
            <a:r>
              <a:rPr lang="en-US" sz="1000" dirty="0"/>
              <a:t>- Overcoming resistance to change within organizations</a:t>
            </a:r>
          </a:p>
          <a:p>
            <a:pPr marL="0" lvl="0" indent="0" algn="l" rtl="0">
              <a:spcBef>
                <a:spcPts val="0"/>
              </a:spcBef>
              <a:spcAft>
                <a:spcPts val="0"/>
              </a:spcAft>
              <a:buNone/>
            </a:pPr>
            <a:r>
              <a:rPr lang="en-US" sz="1000" dirty="0"/>
              <a:t>- Ensuring user-friendly interfaces for AI tools to encourage adoption</a:t>
            </a:r>
          </a:p>
        </p:txBody>
      </p:sp>
      <p:sp>
        <p:nvSpPr>
          <p:cNvPr id="1102" name="Google Shape;1102;p34"/>
          <p:cNvSpPr txBox="1">
            <a:spLocks noGrp="1"/>
          </p:cNvSpPr>
          <p:nvPr>
            <p:ph type="subTitle" idx="3"/>
          </p:nvPr>
        </p:nvSpPr>
        <p:spPr>
          <a:xfrm>
            <a:off x="563716" y="3351970"/>
            <a:ext cx="2566604" cy="12267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Ensuring AI systems remain effective as contexts change over time</a:t>
            </a:r>
          </a:p>
          <a:p>
            <a:pPr marL="0" lvl="0" indent="0" algn="l" rtl="0">
              <a:spcBef>
                <a:spcPts val="0"/>
              </a:spcBef>
              <a:spcAft>
                <a:spcPts val="0"/>
              </a:spcAft>
              <a:buNone/>
            </a:pPr>
            <a:r>
              <a:rPr lang="en-US" sz="1000" dirty="0"/>
              <a:t>- Managing the environmental impact of energy-intensive AI computations</a:t>
            </a:r>
          </a:p>
          <a:p>
            <a:pPr marL="0" lvl="0" indent="0" algn="l" rtl="0">
              <a:spcBef>
                <a:spcPts val="0"/>
              </a:spcBef>
              <a:spcAft>
                <a:spcPts val="0"/>
              </a:spcAft>
              <a:buNone/>
            </a:pPr>
            <a:r>
              <a:rPr lang="en-US" sz="1000" dirty="0"/>
              <a:t>- Developing strategies for continuous improvement and adaptation of AI systems</a:t>
            </a:r>
          </a:p>
        </p:txBody>
      </p:sp>
      <p:sp>
        <p:nvSpPr>
          <p:cNvPr id="1103" name="Google Shape;1103;p34"/>
          <p:cNvSpPr txBox="1">
            <a:spLocks noGrp="1"/>
          </p:cNvSpPr>
          <p:nvPr>
            <p:ph type="subTitle" idx="4"/>
          </p:nvPr>
        </p:nvSpPr>
        <p:spPr>
          <a:xfrm>
            <a:off x="3416959" y="3351968"/>
            <a:ext cx="2558803" cy="12267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Establishing clear lines of responsibility for AI-driven decisions</a:t>
            </a:r>
          </a:p>
          <a:p>
            <a:pPr marL="0" lvl="0" indent="0" algn="l" rtl="0">
              <a:spcBef>
                <a:spcPts val="0"/>
              </a:spcBef>
              <a:spcAft>
                <a:spcPts val="0"/>
              </a:spcAft>
              <a:buNone/>
            </a:pPr>
            <a:r>
              <a:rPr lang="en-US" sz="1000" dirty="0"/>
              <a:t>- Developing governance frameworks for AI deployment and monitoring</a:t>
            </a:r>
          </a:p>
          <a:p>
            <a:pPr marL="0" lvl="0" indent="0" algn="l" rtl="0">
              <a:spcBef>
                <a:spcPts val="0"/>
              </a:spcBef>
              <a:spcAft>
                <a:spcPts val="0"/>
              </a:spcAft>
              <a:buNone/>
            </a:pPr>
            <a:r>
              <a:rPr lang="en-US" sz="1000" dirty="0"/>
              <a:t>- Implementing mechanisms for auditing and validating AI systems</a:t>
            </a:r>
          </a:p>
        </p:txBody>
      </p:sp>
      <p:sp>
        <p:nvSpPr>
          <p:cNvPr id="1104" name="Google Shape;1104;p34"/>
          <p:cNvSpPr txBox="1">
            <a:spLocks noGrp="1"/>
          </p:cNvSpPr>
          <p:nvPr>
            <p:ph type="subTitle" idx="7"/>
          </p:nvPr>
        </p:nvSpPr>
        <p:spPr>
          <a:xfrm>
            <a:off x="571515" y="1060275"/>
            <a:ext cx="2558805"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Data Quality and Availability</a:t>
            </a:r>
            <a:endParaRPr dirty="0"/>
          </a:p>
        </p:txBody>
      </p:sp>
      <p:sp>
        <p:nvSpPr>
          <p:cNvPr id="1105" name="Google Shape;1105;p34"/>
          <p:cNvSpPr txBox="1">
            <a:spLocks noGrp="1"/>
          </p:cNvSpPr>
          <p:nvPr>
            <p:ph type="subTitle" idx="8"/>
          </p:nvPr>
        </p:nvSpPr>
        <p:spPr>
          <a:xfrm>
            <a:off x="3422810" y="1060284"/>
            <a:ext cx="2558804"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Trust and Adoption</a:t>
            </a:r>
            <a:endParaRPr dirty="0"/>
          </a:p>
        </p:txBody>
      </p:sp>
      <p:sp>
        <p:nvSpPr>
          <p:cNvPr id="1106" name="Google Shape;1106;p34"/>
          <p:cNvSpPr txBox="1">
            <a:spLocks noGrp="1"/>
          </p:cNvSpPr>
          <p:nvPr>
            <p:ph type="subTitle" idx="9"/>
          </p:nvPr>
        </p:nvSpPr>
        <p:spPr>
          <a:xfrm>
            <a:off x="6274104" y="1060284"/>
            <a:ext cx="2322594"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Interdisciplinary Collaboration</a:t>
            </a:r>
            <a:endParaRPr dirty="0"/>
          </a:p>
        </p:txBody>
      </p:sp>
      <p:sp>
        <p:nvSpPr>
          <p:cNvPr id="1107" name="Google Shape;1107;p34"/>
          <p:cNvSpPr txBox="1">
            <a:spLocks noGrp="1"/>
          </p:cNvSpPr>
          <p:nvPr>
            <p:ph type="subTitle" idx="5"/>
          </p:nvPr>
        </p:nvSpPr>
        <p:spPr>
          <a:xfrm>
            <a:off x="6270204" y="1569996"/>
            <a:ext cx="2322594" cy="13867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Bridging gaps between AI experts, domain specialists, and end-users</a:t>
            </a:r>
          </a:p>
          <a:p>
            <a:pPr marL="0" lvl="0" indent="0" algn="l" rtl="0">
              <a:spcBef>
                <a:spcPts val="0"/>
              </a:spcBef>
              <a:spcAft>
                <a:spcPts val="0"/>
              </a:spcAft>
              <a:buNone/>
            </a:pPr>
            <a:r>
              <a:rPr lang="en-US" sz="1000" dirty="0"/>
              <a:t>- Fostering collaboration between academia, industry, and government</a:t>
            </a:r>
          </a:p>
          <a:p>
            <a:pPr marL="0" lvl="0" indent="0" algn="l" rtl="0">
              <a:spcBef>
                <a:spcPts val="0"/>
              </a:spcBef>
              <a:spcAft>
                <a:spcPts val="0"/>
              </a:spcAft>
              <a:buNone/>
            </a:pPr>
            <a:r>
              <a:rPr lang="en-US" sz="1000" dirty="0"/>
              <a:t>- Balancing technical capabilities with real-world applicability</a:t>
            </a:r>
          </a:p>
        </p:txBody>
      </p:sp>
      <p:sp>
        <p:nvSpPr>
          <p:cNvPr id="1108" name="Google Shape;1108;p34"/>
          <p:cNvSpPr txBox="1">
            <a:spLocks noGrp="1"/>
          </p:cNvSpPr>
          <p:nvPr>
            <p:ph type="subTitle" idx="6"/>
          </p:nvPr>
        </p:nvSpPr>
        <p:spPr>
          <a:xfrm>
            <a:off x="6270204" y="3351966"/>
            <a:ext cx="2326494" cy="13465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Addressing potential societal changes due to widespread AI adoption</a:t>
            </a:r>
          </a:p>
          <a:p>
            <a:pPr marL="0" lvl="0" indent="0" algn="l" rtl="0">
              <a:spcBef>
                <a:spcPts val="0"/>
              </a:spcBef>
              <a:spcAft>
                <a:spcPts val="0"/>
              </a:spcAft>
              <a:buNone/>
            </a:pPr>
            <a:r>
              <a:rPr lang="en-US" sz="1000" dirty="0"/>
              <a:t>- Considering the impact on different demographic groups and communities</a:t>
            </a:r>
          </a:p>
          <a:p>
            <a:pPr marL="0" lvl="0" indent="0" algn="l" rtl="0">
              <a:spcBef>
                <a:spcPts val="0"/>
              </a:spcBef>
              <a:spcAft>
                <a:spcPts val="0"/>
              </a:spcAft>
              <a:buNone/>
            </a:pPr>
            <a:r>
              <a:rPr lang="en-US" sz="1000" dirty="0"/>
              <a:t>- Balancing efficiency gains with potential negative societal consequences</a:t>
            </a:r>
          </a:p>
        </p:txBody>
      </p:sp>
      <p:sp>
        <p:nvSpPr>
          <p:cNvPr id="1109" name="Google Shape;1109;p34"/>
          <p:cNvSpPr txBox="1">
            <a:spLocks noGrp="1"/>
          </p:cNvSpPr>
          <p:nvPr>
            <p:ph type="subTitle" idx="13"/>
          </p:nvPr>
        </p:nvSpPr>
        <p:spPr>
          <a:xfrm>
            <a:off x="563715" y="2845800"/>
            <a:ext cx="2558805"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Long-term Sustainability</a:t>
            </a:r>
            <a:endParaRPr dirty="0"/>
          </a:p>
        </p:txBody>
      </p:sp>
      <p:sp>
        <p:nvSpPr>
          <p:cNvPr id="1110" name="Google Shape;1110;p34"/>
          <p:cNvSpPr txBox="1">
            <a:spLocks noGrp="1"/>
          </p:cNvSpPr>
          <p:nvPr>
            <p:ph type="subTitle" idx="14"/>
          </p:nvPr>
        </p:nvSpPr>
        <p:spPr>
          <a:xfrm>
            <a:off x="3422810" y="2845800"/>
            <a:ext cx="2558803"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Accountability and Governance</a:t>
            </a:r>
            <a:endParaRPr dirty="0"/>
          </a:p>
        </p:txBody>
      </p:sp>
      <p:sp>
        <p:nvSpPr>
          <p:cNvPr id="1111" name="Google Shape;1111;p34"/>
          <p:cNvSpPr txBox="1">
            <a:spLocks noGrp="1"/>
          </p:cNvSpPr>
          <p:nvPr>
            <p:ph type="subTitle" idx="15"/>
          </p:nvPr>
        </p:nvSpPr>
        <p:spPr>
          <a:xfrm>
            <a:off x="6274106" y="2845800"/>
            <a:ext cx="2318692"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Cultural and Social Impact</a:t>
            </a:r>
            <a:endParaRPr dirty="0"/>
          </a:p>
        </p:txBody>
      </p:sp>
    </p:spTree>
    <p:extLst>
      <p:ext uri="{BB962C8B-B14F-4D97-AF65-F5344CB8AC3E}">
        <p14:creationId xmlns:p14="http://schemas.microsoft.com/office/powerpoint/2010/main" val="38403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153962" y="2418466"/>
            <a:ext cx="4383600" cy="1441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Conclusion and Idea</a:t>
            </a:r>
            <a:endParaRPr sz="3600"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08</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14724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Roadmap infographic</a:t>
            </a:r>
            <a:endParaRPr/>
          </a:p>
        </p:txBody>
      </p:sp>
      <p:graphicFrame>
        <p:nvGraphicFramePr>
          <p:cNvPr id="1411" name="Google Shape;1411;p43"/>
          <p:cNvGraphicFramePr/>
          <p:nvPr/>
        </p:nvGraphicFramePr>
        <p:xfrm>
          <a:off x="726875" y="1224388"/>
          <a:ext cx="7704050" cy="3342250"/>
        </p:xfrm>
        <a:graphic>
          <a:graphicData uri="http://schemas.openxmlformats.org/drawingml/2006/table">
            <a:tbl>
              <a:tblPr>
                <a:noFill/>
                <a:tableStyleId>{A9F7A24D-465E-4A1F-8134-61B3369F9338}</a:tableStyleId>
              </a:tblPr>
              <a:tblGrid>
                <a:gridCol w="1361775">
                  <a:extLst>
                    <a:ext uri="{9D8B030D-6E8A-4147-A177-3AD203B41FA5}">
                      <a16:colId xmlns:a16="http://schemas.microsoft.com/office/drawing/2014/main" val="20000"/>
                    </a:ext>
                  </a:extLst>
                </a:gridCol>
                <a:gridCol w="2208575">
                  <a:extLst>
                    <a:ext uri="{9D8B030D-6E8A-4147-A177-3AD203B41FA5}">
                      <a16:colId xmlns:a16="http://schemas.microsoft.com/office/drawing/2014/main" val="20001"/>
                    </a:ext>
                  </a:extLst>
                </a:gridCol>
                <a:gridCol w="344475">
                  <a:extLst>
                    <a:ext uri="{9D8B030D-6E8A-4147-A177-3AD203B41FA5}">
                      <a16:colId xmlns:a16="http://schemas.microsoft.com/office/drawing/2014/main" val="20002"/>
                    </a:ext>
                  </a:extLst>
                </a:gridCol>
                <a:gridCol w="344475">
                  <a:extLst>
                    <a:ext uri="{9D8B030D-6E8A-4147-A177-3AD203B41FA5}">
                      <a16:colId xmlns:a16="http://schemas.microsoft.com/office/drawing/2014/main" val="20003"/>
                    </a:ext>
                  </a:extLst>
                </a:gridCol>
                <a:gridCol w="344475">
                  <a:extLst>
                    <a:ext uri="{9D8B030D-6E8A-4147-A177-3AD203B41FA5}">
                      <a16:colId xmlns:a16="http://schemas.microsoft.com/office/drawing/2014/main" val="20004"/>
                    </a:ext>
                  </a:extLst>
                </a:gridCol>
                <a:gridCol w="344475">
                  <a:extLst>
                    <a:ext uri="{9D8B030D-6E8A-4147-A177-3AD203B41FA5}">
                      <a16:colId xmlns:a16="http://schemas.microsoft.com/office/drawing/2014/main" val="20005"/>
                    </a:ext>
                  </a:extLst>
                </a:gridCol>
                <a:gridCol w="344475">
                  <a:extLst>
                    <a:ext uri="{9D8B030D-6E8A-4147-A177-3AD203B41FA5}">
                      <a16:colId xmlns:a16="http://schemas.microsoft.com/office/drawing/2014/main" val="20006"/>
                    </a:ext>
                  </a:extLst>
                </a:gridCol>
                <a:gridCol w="344475">
                  <a:extLst>
                    <a:ext uri="{9D8B030D-6E8A-4147-A177-3AD203B41FA5}">
                      <a16:colId xmlns:a16="http://schemas.microsoft.com/office/drawing/2014/main" val="20007"/>
                    </a:ext>
                  </a:extLst>
                </a:gridCol>
                <a:gridCol w="344475">
                  <a:extLst>
                    <a:ext uri="{9D8B030D-6E8A-4147-A177-3AD203B41FA5}">
                      <a16:colId xmlns:a16="http://schemas.microsoft.com/office/drawing/2014/main" val="20008"/>
                    </a:ext>
                  </a:extLst>
                </a:gridCol>
                <a:gridCol w="344475">
                  <a:extLst>
                    <a:ext uri="{9D8B030D-6E8A-4147-A177-3AD203B41FA5}">
                      <a16:colId xmlns:a16="http://schemas.microsoft.com/office/drawing/2014/main" val="20009"/>
                    </a:ext>
                  </a:extLst>
                </a:gridCol>
                <a:gridCol w="344475">
                  <a:extLst>
                    <a:ext uri="{9D8B030D-6E8A-4147-A177-3AD203B41FA5}">
                      <a16:colId xmlns:a16="http://schemas.microsoft.com/office/drawing/2014/main" val="20010"/>
                    </a:ext>
                  </a:extLst>
                </a:gridCol>
                <a:gridCol w="344475">
                  <a:extLst>
                    <a:ext uri="{9D8B030D-6E8A-4147-A177-3AD203B41FA5}">
                      <a16:colId xmlns:a16="http://schemas.microsoft.com/office/drawing/2014/main" val="20011"/>
                    </a:ext>
                  </a:extLst>
                </a:gridCol>
                <a:gridCol w="344475">
                  <a:extLst>
                    <a:ext uri="{9D8B030D-6E8A-4147-A177-3AD203B41FA5}">
                      <a16:colId xmlns:a16="http://schemas.microsoft.com/office/drawing/2014/main" val="20012"/>
                    </a:ext>
                  </a:extLst>
                </a:gridCol>
                <a:gridCol w="344475">
                  <a:extLst>
                    <a:ext uri="{9D8B030D-6E8A-4147-A177-3AD203B41FA5}">
                      <a16:colId xmlns:a16="http://schemas.microsoft.com/office/drawing/2014/main" val="20013"/>
                    </a:ext>
                  </a:extLst>
                </a:gridCol>
              </a:tblGrid>
              <a:tr h="441850">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Initiative</a:t>
                      </a:r>
                      <a:endParaRPr sz="1800" b="1">
                        <a:solidFill>
                          <a:schemeClr val="dk1"/>
                        </a:solidFill>
                        <a:latin typeface="Epilogue"/>
                        <a:ea typeface="Epilogue"/>
                        <a:cs typeface="Epilogue"/>
                        <a:sym typeface="Epilogue"/>
                      </a:endParaRPr>
                    </a:p>
                  </a:txBody>
                  <a:tcPr marL="91425" marR="91425" marT="68575" marB="68575" anchor="ctr">
                    <a:lnL w="9525" cap="flat" cmpd="sng">
                      <a:solidFill>
                        <a:srgbClr val="595959">
                          <a:alpha val="0"/>
                        </a:srgbClr>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Objective</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Jan</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Feb</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Mar</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r>
                        <a:rPr lang="en" sz="1200" b="1">
                          <a:solidFill>
                            <a:schemeClr val="dk1"/>
                          </a:solidFill>
                          <a:latin typeface="Epilogue"/>
                          <a:ea typeface="Epilogue"/>
                          <a:cs typeface="Epilogue"/>
                          <a:sym typeface="Epilogue"/>
                        </a:rPr>
                        <a:t>Apr</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May</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Jun</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Jul</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Aug</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Sep</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Oct</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b="1">
                          <a:solidFill>
                            <a:schemeClr val="dk1"/>
                          </a:solidFill>
                          <a:latin typeface="Epilogue"/>
                          <a:ea typeface="Epilogue"/>
                          <a:cs typeface="Epilogue"/>
                          <a:sym typeface="Epilogue"/>
                        </a:rPr>
                        <a:t>Nov</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r>
                        <a:rPr lang="en" sz="1200" b="1">
                          <a:solidFill>
                            <a:schemeClr val="dk1"/>
                          </a:solidFill>
                          <a:latin typeface="Epilogue"/>
                          <a:ea typeface="Epilogue"/>
                          <a:cs typeface="Epilogue"/>
                          <a:sym typeface="Epilogue"/>
                        </a:rPr>
                        <a:t>Dec</a:t>
                      </a:r>
                      <a:endParaRPr sz="1200" b="1">
                        <a:solidFill>
                          <a:schemeClr val="dk1"/>
                        </a:solidFill>
                        <a:latin typeface="Epilogue"/>
                        <a:ea typeface="Epilogue"/>
                        <a:cs typeface="Epilogue"/>
                        <a:sym typeface="Epilogue"/>
                      </a:endParaRPr>
                    </a:p>
                  </a:txBody>
                  <a:tcPr marL="0" marR="0" marT="0" marB="0" anchor="ctr">
                    <a:lnL w="9525" cap="flat" cmpd="sng">
                      <a:solidFill>
                        <a:srgbClr val="595959"/>
                      </a:solidFill>
                      <a:prstDash val="dashDot"/>
                      <a:round/>
                      <a:headEnd type="none" w="sm" len="sm"/>
                      <a:tailEnd type="none" w="sm" len="sm"/>
                    </a:lnL>
                    <a:lnR w="9525" cap="flat" cmpd="sng">
                      <a:solidFill>
                        <a:srgbClr val="595959">
                          <a:alpha val="0"/>
                        </a:srgbClr>
                      </a:solidFill>
                      <a:prstDash val="dashDot"/>
                      <a:round/>
                      <a:headEnd type="none" w="sm" len="sm"/>
                      <a:tailEnd type="none" w="sm" len="sm"/>
                    </a:lnR>
                    <a:lnT w="9525" cap="flat" cmpd="sng">
                      <a:solidFill>
                        <a:srgbClr val="595959">
                          <a:alpha val="0"/>
                        </a:srgbClr>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dk2"/>
                    </a:solidFill>
                  </a:tcPr>
                </a:tc>
                <a:extLst>
                  <a:ext uri="{0D108BD9-81ED-4DB2-BD59-A6C34878D82A}">
                    <a16:rowId xmlns:a16="http://schemas.microsoft.com/office/drawing/2014/main" val="10000"/>
                  </a:ext>
                </a:extLst>
              </a:tr>
              <a:tr h="450800">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Understanding</a:t>
                      </a:r>
                      <a:endParaRPr sz="1000">
                        <a:solidFill>
                          <a:schemeClr val="dk1"/>
                        </a:solidFill>
                        <a:latin typeface="Lato"/>
                        <a:ea typeface="Lato"/>
                        <a:cs typeface="Lato"/>
                        <a:sym typeface="Lato"/>
                      </a:endParaRPr>
                    </a:p>
                  </a:txBody>
                  <a:tcPr marL="45700" marR="45700" marT="45700" marB="45700" anchor="ctr">
                    <a:lnL w="9525" cap="flat" cmpd="sng">
                      <a:solidFill>
                        <a:srgbClr val="595959">
                          <a:alpha val="0"/>
                        </a:srgbClr>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Analyze and understand the needs of your target audience</a:t>
                      </a:r>
                      <a:endParaRPr sz="1000">
                        <a:solidFill>
                          <a:schemeClr val="dk1"/>
                        </a:solidFill>
                        <a:latin typeface="Lato"/>
                        <a:ea typeface="Lato"/>
                        <a:cs typeface="Lato"/>
                        <a:sym typeface="Lato"/>
                      </a:endParaRPr>
                    </a:p>
                  </a:txBody>
                  <a:tcPr marL="45700" marR="45700" marT="45700" marB="4570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alpha val="0"/>
                        </a:srgbClr>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extLst>
                  <a:ext uri="{0D108BD9-81ED-4DB2-BD59-A6C34878D82A}">
                    <a16:rowId xmlns:a16="http://schemas.microsoft.com/office/drawing/2014/main" val="10001"/>
                  </a:ext>
                </a:extLst>
              </a:tr>
              <a:tr h="450800">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Conduct research</a:t>
                      </a:r>
                      <a:endParaRPr sz="1000">
                        <a:solidFill>
                          <a:schemeClr val="dk1"/>
                        </a:solidFill>
                        <a:latin typeface="Lato"/>
                        <a:ea typeface="Lato"/>
                        <a:cs typeface="Lato"/>
                        <a:sym typeface="Lato"/>
                      </a:endParaRPr>
                    </a:p>
                  </a:txBody>
                  <a:tcPr marL="45700" marR="45700" marT="45700" marB="45700" anchor="ctr">
                    <a:lnL w="9525" cap="flat" cmpd="sng">
                      <a:solidFill>
                        <a:srgbClr val="595959">
                          <a:alpha val="0"/>
                        </a:srgbClr>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Research existing products in the industry and analyze how successful they are</a:t>
                      </a:r>
                      <a:endParaRPr sz="1000">
                        <a:solidFill>
                          <a:schemeClr val="dk1"/>
                        </a:solidFill>
                        <a:latin typeface="Lato"/>
                        <a:ea typeface="Lato"/>
                        <a:cs typeface="Lato"/>
                        <a:sym typeface="Lato"/>
                      </a:endParaRPr>
                    </a:p>
                  </a:txBody>
                  <a:tcPr marL="45700" marR="45700" marT="45700" marB="4570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alpha val="0"/>
                        </a:srgbClr>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extLst>
                  <a:ext uri="{0D108BD9-81ED-4DB2-BD59-A6C34878D82A}">
                    <a16:rowId xmlns:a16="http://schemas.microsoft.com/office/drawing/2014/main" val="10002"/>
                  </a:ext>
                </a:extLst>
              </a:tr>
              <a:tr h="450800">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Brainstorm ideas</a:t>
                      </a:r>
                      <a:endParaRPr sz="1000">
                        <a:solidFill>
                          <a:schemeClr val="dk1"/>
                        </a:solidFill>
                        <a:latin typeface="Lato"/>
                        <a:ea typeface="Lato"/>
                        <a:cs typeface="Lato"/>
                        <a:sym typeface="Lato"/>
                      </a:endParaRPr>
                    </a:p>
                  </a:txBody>
                  <a:tcPr marL="45700" marR="45700" marT="45700" marB="45700" anchor="ctr">
                    <a:lnL w="9525" cap="flat" cmpd="sng">
                      <a:solidFill>
                        <a:srgbClr val="595959">
                          <a:alpha val="0"/>
                        </a:srgbClr>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Generate ideas based on user feedback and research findings</a:t>
                      </a:r>
                      <a:endParaRPr sz="1000">
                        <a:solidFill>
                          <a:schemeClr val="dk1"/>
                        </a:solidFill>
                        <a:latin typeface="Lato"/>
                        <a:ea typeface="Lato"/>
                        <a:cs typeface="Lato"/>
                        <a:sym typeface="Lato"/>
                      </a:endParaRPr>
                    </a:p>
                  </a:txBody>
                  <a:tcPr marL="45700" marR="45700" marT="45700" marB="4570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alpha val="0"/>
                        </a:srgbClr>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extLst>
                  <a:ext uri="{0D108BD9-81ED-4DB2-BD59-A6C34878D82A}">
                    <a16:rowId xmlns:a16="http://schemas.microsoft.com/office/drawing/2014/main" val="10003"/>
                  </a:ext>
                </a:extLst>
              </a:tr>
              <a:tr h="450800">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Develop a prototype</a:t>
                      </a:r>
                      <a:endParaRPr sz="1000">
                        <a:solidFill>
                          <a:schemeClr val="dk1"/>
                        </a:solidFill>
                        <a:latin typeface="Lato"/>
                        <a:ea typeface="Lato"/>
                        <a:cs typeface="Lato"/>
                        <a:sym typeface="Lato"/>
                      </a:endParaRPr>
                    </a:p>
                  </a:txBody>
                  <a:tcPr marL="45700" marR="45700" marT="45700" marB="45700" anchor="ctr">
                    <a:lnL w="9525" cap="flat" cmpd="sng">
                      <a:solidFill>
                        <a:srgbClr val="595959">
                          <a:alpha val="0"/>
                        </a:srgbClr>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Create a basic version of the product to show investors</a:t>
                      </a:r>
                      <a:endParaRPr sz="1000">
                        <a:solidFill>
                          <a:schemeClr val="dk1"/>
                        </a:solidFill>
                        <a:latin typeface="Lato"/>
                        <a:ea typeface="Lato"/>
                        <a:cs typeface="Lato"/>
                        <a:sym typeface="Lato"/>
                      </a:endParaRPr>
                    </a:p>
                  </a:txBody>
                  <a:tcPr marL="45700" marR="45700" marT="45700" marB="4570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alpha val="0"/>
                        </a:srgbClr>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extLst>
                  <a:ext uri="{0D108BD9-81ED-4DB2-BD59-A6C34878D82A}">
                    <a16:rowId xmlns:a16="http://schemas.microsoft.com/office/drawing/2014/main" val="10004"/>
                  </a:ext>
                </a:extLst>
              </a:tr>
              <a:tr h="450800">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Test for usability</a:t>
                      </a:r>
                      <a:endParaRPr sz="1000">
                        <a:solidFill>
                          <a:schemeClr val="dk1"/>
                        </a:solidFill>
                        <a:latin typeface="Lato"/>
                        <a:ea typeface="Lato"/>
                        <a:cs typeface="Lato"/>
                        <a:sym typeface="Lato"/>
                      </a:endParaRPr>
                    </a:p>
                  </a:txBody>
                  <a:tcPr marL="45700" marR="45700" marT="45700" marB="45700" anchor="ctr">
                    <a:lnL w="9525" cap="flat" cmpd="sng">
                      <a:solidFill>
                        <a:srgbClr val="595959">
                          <a:alpha val="0"/>
                        </a:srgbClr>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Put the prototype through rigorous testing processes to ensure that it meets user requirements </a:t>
                      </a:r>
                      <a:endParaRPr sz="1000">
                        <a:solidFill>
                          <a:schemeClr val="dk1"/>
                        </a:solidFill>
                        <a:latin typeface="Lato"/>
                        <a:ea typeface="Lato"/>
                        <a:cs typeface="Lato"/>
                        <a:sym typeface="Lato"/>
                      </a:endParaRPr>
                    </a:p>
                  </a:txBody>
                  <a:tcPr marL="45700" marR="45700" marT="45700" marB="4570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solidFill>
                      <a:schemeClr val="accent1"/>
                    </a:solidFill>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alpha val="0"/>
                        </a:srgbClr>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solidFill>
                      <a:prstDash val="dashDot"/>
                      <a:round/>
                      <a:headEnd type="none" w="sm" len="sm"/>
                      <a:tailEnd type="none" w="sm" len="sm"/>
                    </a:lnB>
                  </a:tcPr>
                </a:tc>
                <a:extLst>
                  <a:ext uri="{0D108BD9-81ED-4DB2-BD59-A6C34878D82A}">
                    <a16:rowId xmlns:a16="http://schemas.microsoft.com/office/drawing/2014/main" val="10005"/>
                  </a:ext>
                </a:extLst>
              </a:tr>
              <a:tr h="450800">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Analyze feedback</a:t>
                      </a:r>
                      <a:endParaRPr sz="1000">
                        <a:solidFill>
                          <a:schemeClr val="dk1"/>
                        </a:solidFill>
                        <a:latin typeface="Lato"/>
                        <a:ea typeface="Lato"/>
                        <a:cs typeface="Lato"/>
                        <a:sym typeface="Lato"/>
                      </a:endParaRPr>
                    </a:p>
                  </a:txBody>
                  <a:tcPr marL="45700" marR="45700" marT="45700" marB="45700" anchor="ctr">
                    <a:lnL w="9525" cap="flat" cmpd="sng">
                      <a:solidFill>
                        <a:srgbClr val="595959">
                          <a:alpha val="0"/>
                        </a:srgbClr>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Lato"/>
                          <a:ea typeface="Lato"/>
                          <a:cs typeface="Lato"/>
                          <a:sym typeface="Lato"/>
                        </a:rPr>
                        <a:t>Understand the opinion of the users who tried your product</a:t>
                      </a:r>
                      <a:endParaRPr sz="1000">
                        <a:solidFill>
                          <a:schemeClr val="dk1"/>
                        </a:solidFill>
                        <a:latin typeface="Lato"/>
                        <a:ea typeface="Lato"/>
                        <a:cs typeface="Lato"/>
                        <a:sym typeface="Lato"/>
                      </a:endParaRPr>
                    </a:p>
                  </a:txBody>
                  <a:tcPr marL="45700" marR="45700" marT="45700" marB="4570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tcPr>
                </a:tc>
                <a:tc>
                  <a:txBody>
                    <a:bodyPr/>
                    <a:lstStyle/>
                    <a:p>
                      <a:pPr marL="0" lvl="0" indent="0" algn="ctr" rtl="0">
                        <a:spcBef>
                          <a:spcPts val="0"/>
                        </a:spcBef>
                        <a:spcAft>
                          <a:spcPts val="0"/>
                        </a:spcAft>
                        <a:buNone/>
                      </a:pPr>
                      <a:endParaRPr sz="1000">
                        <a:solidFill>
                          <a:schemeClr val="dk1"/>
                        </a:solidFill>
                        <a:latin typeface="Lato"/>
                        <a:ea typeface="Lato"/>
                        <a:cs typeface="Lato"/>
                        <a:sym typeface="Lato"/>
                      </a:endParaRPr>
                    </a:p>
                  </a:txBody>
                  <a:tcPr marL="0" marR="0" marT="0" marB="0" anchor="ctr">
                    <a:lnL w="9525" cap="flat" cmpd="sng">
                      <a:solidFill>
                        <a:srgbClr val="595959"/>
                      </a:solidFill>
                      <a:prstDash val="dashDot"/>
                      <a:round/>
                      <a:headEnd type="none" w="sm" len="sm"/>
                      <a:tailEnd type="none" w="sm" len="sm"/>
                    </a:lnL>
                    <a:lnR w="9525" cap="flat" cmpd="sng">
                      <a:solidFill>
                        <a:srgbClr val="595959">
                          <a:alpha val="0"/>
                        </a:srgbClr>
                      </a:solidFill>
                      <a:prstDash val="dashDot"/>
                      <a:round/>
                      <a:headEnd type="none" w="sm" len="sm"/>
                      <a:tailEnd type="none" w="sm" len="sm"/>
                    </a:lnR>
                    <a:lnT w="9525" cap="flat" cmpd="sng">
                      <a:solidFill>
                        <a:srgbClr val="595959"/>
                      </a:solidFill>
                      <a:prstDash val="dashDot"/>
                      <a:round/>
                      <a:headEnd type="none" w="sm" len="sm"/>
                      <a:tailEnd type="none" w="sm" len="sm"/>
                    </a:lnT>
                    <a:lnB w="9525" cap="flat" cmpd="sng">
                      <a:solidFill>
                        <a:srgbClr val="595959">
                          <a:alpha val="0"/>
                        </a:srgbClr>
                      </a:solidFill>
                      <a:prstDash val="dashDot"/>
                      <a:round/>
                      <a:headEnd type="none" w="sm" len="sm"/>
                      <a:tailEnd type="none" w="sm" len="sm"/>
                    </a:lnB>
                    <a:solidFill>
                      <a:schemeClr val="accen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36"/>
          <p:cNvSpPr txBox="1">
            <a:spLocks noGrp="1"/>
          </p:cNvSpPr>
          <p:nvPr>
            <p:ph type="title"/>
          </p:nvPr>
        </p:nvSpPr>
        <p:spPr>
          <a:xfrm>
            <a:off x="713225" y="1477363"/>
            <a:ext cx="6576000" cy="152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729,110,000</a:t>
            </a:r>
            <a:endParaRPr dirty="0"/>
          </a:p>
        </p:txBody>
      </p:sp>
      <p:sp>
        <p:nvSpPr>
          <p:cNvPr id="1236" name="Google Shape;1236;p36"/>
          <p:cNvSpPr txBox="1">
            <a:spLocks noGrp="1"/>
          </p:cNvSpPr>
          <p:nvPr>
            <p:ph type="subTitle" idx="1"/>
          </p:nvPr>
        </p:nvSpPr>
        <p:spPr>
          <a:xfrm>
            <a:off x="713225" y="3169038"/>
            <a:ext cx="6576000" cy="4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Number of artificial intelligence (AI) tool users globally from 2020 to 2030</a:t>
            </a:r>
          </a:p>
        </p:txBody>
      </p:sp>
      <p:grpSp>
        <p:nvGrpSpPr>
          <p:cNvPr id="1237" name="Google Shape;1237;p36"/>
          <p:cNvGrpSpPr/>
          <p:nvPr/>
        </p:nvGrpSpPr>
        <p:grpSpPr>
          <a:xfrm>
            <a:off x="254436" y="628824"/>
            <a:ext cx="917374" cy="683570"/>
            <a:chOff x="1914620" y="1930431"/>
            <a:chExt cx="572929" cy="426911"/>
          </a:xfrm>
        </p:grpSpPr>
        <p:grpSp>
          <p:nvGrpSpPr>
            <p:cNvPr id="1238" name="Google Shape;1238;p36"/>
            <p:cNvGrpSpPr/>
            <p:nvPr/>
          </p:nvGrpSpPr>
          <p:grpSpPr>
            <a:xfrm>
              <a:off x="1914620" y="1930431"/>
              <a:ext cx="572929" cy="426911"/>
              <a:chOff x="1914620" y="1930431"/>
              <a:chExt cx="572929" cy="426911"/>
            </a:xfrm>
          </p:grpSpPr>
          <p:sp>
            <p:nvSpPr>
              <p:cNvPr id="1239" name="Google Shape;1239;p36"/>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36"/>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36"/>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42" name="Google Shape;1242;p36"/>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 Tool Users Globally Statistics</a:t>
            </a:r>
            <a:endParaRPr dirty="0"/>
          </a:p>
        </p:txBody>
      </p:sp>
      <p:sp>
        <p:nvSpPr>
          <p:cNvPr id="1248" name="Google Shape;1248;p37"/>
          <p:cNvSpPr txBox="1">
            <a:spLocks noGrp="1"/>
          </p:cNvSpPr>
          <p:nvPr>
            <p:ph type="title" idx="4294967295"/>
          </p:nvPr>
        </p:nvSpPr>
        <p:spPr>
          <a:xfrm>
            <a:off x="6570563" y="3610636"/>
            <a:ext cx="16731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2024</a:t>
            </a:r>
            <a:endParaRPr sz="2400" dirty="0"/>
          </a:p>
        </p:txBody>
      </p:sp>
      <p:sp>
        <p:nvSpPr>
          <p:cNvPr id="1249" name="Google Shape;1249;p37"/>
          <p:cNvSpPr txBox="1">
            <a:spLocks noGrp="1"/>
          </p:cNvSpPr>
          <p:nvPr>
            <p:ph type="subTitle" idx="4294967295"/>
          </p:nvPr>
        </p:nvSpPr>
        <p:spPr>
          <a:xfrm>
            <a:off x="6570563" y="3800765"/>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314.38 million</a:t>
            </a:r>
            <a:endParaRPr dirty="0"/>
          </a:p>
        </p:txBody>
      </p:sp>
      <p:sp>
        <p:nvSpPr>
          <p:cNvPr id="1250" name="Google Shape;1250;p37"/>
          <p:cNvSpPr txBox="1">
            <a:spLocks noGrp="1"/>
          </p:cNvSpPr>
          <p:nvPr>
            <p:ph type="title" idx="4294967295"/>
          </p:nvPr>
        </p:nvSpPr>
        <p:spPr>
          <a:xfrm>
            <a:off x="6570563" y="2856307"/>
            <a:ext cx="16731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2023</a:t>
            </a:r>
            <a:endParaRPr sz="2400" dirty="0"/>
          </a:p>
        </p:txBody>
      </p:sp>
      <p:sp>
        <p:nvSpPr>
          <p:cNvPr id="1251" name="Google Shape;1251;p37"/>
          <p:cNvSpPr txBox="1">
            <a:spLocks noGrp="1"/>
          </p:cNvSpPr>
          <p:nvPr>
            <p:ph type="subTitle" idx="4294967295"/>
          </p:nvPr>
        </p:nvSpPr>
        <p:spPr>
          <a:xfrm>
            <a:off x="6570563" y="3046436"/>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254.78 million</a:t>
            </a:r>
            <a:endParaRPr dirty="0"/>
          </a:p>
        </p:txBody>
      </p:sp>
      <p:sp>
        <p:nvSpPr>
          <p:cNvPr id="1252" name="Google Shape;1252;p37"/>
          <p:cNvSpPr txBox="1">
            <a:spLocks noGrp="1"/>
          </p:cNvSpPr>
          <p:nvPr>
            <p:ph type="title" idx="4294967295"/>
          </p:nvPr>
        </p:nvSpPr>
        <p:spPr>
          <a:xfrm>
            <a:off x="6570563" y="2101979"/>
            <a:ext cx="16731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2022</a:t>
            </a:r>
            <a:endParaRPr sz="2400" dirty="0"/>
          </a:p>
        </p:txBody>
      </p:sp>
      <p:sp>
        <p:nvSpPr>
          <p:cNvPr id="1253" name="Google Shape;1253;p37"/>
          <p:cNvSpPr txBox="1">
            <a:spLocks noGrp="1"/>
          </p:cNvSpPr>
          <p:nvPr>
            <p:ph type="subTitle" idx="4294967295"/>
          </p:nvPr>
        </p:nvSpPr>
        <p:spPr>
          <a:xfrm>
            <a:off x="6570563" y="2292110"/>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201.38 million</a:t>
            </a:r>
            <a:endParaRPr dirty="0"/>
          </a:p>
        </p:txBody>
      </p:sp>
      <p:sp>
        <p:nvSpPr>
          <p:cNvPr id="1254" name="Google Shape;1254;p37"/>
          <p:cNvSpPr txBox="1">
            <a:spLocks noGrp="1"/>
          </p:cNvSpPr>
          <p:nvPr>
            <p:ph type="title" idx="4294967295"/>
          </p:nvPr>
        </p:nvSpPr>
        <p:spPr>
          <a:xfrm>
            <a:off x="6570563" y="1347650"/>
            <a:ext cx="1673100" cy="35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2021</a:t>
            </a:r>
            <a:endParaRPr sz="2400" dirty="0"/>
          </a:p>
        </p:txBody>
      </p:sp>
      <p:sp>
        <p:nvSpPr>
          <p:cNvPr id="1255" name="Google Shape;1255;p37"/>
          <p:cNvSpPr txBox="1">
            <a:spLocks noGrp="1"/>
          </p:cNvSpPr>
          <p:nvPr>
            <p:ph type="subTitle" idx="4294967295"/>
          </p:nvPr>
        </p:nvSpPr>
        <p:spPr>
          <a:xfrm>
            <a:off x="6570563" y="1537778"/>
            <a:ext cx="1673100" cy="3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154.26 million</a:t>
            </a:r>
            <a:endParaRPr dirty="0"/>
          </a:p>
        </p:txBody>
      </p:sp>
      <p:sp>
        <p:nvSpPr>
          <p:cNvPr id="1256" name="Google Shape;1256;p37"/>
          <p:cNvSpPr/>
          <p:nvPr/>
        </p:nvSpPr>
        <p:spPr>
          <a:xfrm>
            <a:off x="6346063" y="1312325"/>
            <a:ext cx="183300" cy="18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6346063" y="2067250"/>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6346063" y="2822175"/>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6346063" y="3577100"/>
            <a:ext cx="183300" cy="183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Chart 3">
            <a:extLst>
              <a:ext uri="{FF2B5EF4-FFF2-40B4-BE49-F238E27FC236}">
                <a16:creationId xmlns:a16="http://schemas.microsoft.com/office/drawing/2014/main" id="{7B6AD7D6-E112-0E6F-774B-15964F2C1CD7}"/>
              </a:ext>
            </a:extLst>
          </p:cNvPr>
          <p:cNvGraphicFramePr/>
          <p:nvPr>
            <p:extLst>
              <p:ext uri="{D42A27DB-BD31-4B8C-83A1-F6EECF244321}">
                <p14:modId xmlns:p14="http://schemas.microsoft.com/office/powerpoint/2010/main" val="500875772"/>
              </p:ext>
            </p:extLst>
          </p:nvPr>
        </p:nvGraphicFramePr>
        <p:xfrm>
          <a:off x="250063" y="61891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240729" y="2331698"/>
            <a:ext cx="4383600" cy="15634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Artificial Intelligence</a:t>
            </a:r>
            <a:endParaRPr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l="18787" r="18787"/>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of your presentation</a:t>
            </a:r>
            <a:endParaRPr/>
          </a:p>
        </p:txBody>
      </p:sp>
      <p:sp>
        <p:nvSpPr>
          <p:cNvPr id="1327" name="Google Shape;1327;p40"/>
          <p:cNvSpPr/>
          <p:nvPr/>
        </p:nvSpPr>
        <p:spPr>
          <a:xfrm>
            <a:off x="1531125" y="136170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3495025" y="136170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5458925" y="136170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7422825" y="136170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txBox="1"/>
          <p:nvPr/>
        </p:nvSpPr>
        <p:spPr>
          <a:xfrm flipH="1">
            <a:off x="6966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Explain Artificial Intelligence </a:t>
            </a:r>
            <a:endParaRPr sz="1200" dirty="0">
              <a:solidFill>
                <a:schemeClr val="dk1"/>
              </a:solidFill>
              <a:latin typeface="Lato"/>
              <a:ea typeface="Lato"/>
              <a:cs typeface="Lato"/>
              <a:sym typeface="Lato"/>
            </a:endParaRPr>
          </a:p>
        </p:txBody>
      </p:sp>
      <p:sp>
        <p:nvSpPr>
          <p:cNvPr id="1332" name="Google Shape;1332;p40"/>
          <p:cNvSpPr txBox="1"/>
          <p:nvPr/>
        </p:nvSpPr>
        <p:spPr>
          <a:xfrm flipH="1">
            <a:off x="26605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Discuss potential of Artificial Intelligence </a:t>
            </a:r>
            <a:endParaRPr sz="1200" b="1" dirty="0">
              <a:solidFill>
                <a:schemeClr val="dk1"/>
              </a:solidFill>
              <a:latin typeface="Lato"/>
              <a:ea typeface="Lato"/>
              <a:cs typeface="Lato"/>
              <a:sym typeface="Lato"/>
            </a:endParaRPr>
          </a:p>
        </p:txBody>
      </p:sp>
      <p:sp>
        <p:nvSpPr>
          <p:cNvPr id="1333" name="Google Shape;1333;p40"/>
          <p:cNvSpPr txBox="1"/>
          <p:nvPr/>
        </p:nvSpPr>
        <p:spPr>
          <a:xfrm flipH="1">
            <a:off x="46244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ZA" sz="1200" dirty="0">
                <a:solidFill>
                  <a:schemeClr val="dk1"/>
                </a:solidFill>
                <a:latin typeface="Lato"/>
                <a:ea typeface="Lato"/>
                <a:cs typeface="Lato"/>
                <a:sym typeface="Lato"/>
              </a:rPr>
              <a:t>Explain integration of AI</a:t>
            </a:r>
            <a:endParaRPr sz="1200" dirty="0">
              <a:solidFill>
                <a:schemeClr val="dk1"/>
              </a:solidFill>
              <a:latin typeface="Lato"/>
              <a:ea typeface="Lato"/>
              <a:cs typeface="Lato"/>
              <a:sym typeface="Lato"/>
            </a:endParaRPr>
          </a:p>
        </p:txBody>
      </p:sp>
      <p:sp>
        <p:nvSpPr>
          <p:cNvPr id="1334" name="Google Shape;1334;p40"/>
          <p:cNvSpPr txBox="1"/>
          <p:nvPr/>
        </p:nvSpPr>
        <p:spPr>
          <a:xfrm flipH="1">
            <a:off x="65883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Discuss the benefits of AI</a:t>
            </a:r>
            <a:endParaRPr sz="1200" b="1" dirty="0">
              <a:solidFill>
                <a:schemeClr val="dk1"/>
              </a:solidFill>
              <a:latin typeface="Lato"/>
              <a:ea typeface="Lato"/>
              <a:cs typeface="Lato"/>
              <a:sym typeface="Lato"/>
            </a:endParaRPr>
          </a:p>
        </p:txBody>
      </p:sp>
      <p:cxnSp>
        <p:nvCxnSpPr>
          <p:cNvPr id="1335" name="Google Shape;1335;p40"/>
          <p:cNvCxnSpPr>
            <a:stCxn id="1327" idx="6"/>
            <a:endCxn id="1328" idx="2"/>
          </p:cNvCxnSpPr>
          <p:nvPr/>
        </p:nvCxnSpPr>
        <p:spPr>
          <a:xfrm>
            <a:off x="1707525" y="1449900"/>
            <a:ext cx="1787400" cy="0"/>
          </a:xfrm>
          <a:prstGeom prst="straightConnector1">
            <a:avLst/>
          </a:prstGeom>
          <a:noFill/>
          <a:ln w="9525" cap="flat" cmpd="sng">
            <a:solidFill>
              <a:schemeClr val="accent4"/>
            </a:solidFill>
            <a:prstDash val="dashDot"/>
            <a:round/>
            <a:headEnd type="none" w="med" len="med"/>
            <a:tailEnd type="none" w="med" len="med"/>
          </a:ln>
        </p:spPr>
      </p:cxnSp>
      <p:cxnSp>
        <p:nvCxnSpPr>
          <p:cNvPr id="1336" name="Google Shape;1336;p40"/>
          <p:cNvCxnSpPr>
            <a:stCxn id="1328" idx="6"/>
            <a:endCxn id="1329" idx="2"/>
          </p:cNvCxnSpPr>
          <p:nvPr/>
        </p:nvCxnSpPr>
        <p:spPr>
          <a:xfrm>
            <a:off x="3671425" y="1449900"/>
            <a:ext cx="1787400" cy="0"/>
          </a:xfrm>
          <a:prstGeom prst="straightConnector1">
            <a:avLst/>
          </a:prstGeom>
          <a:noFill/>
          <a:ln w="9525" cap="flat" cmpd="sng">
            <a:solidFill>
              <a:schemeClr val="accent4"/>
            </a:solidFill>
            <a:prstDash val="dashDot"/>
            <a:round/>
            <a:headEnd type="none" w="med" len="med"/>
            <a:tailEnd type="none" w="med" len="med"/>
          </a:ln>
        </p:spPr>
      </p:cxnSp>
      <p:cxnSp>
        <p:nvCxnSpPr>
          <p:cNvPr id="1337" name="Google Shape;1337;p40"/>
          <p:cNvCxnSpPr>
            <a:stCxn id="1329" idx="6"/>
            <a:endCxn id="1330" idx="2"/>
          </p:cNvCxnSpPr>
          <p:nvPr/>
        </p:nvCxnSpPr>
        <p:spPr>
          <a:xfrm>
            <a:off x="5635325" y="1449900"/>
            <a:ext cx="1787400" cy="0"/>
          </a:xfrm>
          <a:prstGeom prst="straightConnector1">
            <a:avLst/>
          </a:prstGeom>
          <a:noFill/>
          <a:ln w="9525" cap="flat" cmpd="sng">
            <a:solidFill>
              <a:schemeClr val="accent4"/>
            </a:solidFill>
            <a:prstDash val="dashDot"/>
            <a:round/>
            <a:headEnd type="none" w="med" len="med"/>
            <a:tailEnd type="none" w="med" len="med"/>
          </a:ln>
        </p:spPr>
      </p:cxnSp>
      <p:cxnSp>
        <p:nvCxnSpPr>
          <p:cNvPr id="1338" name="Google Shape;1338;p40"/>
          <p:cNvCxnSpPr>
            <a:stCxn id="1327" idx="4"/>
            <a:endCxn id="1331" idx="0"/>
          </p:cNvCxnSpPr>
          <p:nvPr/>
        </p:nvCxnSpPr>
        <p:spPr>
          <a:xfrm flipH="1">
            <a:off x="1610925" y="1538100"/>
            <a:ext cx="8400" cy="324600"/>
          </a:xfrm>
          <a:prstGeom prst="straightConnector1">
            <a:avLst/>
          </a:prstGeom>
          <a:noFill/>
          <a:ln w="9525" cap="flat" cmpd="sng">
            <a:solidFill>
              <a:schemeClr val="accent4"/>
            </a:solidFill>
            <a:prstDash val="dashDot"/>
            <a:round/>
            <a:headEnd type="none" w="med" len="med"/>
            <a:tailEnd type="none" w="med" len="med"/>
          </a:ln>
        </p:spPr>
      </p:cxnSp>
      <p:cxnSp>
        <p:nvCxnSpPr>
          <p:cNvPr id="1339" name="Google Shape;1339;p40"/>
          <p:cNvCxnSpPr>
            <a:stCxn id="1328" idx="4"/>
            <a:endCxn id="1332" idx="0"/>
          </p:cNvCxnSpPr>
          <p:nvPr/>
        </p:nvCxnSpPr>
        <p:spPr>
          <a:xfrm flipH="1">
            <a:off x="3574825" y="1538100"/>
            <a:ext cx="8400" cy="324600"/>
          </a:xfrm>
          <a:prstGeom prst="straightConnector1">
            <a:avLst/>
          </a:prstGeom>
          <a:noFill/>
          <a:ln w="9525" cap="flat" cmpd="sng">
            <a:solidFill>
              <a:schemeClr val="accent4"/>
            </a:solidFill>
            <a:prstDash val="dashDot"/>
            <a:round/>
            <a:headEnd type="none" w="med" len="med"/>
            <a:tailEnd type="none" w="med" len="med"/>
          </a:ln>
        </p:spPr>
      </p:cxnSp>
      <p:cxnSp>
        <p:nvCxnSpPr>
          <p:cNvPr id="1340" name="Google Shape;1340;p40"/>
          <p:cNvCxnSpPr>
            <a:stCxn id="1329" idx="4"/>
            <a:endCxn id="1333" idx="0"/>
          </p:cNvCxnSpPr>
          <p:nvPr/>
        </p:nvCxnSpPr>
        <p:spPr>
          <a:xfrm flipH="1">
            <a:off x="5538725" y="1538100"/>
            <a:ext cx="8400" cy="324600"/>
          </a:xfrm>
          <a:prstGeom prst="straightConnector1">
            <a:avLst/>
          </a:prstGeom>
          <a:noFill/>
          <a:ln w="9525" cap="flat" cmpd="sng">
            <a:solidFill>
              <a:schemeClr val="accent4"/>
            </a:solidFill>
            <a:prstDash val="dashDot"/>
            <a:round/>
            <a:headEnd type="none" w="med" len="med"/>
            <a:tailEnd type="none" w="med" len="med"/>
          </a:ln>
        </p:spPr>
      </p:cxnSp>
      <p:cxnSp>
        <p:nvCxnSpPr>
          <p:cNvPr id="1341" name="Google Shape;1341;p40"/>
          <p:cNvCxnSpPr>
            <a:stCxn id="1330" idx="4"/>
            <a:endCxn id="1334" idx="0"/>
          </p:cNvCxnSpPr>
          <p:nvPr/>
        </p:nvCxnSpPr>
        <p:spPr>
          <a:xfrm flipH="1">
            <a:off x="7502625" y="1538100"/>
            <a:ext cx="8400" cy="324600"/>
          </a:xfrm>
          <a:prstGeom prst="straightConnector1">
            <a:avLst/>
          </a:prstGeom>
          <a:noFill/>
          <a:ln w="9525" cap="flat" cmpd="sng">
            <a:solidFill>
              <a:schemeClr val="accent4"/>
            </a:solidFill>
            <a:prstDash val="dashDot"/>
            <a:round/>
            <a:headEnd type="none" w="med" len="med"/>
            <a:tailEnd type="none" w="med" len="med"/>
          </a:ln>
        </p:spPr>
      </p:cxnSp>
      <p:sp>
        <p:nvSpPr>
          <p:cNvPr id="1342" name="Google Shape;1342;p40"/>
          <p:cNvSpPr/>
          <p:nvPr/>
        </p:nvSpPr>
        <p:spPr>
          <a:xfrm>
            <a:off x="1531125" y="319615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3495025" y="319615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5458925" y="319615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7422825" y="3196150"/>
            <a:ext cx="176400" cy="17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txBox="1"/>
          <p:nvPr/>
        </p:nvSpPr>
        <p:spPr>
          <a:xfrm flipH="1">
            <a:off x="6966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Discuss variuos target markets for AI integration</a:t>
            </a:r>
            <a:endParaRPr sz="1200" dirty="0">
              <a:solidFill>
                <a:schemeClr val="dk1"/>
              </a:solidFill>
              <a:latin typeface="Lato"/>
              <a:ea typeface="Lato"/>
              <a:cs typeface="Lato"/>
              <a:sym typeface="Lato"/>
            </a:endParaRPr>
          </a:p>
        </p:txBody>
      </p:sp>
      <p:sp>
        <p:nvSpPr>
          <p:cNvPr id="1347" name="Google Shape;1347;p40"/>
          <p:cNvSpPr txBox="1"/>
          <p:nvPr/>
        </p:nvSpPr>
        <p:spPr>
          <a:xfrm flipH="1">
            <a:off x="26605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Process of implementing AI</a:t>
            </a:r>
            <a:endParaRPr sz="1200" dirty="0">
              <a:solidFill>
                <a:schemeClr val="dk1"/>
              </a:solidFill>
              <a:latin typeface="Lato"/>
              <a:ea typeface="Lato"/>
              <a:cs typeface="Lato"/>
              <a:sym typeface="Lato"/>
            </a:endParaRPr>
          </a:p>
        </p:txBody>
      </p:sp>
      <p:sp>
        <p:nvSpPr>
          <p:cNvPr id="1348" name="Google Shape;1348;p40"/>
          <p:cNvSpPr txBox="1"/>
          <p:nvPr/>
        </p:nvSpPr>
        <p:spPr>
          <a:xfrm flipH="1">
            <a:off x="46244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Discuss Challenges and Considerations of using AI</a:t>
            </a:r>
            <a:endParaRPr sz="1200" b="1" dirty="0">
              <a:solidFill>
                <a:schemeClr val="dk1"/>
              </a:solidFill>
              <a:latin typeface="Lato"/>
              <a:ea typeface="Lato"/>
              <a:cs typeface="Lato"/>
              <a:sym typeface="Lato"/>
            </a:endParaRPr>
          </a:p>
        </p:txBody>
      </p:sp>
      <p:sp>
        <p:nvSpPr>
          <p:cNvPr id="1349" name="Google Shape;1349;p40"/>
          <p:cNvSpPr txBox="1"/>
          <p:nvPr/>
        </p:nvSpPr>
        <p:spPr>
          <a:xfrm flipH="1">
            <a:off x="65883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ato"/>
                <a:ea typeface="Lato"/>
                <a:cs typeface="Lato"/>
                <a:sym typeface="Lato"/>
              </a:rPr>
              <a:t>Conclusion and Idea</a:t>
            </a:r>
            <a:endParaRPr sz="1200" b="1" dirty="0">
              <a:solidFill>
                <a:schemeClr val="dk1"/>
              </a:solidFill>
              <a:latin typeface="Lato"/>
              <a:ea typeface="Lato"/>
              <a:cs typeface="Lato"/>
              <a:sym typeface="Lato"/>
            </a:endParaRPr>
          </a:p>
        </p:txBody>
      </p:sp>
      <p:cxnSp>
        <p:nvCxnSpPr>
          <p:cNvPr id="1350" name="Google Shape;1350;p40"/>
          <p:cNvCxnSpPr>
            <a:stCxn id="1342" idx="6"/>
            <a:endCxn id="1343" idx="2"/>
          </p:cNvCxnSpPr>
          <p:nvPr/>
        </p:nvCxnSpPr>
        <p:spPr>
          <a:xfrm>
            <a:off x="1707525" y="3284350"/>
            <a:ext cx="1787400" cy="0"/>
          </a:xfrm>
          <a:prstGeom prst="straightConnector1">
            <a:avLst/>
          </a:prstGeom>
          <a:noFill/>
          <a:ln w="9525" cap="flat" cmpd="sng">
            <a:solidFill>
              <a:schemeClr val="accent4"/>
            </a:solidFill>
            <a:prstDash val="dashDot"/>
            <a:round/>
            <a:headEnd type="none" w="med" len="med"/>
            <a:tailEnd type="none" w="med" len="med"/>
          </a:ln>
        </p:spPr>
      </p:cxnSp>
      <p:cxnSp>
        <p:nvCxnSpPr>
          <p:cNvPr id="1351" name="Google Shape;1351;p40"/>
          <p:cNvCxnSpPr>
            <a:stCxn id="1343" idx="6"/>
            <a:endCxn id="1344" idx="2"/>
          </p:cNvCxnSpPr>
          <p:nvPr/>
        </p:nvCxnSpPr>
        <p:spPr>
          <a:xfrm>
            <a:off x="3671425" y="3284350"/>
            <a:ext cx="1787400" cy="0"/>
          </a:xfrm>
          <a:prstGeom prst="straightConnector1">
            <a:avLst/>
          </a:prstGeom>
          <a:noFill/>
          <a:ln w="9525" cap="flat" cmpd="sng">
            <a:solidFill>
              <a:schemeClr val="accent4"/>
            </a:solidFill>
            <a:prstDash val="dashDot"/>
            <a:round/>
            <a:headEnd type="none" w="med" len="med"/>
            <a:tailEnd type="none" w="med" len="med"/>
          </a:ln>
        </p:spPr>
      </p:cxnSp>
      <p:cxnSp>
        <p:nvCxnSpPr>
          <p:cNvPr id="1352" name="Google Shape;1352;p40"/>
          <p:cNvCxnSpPr>
            <a:stCxn id="1344" idx="6"/>
            <a:endCxn id="1345" idx="2"/>
          </p:cNvCxnSpPr>
          <p:nvPr/>
        </p:nvCxnSpPr>
        <p:spPr>
          <a:xfrm>
            <a:off x="5635325" y="3284350"/>
            <a:ext cx="1787400" cy="0"/>
          </a:xfrm>
          <a:prstGeom prst="straightConnector1">
            <a:avLst/>
          </a:prstGeom>
          <a:noFill/>
          <a:ln w="9525" cap="flat" cmpd="sng">
            <a:solidFill>
              <a:schemeClr val="accent4"/>
            </a:solidFill>
            <a:prstDash val="dashDot"/>
            <a:round/>
            <a:headEnd type="none" w="med" len="med"/>
            <a:tailEnd type="none" w="med" len="med"/>
          </a:ln>
        </p:spPr>
      </p:cxnSp>
      <p:cxnSp>
        <p:nvCxnSpPr>
          <p:cNvPr id="1353" name="Google Shape;1353;p40"/>
          <p:cNvCxnSpPr>
            <a:stCxn id="1342" idx="4"/>
            <a:endCxn id="1346" idx="0"/>
          </p:cNvCxnSpPr>
          <p:nvPr/>
        </p:nvCxnSpPr>
        <p:spPr>
          <a:xfrm flipH="1">
            <a:off x="1610925" y="3372550"/>
            <a:ext cx="8400" cy="324600"/>
          </a:xfrm>
          <a:prstGeom prst="straightConnector1">
            <a:avLst/>
          </a:prstGeom>
          <a:noFill/>
          <a:ln w="9525" cap="flat" cmpd="sng">
            <a:solidFill>
              <a:schemeClr val="accent4"/>
            </a:solidFill>
            <a:prstDash val="dashDot"/>
            <a:round/>
            <a:headEnd type="none" w="med" len="med"/>
            <a:tailEnd type="none" w="med" len="med"/>
          </a:ln>
        </p:spPr>
      </p:cxnSp>
      <p:cxnSp>
        <p:nvCxnSpPr>
          <p:cNvPr id="1354" name="Google Shape;1354;p40"/>
          <p:cNvCxnSpPr>
            <a:stCxn id="1343" idx="4"/>
            <a:endCxn id="1347" idx="0"/>
          </p:cNvCxnSpPr>
          <p:nvPr/>
        </p:nvCxnSpPr>
        <p:spPr>
          <a:xfrm flipH="1">
            <a:off x="3574825" y="3372550"/>
            <a:ext cx="8400" cy="324600"/>
          </a:xfrm>
          <a:prstGeom prst="straightConnector1">
            <a:avLst/>
          </a:prstGeom>
          <a:noFill/>
          <a:ln w="9525" cap="flat" cmpd="sng">
            <a:solidFill>
              <a:schemeClr val="accent4"/>
            </a:solidFill>
            <a:prstDash val="dashDot"/>
            <a:round/>
            <a:headEnd type="none" w="med" len="med"/>
            <a:tailEnd type="none" w="med" len="med"/>
          </a:ln>
        </p:spPr>
      </p:cxnSp>
      <p:cxnSp>
        <p:nvCxnSpPr>
          <p:cNvPr id="1355" name="Google Shape;1355;p40"/>
          <p:cNvCxnSpPr>
            <a:stCxn id="1344" idx="4"/>
            <a:endCxn id="1348" idx="0"/>
          </p:cNvCxnSpPr>
          <p:nvPr/>
        </p:nvCxnSpPr>
        <p:spPr>
          <a:xfrm flipH="1">
            <a:off x="5538725" y="3372550"/>
            <a:ext cx="8400" cy="324600"/>
          </a:xfrm>
          <a:prstGeom prst="straightConnector1">
            <a:avLst/>
          </a:prstGeom>
          <a:noFill/>
          <a:ln w="9525" cap="flat" cmpd="sng">
            <a:solidFill>
              <a:schemeClr val="accent4"/>
            </a:solidFill>
            <a:prstDash val="dashDot"/>
            <a:round/>
            <a:headEnd type="none" w="med" len="med"/>
            <a:tailEnd type="none" w="med" len="med"/>
          </a:ln>
        </p:spPr>
      </p:cxnSp>
      <p:cxnSp>
        <p:nvCxnSpPr>
          <p:cNvPr id="1356" name="Google Shape;1356;p40"/>
          <p:cNvCxnSpPr>
            <a:stCxn id="1345" idx="4"/>
            <a:endCxn id="1349" idx="0"/>
          </p:cNvCxnSpPr>
          <p:nvPr/>
        </p:nvCxnSpPr>
        <p:spPr>
          <a:xfrm flipH="1">
            <a:off x="7502625" y="3372550"/>
            <a:ext cx="8400" cy="324600"/>
          </a:xfrm>
          <a:prstGeom prst="straightConnector1">
            <a:avLst/>
          </a:prstGeom>
          <a:noFill/>
          <a:ln w="9525" cap="flat" cmpd="sng">
            <a:solidFill>
              <a:schemeClr val="accent4"/>
            </a:solidFill>
            <a:prstDash val="dashDot"/>
            <a:round/>
            <a:headEnd type="none" w="med" len="med"/>
            <a:tailEnd type="none" w="med" len="med"/>
          </a:ln>
        </p:spPr>
      </p:cxnSp>
      <p:cxnSp>
        <p:nvCxnSpPr>
          <p:cNvPr id="1357" name="Google Shape;1357;p40"/>
          <p:cNvCxnSpPr>
            <a:stCxn id="1330" idx="6"/>
            <a:endCxn id="1342" idx="2"/>
          </p:cNvCxnSpPr>
          <p:nvPr/>
        </p:nvCxnSpPr>
        <p:spPr>
          <a:xfrm flipH="1">
            <a:off x="1531125" y="1449900"/>
            <a:ext cx="6068100" cy="1834500"/>
          </a:xfrm>
          <a:prstGeom prst="bentConnector5">
            <a:avLst>
              <a:gd name="adj1" fmla="val -14010"/>
              <a:gd name="adj2" fmla="val 72114"/>
              <a:gd name="adj3" fmla="val 103924"/>
            </a:avLst>
          </a:prstGeom>
          <a:noFill/>
          <a:ln w="9525" cap="flat" cmpd="sng">
            <a:solidFill>
              <a:schemeClr val="accent4"/>
            </a:solidFill>
            <a:prstDash val="dashDot"/>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45"/>
          <p:cNvSpPr txBox="1">
            <a:spLocks noGrp="1"/>
          </p:cNvSpPr>
          <p:nvPr>
            <p:ph type="title"/>
          </p:nvPr>
        </p:nvSpPr>
        <p:spPr>
          <a:xfrm>
            <a:off x="2347938" y="1689929"/>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431" name="Google Shape;1431;p45"/>
          <p:cNvSpPr txBox="1">
            <a:spLocks noGrp="1"/>
          </p:cNvSpPr>
          <p:nvPr>
            <p:ph type="subTitle" idx="1"/>
          </p:nvPr>
        </p:nvSpPr>
        <p:spPr>
          <a:xfrm>
            <a:off x="2347900" y="2534179"/>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Do you have any questions?</a:t>
            </a:r>
            <a:endParaRPr b="1" dirty="0"/>
          </a:p>
          <a:p>
            <a:pPr marL="0" lvl="0" indent="0" algn="ctr" rtl="0">
              <a:spcBef>
                <a:spcPts val="0"/>
              </a:spcBef>
              <a:spcAft>
                <a:spcPts val="0"/>
              </a:spcAft>
              <a:buNone/>
            </a:pPr>
            <a:r>
              <a:rPr lang="en-ZA" dirty="0"/>
              <a:t>andybvuma787@gmail.com</a:t>
            </a:r>
            <a:endParaRPr dirty="0"/>
          </a:p>
          <a:p>
            <a:pPr marL="0" lvl="0" indent="0" algn="ctr" rtl="0">
              <a:spcBef>
                <a:spcPts val="0"/>
              </a:spcBef>
              <a:spcAft>
                <a:spcPts val="0"/>
              </a:spcAft>
              <a:buNone/>
            </a:pPr>
            <a:r>
              <a:rPr lang="en" dirty="0"/>
              <a:t>+27 69 125 5585</a:t>
            </a:r>
            <a:endParaRPr dirty="0"/>
          </a:p>
        </p:txBody>
      </p:sp>
      <p:grpSp>
        <p:nvGrpSpPr>
          <p:cNvPr id="1433" name="Google Shape;1433;p45"/>
          <p:cNvGrpSpPr/>
          <p:nvPr/>
        </p:nvGrpSpPr>
        <p:grpSpPr>
          <a:xfrm>
            <a:off x="5298511" y="3754127"/>
            <a:ext cx="369882" cy="364325"/>
            <a:chOff x="1190200" y="238125"/>
            <a:chExt cx="5306767" cy="5212083"/>
          </a:xfrm>
        </p:grpSpPr>
        <p:grpSp>
          <p:nvGrpSpPr>
            <p:cNvPr id="1434" name="Google Shape;1434;p45"/>
            <p:cNvGrpSpPr/>
            <p:nvPr/>
          </p:nvGrpSpPr>
          <p:grpSpPr>
            <a:xfrm>
              <a:off x="1190200" y="238125"/>
              <a:ext cx="5212075" cy="5212075"/>
              <a:chOff x="1190200" y="238125"/>
              <a:chExt cx="5212075" cy="5212075"/>
            </a:xfrm>
          </p:grpSpPr>
          <p:sp>
            <p:nvSpPr>
              <p:cNvPr id="1435" name="Google Shape;1435;p45"/>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5"/>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45"/>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45"/>
          <p:cNvGrpSpPr/>
          <p:nvPr/>
        </p:nvGrpSpPr>
        <p:grpSpPr>
          <a:xfrm>
            <a:off x="4386849" y="3758161"/>
            <a:ext cx="363314" cy="356576"/>
            <a:chOff x="3763184" y="3817357"/>
            <a:chExt cx="363314" cy="356576"/>
          </a:xfrm>
        </p:grpSpPr>
        <p:sp>
          <p:nvSpPr>
            <p:cNvPr id="1439" name="Google Shape;1439;p45"/>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5"/>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5"/>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5"/>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5"/>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45"/>
          <p:cNvGrpSpPr/>
          <p:nvPr/>
        </p:nvGrpSpPr>
        <p:grpSpPr>
          <a:xfrm>
            <a:off x="4842864" y="3758161"/>
            <a:ext cx="362947" cy="356576"/>
            <a:chOff x="4211985" y="3817357"/>
            <a:chExt cx="362947" cy="356576"/>
          </a:xfrm>
        </p:grpSpPr>
        <p:sp>
          <p:nvSpPr>
            <p:cNvPr id="1445" name="Google Shape;1445;p45"/>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5"/>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5"/>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45"/>
          <p:cNvGrpSpPr/>
          <p:nvPr/>
        </p:nvGrpSpPr>
        <p:grpSpPr>
          <a:xfrm>
            <a:off x="3931228" y="3758161"/>
            <a:ext cx="362920" cy="356865"/>
            <a:chOff x="3314750" y="3817357"/>
            <a:chExt cx="362920" cy="356865"/>
          </a:xfrm>
        </p:grpSpPr>
        <p:grpSp>
          <p:nvGrpSpPr>
            <p:cNvPr id="1449" name="Google Shape;1449;p45"/>
            <p:cNvGrpSpPr/>
            <p:nvPr/>
          </p:nvGrpSpPr>
          <p:grpSpPr>
            <a:xfrm>
              <a:off x="3314750" y="3817357"/>
              <a:ext cx="362920" cy="356865"/>
              <a:chOff x="3314750" y="3817357"/>
              <a:chExt cx="362920" cy="356865"/>
            </a:xfrm>
          </p:grpSpPr>
          <p:sp>
            <p:nvSpPr>
              <p:cNvPr id="1450" name="Google Shape;1450;p45"/>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5"/>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000000">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45"/>
            <p:cNvGrpSpPr/>
            <p:nvPr/>
          </p:nvGrpSpPr>
          <p:grpSpPr>
            <a:xfrm>
              <a:off x="3394986" y="3894612"/>
              <a:ext cx="202339" cy="202323"/>
              <a:chOff x="935197" y="1793977"/>
              <a:chExt cx="256451" cy="256430"/>
            </a:xfrm>
          </p:grpSpPr>
          <p:sp>
            <p:nvSpPr>
              <p:cNvPr id="1453" name="Google Shape;1453;p4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5" name="Google Shape;1455;p45"/>
          <p:cNvGrpSpPr/>
          <p:nvPr/>
        </p:nvGrpSpPr>
        <p:grpSpPr>
          <a:xfrm>
            <a:off x="3475607" y="3758161"/>
            <a:ext cx="362920" cy="356865"/>
            <a:chOff x="2866317" y="3817357"/>
            <a:chExt cx="362920" cy="356865"/>
          </a:xfrm>
        </p:grpSpPr>
        <p:sp>
          <p:nvSpPr>
            <p:cNvPr id="1456" name="Google Shape;1456;p45"/>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5"/>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5"/>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5"/>
          <p:cNvGrpSpPr/>
          <p:nvPr/>
        </p:nvGrpSpPr>
        <p:grpSpPr>
          <a:xfrm>
            <a:off x="8425930" y="3262140"/>
            <a:ext cx="27232" cy="532378"/>
            <a:chOff x="3534917" y="4467129"/>
            <a:chExt cx="24765" cy="484156"/>
          </a:xfrm>
        </p:grpSpPr>
        <p:sp>
          <p:nvSpPr>
            <p:cNvPr id="1460" name="Google Shape;1460;p45"/>
            <p:cNvSpPr/>
            <p:nvPr/>
          </p:nvSpPr>
          <p:spPr>
            <a:xfrm>
              <a:off x="3547300" y="4478845"/>
              <a:ext cx="9525" cy="460724"/>
            </a:xfrm>
            <a:custGeom>
              <a:avLst/>
              <a:gdLst/>
              <a:ahLst/>
              <a:cxnLst/>
              <a:rect l="l" t="t" r="r" b="b"/>
              <a:pathLst>
                <a:path w="9525" h="460724" extrusionOk="0">
                  <a:moveTo>
                    <a:pt x="0" y="460724"/>
                  </a:moveTo>
                  <a:lnTo>
                    <a:pt x="0" y="0"/>
                  </a:lnTo>
                </a:path>
              </a:pathLst>
            </a:custGeom>
            <a:noFill/>
            <a:ln w="10950" cap="flat" cmpd="sng">
              <a:solidFill>
                <a:schemeClr val="accent4"/>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5"/>
            <p:cNvSpPr/>
            <p:nvPr/>
          </p:nvSpPr>
          <p:spPr>
            <a:xfrm>
              <a:off x="3534917" y="4926520"/>
              <a:ext cx="24765" cy="24765"/>
            </a:xfrm>
            <a:custGeom>
              <a:avLst/>
              <a:gdLst/>
              <a:ahLst/>
              <a:cxnLst/>
              <a:rect l="l" t="t" r="r" b="b"/>
              <a:pathLst>
                <a:path w="24765" h="24765" extrusionOk="0">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5"/>
            <p:cNvSpPr/>
            <p:nvPr/>
          </p:nvSpPr>
          <p:spPr>
            <a:xfrm>
              <a:off x="3534917" y="4467129"/>
              <a:ext cx="24765" cy="24765"/>
            </a:xfrm>
            <a:custGeom>
              <a:avLst/>
              <a:gdLst/>
              <a:ahLst/>
              <a:cxnLst/>
              <a:rect l="l" t="t" r="r" b="b"/>
              <a:pathLst>
                <a:path w="24765" h="24765" extrusionOk="0">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3" name="Google Shape;1463;p45"/>
          <p:cNvGrpSpPr/>
          <p:nvPr/>
        </p:nvGrpSpPr>
        <p:grpSpPr>
          <a:xfrm>
            <a:off x="8191599" y="2664093"/>
            <a:ext cx="479083" cy="595031"/>
            <a:chOff x="5580610" y="1953710"/>
            <a:chExt cx="392498" cy="487491"/>
          </a:xfrm>
        </p:grpSpPr>
        <p:grpSp>
          <p:nvGrpSpPr>
            <p:cNvPr id="1464" name="Google Shape;1464;p45"/>
            <p:cNvGrpSpPr/>
            <p:nvPr/>
          </p:nvGrpSpPr>
          <p:grpSpPr>
            <a:xfrm>
              <a:off x="5580610" y="1953710"/>
              <a:ext cx="392498" cy="487491"/>
              <a:chOff x="7385113" y="1535430"/>
              <a:chExt cx="435673" cy="541115"/>
            </a:xfrm>
          </p:grpSpPr>
          <p:sp>
            <p:nvSpPr>
              <p:cNvPr id="1465" name="Google Shape;1465;p45"/>
              <p:cNvSpPr/>
              <p:nvPr/>
            </p:nvSpPr>
            <p:spPr>
              <a:xfrm>
                <a:off x="7385113" y="1535430"/>
                <a:ext cx="435673" cy="541115"/>
              </a:xfrm>
              <a:custGeom>
                <a:avLst/>
                <a:gdLst/>
                <a:ahLst/>
                <a:cxnLst/>
                <a:rect l="l" t="t" r="r" b="b"/>
                <a:pathLst>
                  <a:path w="435673" h="541115" extrusionOk="0">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66" name="Google Shape;1466;p45"/>
              <p:cNvGrpSpPr/>
              <p:nvPr/>
            </p:nvGrpSpPr>
            <p:grpSpPr>
              <a:xfrm>
                <a:off x="7612094" y="1566576"/>
                <a:ext cx="164781" cy="41529"/>
                <a:chOff x="7612094" y="1566576"/>
                <a:chExt cx="164781" cy="41529"/>
              </a:xfrm>
            </p:grpSpPr>
            <p:sp>
              <p:nvSpPr>
                <p:cNvPr id="1467" name="Google Shape;1467;p45"/>
                <p:cNvSpPr/>
                <p:nvPr/>
              </p:nvSpPr>
              <p:spPr>
                <a:xfrm>
                  <a:off x="7735347" y="1566576"/>
                  <a:ext cx="41528" cy="41529"/>
                </a:xfrm>
                <a:custGeom>
                  <a:avLst/>
                  <a:gdLst/>
                  <a:ahLst/>
                  <a:cxnLst/>
                  <a:rect l="l" t="t" r="r" b="b"/>
                  <a:pathLst>
                    <a:path w="41528"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5"/>
                <p:cNvSpPr/>
                <p:nvPr/>
              </p:nvSpPr>
              <p:spPr>
                <a:xfrm>
                  <a:off x="7673721" y="1566576"/>
                  <a:ext cx="41528" cy="41529"/>
                </a:xfrm>
                <a:custGeom>
                  <a:avLst/>
                  <a:gdLst/>
                  <a:ahLst/>
                  <a:cxnLst/>
                  <a:rect l="l" t="t" r="r" b="b"/>
                  <a:pathLst>
                    <a:path w="41528" h="41529" extrusionOk="0">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5"/>
                <p:cNvSpPr/>
                <p:nvPr/>
              </p:nvSpPr>
              <p:spPr>
                <a:xfrm>
                  <a:off x="7612094" y="1566576"/>
                  <a:ext cx="41529" cy="41529"/>
                </a:xfrm>
                <a:custGeom>
                  <a:avLst/>
                  <a:gdLst/>
                  <a:ahLst/>
                  <a:cxnLst/>
                  <a:rect l="l" t="t" r="r" b="b"/>
                  <a:pathLst>
                    <a:path w="41529" h="41529" extrusionOk="0">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70" name="Google Shape;1470;p45"/>
            <p:cNvGrpSpPr/>
            <p:nvPr/>
          </p:nvGrpSpPr>
          <p:grpSpPr>
            <a:xfrm>
              <a:off x="5612446" y="2047672"/>
              <a:ext cx="323505" cy="338352"/>
              <a:chOff x="7420451" y="1639728"/>
              <a:chExt cx="359091" cy="375571"/>
            </a:xfrm>
          </p:grpSpPr>
          <p:sp>
            <p:nvSpPr>
              <p:cNvPr id="1471" name="Google Shape;1471;p45"/>
              <p:cNvSpPr/>
              <p:nvPr/>
            </p:nvSpPr>
            <p:spPr>
              <a:xfrm>
                <a:off x="7420451" y="1852041"/>
                <a:ext cx="357473" cy="163258"/>
              </a:xfrm>
              <a:custGeom>
                <a:avLst/>
                <a:gdLst/>
                <a:ahLst/>
                <a:cxnLst/>
                <a:rect l="l" t="t" r="r" b="b"/>
                <a:pathLst>
                  <a:path w="357473" h="163258" extrusionOk="0">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45"/>
              <p:cNvSpPr/>
              <p:nvPr/>
            </p:nvSpPr>
            <p:spPr>
              <a:xfrm>
                <a:off x="7425594" y="1639728"/>
                <a:ext cx="353948" cy="180117"/>
              </a:xfrm>
              <a:custGeom>
                <a:avLst/>
                <a:gdLst/>
                <a:ahLst/>
                <a:cxnLst/>
                <a:rect l="l" t="t" r="r" b="b"/>
                <a:pathLst>
                  <a:path w="353948" h="180117" extrusionOk="0">
                    <a:moveTo>
                      <a:pt x="0" y="0"/>
                    </a:moveTo>
                    <a:lnTo>
                      <a:pt x="353949" y="0"/>
                    </a:lnTo>
                    <a:lnTo>
                      <a:pt x="353949" y="180118"/>
                    </a:lnTo>
                    <a:lnTo>
                      <a:pt x="0" y="18011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73" name="Google Shape;1473;p45"/>
          <p:cNvGrpSpPr/>
          <p:nvPr/>
        </p:nvGrpSpPr>
        <p:grpSpPr>
          <a:xfrm>
            <a:off x="136103" y="321913"/>
            <a:ext cx="1153901" cy="1166750"/>
            <a:chOff x="6568493" y="8"/>
            <a:chExt cx="1820608" cy="1840590"/>
          </a:xfrm>
        </p:grpSpPr>
        <p:sp>
          <p:nvSpPr>
            <p:cNvPr id="1474" name="Google Shape;1474;p45"/>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5"/>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6" name="Google Shape;1476;p45"/>
            <p:cNvGrpSpPr/>
            <p:nvPr/>
          </p:nvGrpSpPr>
          <p:grpSpPr>
            <a:xfrm>
              <a:off x="6568493" y="84720"/>
              <a:ext cx="1649109" cy="1669065"/>
              <a:chOff x="8921020" y="472154"/>
              <a:chExt cx="1959958" cy="1983676"/>
            </a:xfrm>
          </p:grpSpPr>
          <p:sp>
            <p:nvSpPr>
              <p:cNvPr id="1477" name="Google Shape;1477;p45"/>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5"/>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9" name="Google Shape;1479;p45"/>
              <p:cNvGrpSpPr/>
              <p:nvPr/>
            </p:nvGrpSpPr>
            <p:grpSpPr>
              <a:xfrm>
                <a:off x="9011888" y="537781"/>
                <a:ext cx="255174" cy="64389"/>
                <a:chOff x="9011888" y="537781"/>
                <a:chExt cx="255174" cy="64389"/>
              </a:xfrm>
            </p:grpSpPr>
            <p:sp>
              <p:nvSpPr>
                <p:cNvPr id="1480" name="Google Shape;1480;p45"/>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45"/>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45"/>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83" name="Google Shape;1483;p45"/>
            <p:cNvGrpSpPr/>
            <p:nvPr/>
          </p:nvGrpSpPr>
          <p:grpSpPr>
            <a:xfrm>
              <a:off x="6795939" y="406335"/>
              <a:ext cx="1194216" cy="1228757"/>
              <a:chOff x="9191339" y="854392"/>
              <a:chExt cx="1419320" cy="1460372"/>
            </a:xfrm>
          </p:grpSpPr>
          <p:grpSp>
            <p:nvGrpSpPr>
              <p:cNvPr id="1484" name="Google Shape;1484;p45"/>
              <p:cNvGrpSpPr/>
              <p:nvPr/>
            </p:nvGrpSpPr>
            <p:grpSpPr>
              <a:xfrm>
                <a:off x="9191339" y="1884045"/>
                <a:ext cx="604932" cy="420243"/>
                <a:chOff x="9191339" y="1884045"/>
                <a:chExt cx="604932" cy="420243"/>
              </a:xfrm>
            </p:grpSpPr>
            <p:sp>
              <p:nvSpPr>
                <p:cNvPr id="1485" name="Google Shape;1485;p45"/>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5"/>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5"/>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45"/>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45"/>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5"/>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5"/>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45"/>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45"/>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45"/>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5" name="Google Shape;1495;p45"/>
              <p:cNvGrpSpPr/>
              <p:nvPr/>
            </p:nvGrpSpPr>
            <p:grpSpPr>
              <a:xfrm>
                <a:off x="10004774" y="854392"/>
                <a:ext cx="604932" cy="420243"/>
                <a:chOff x="10004774" y="854392"/>
                <a:chExt cx="604932" cy="420243"/>
              </a:xfrm>
            </p:grpSpPr>
            <p:sp>
              <p:nvSpPr>
                <p:cNvPr id="1496" name="Google Shape;1496;p45"/>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45"/>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5"/>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45"/>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5"/>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45"/>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5"/>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5"/>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5"/>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5"/>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6" name="Google Shape;1506;p45"/>
              <p:cNvGrpSpPr/>
              <p:nvPr/>
            </p:nvGrpSpPr>
            <p:grpSpPr>
              <a:xfrm>
                <a:off x="10004774" y="1374362"/>
                <a:ext cx="604932" cy="303466"/>
                <a:chOff x="10004774" y="1374362"/>
                <a:chExt cx="604932" cy="303466"/>
              </a:xfrm>
            </p:grpSpPr>
            <p:sp>
              <p:nvSpPr>
                <p:cNvPr id="1507" name="Google Shape;1507;p45"/>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5"/>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5"/>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5"/>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5"/>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5"/>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45"/>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45"/>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5" name="Google Shape;1515;p45"/>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45"/>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7" name="Google Shape;1517;p45"/>
            <p:cNvGrpSpPr/>
            <p:nvPr/>
          </p:nvGrpSpPr>
          <p:grpSpPr>
            <a:xfrm>
              <a:off x="6717319" y="354723"/>
              <a:ext cx="656533" cy="799751"/>
              <a:chOff x="9097899" y="793051"/>
              <a:chExt cx="780287" cy="950500"/>
            </a:xfrm>
          </p:grpSpPr>
          <p:grpSp>
            <p:nvGrpSpPr>
              <p:cNvPr id="1518" name="Google Shape;1518;p45"/>
              <p:cNvGrpSpPr/>
              <p:nvPr/>
            </p:nvGrpSpPr>
            <p:grpSpPr>
              <a:xfrm>
                <a:off x="9118758" y="814006"/>
                <a:ext cx="747999" cy="918020"/>
                <a:chOff x="9118758" y="814006"/>
                <a:chExt cx="747999" cy="918020"/>
              </a:xfrm>
            </p:grpSpPr>
            <p:sp>
              <p:nvSpPr>
                <p:cNvPr id="1519" name="Google Shape;1519;p45"/>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45"/>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45"/>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45"/>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3" name="Google Shape;1523;p45"/>
              <p:cNvGrpSpPr/>
              <p:nvPr/>
            </p:nvGrpSpPr>
            <p:grpSpPr>
              <a:xfrm>
                <a:off x="9097899" y="793051"/>
                <a:ext cx="780287" cy="950500"/>
                <a:chOff x="9097899" y="793051"/>
                <a:chExt cx="780287" cy="950500"/>
              </a:xfrm>
            </p:grpSpPr>
            <p:grpSp>
              <p:nvGrpSpPr>
                <p:cNvPr id="1524" name="Google Shape;1524;p45"/>
                <p:cNvGrpSpPr/>
                <p:nvPr/>
              </p:nvGrpSpPr>
              <p:grpSpPr>
                <a:xfrm>
                  <a:off x="9097899" y="793051"/>
                  <a:ext cx="780287" cy="41909"/>
                  <a:chOff x="9097899" y="793051"/>
                  <a:chExt cx="780287" cy="41909"/>
                </a:xfrm>
              </p:grpSpPr>
              <p:sp>
                <p:nvSpPr>
                  <p:cNvPr id="1525" name="Google Shape;1525;p45"/>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45"/>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45"/>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8" name="Google Shape;1528;p45"/>
                <p:cNvGrpSpPr/>
                <p:nvPr/>
              </p:nvGrpSpPr>
              <p:grpSpPr>
                <a:xfrm>
                  <a:off x="9097899" y="1247298"/>
                  <a:ext cx="780287" cy="41910"/>
                  <a:chOff x="9097899" y="1247298"/>
                  <a:chExt cx="780287" cy="41910"/>
                </a:xfrm>
              </p:grpSpPr>
              <p:sp>
                <p:nvSpPr>
                  <p:cNvPr id="1529" name="Google Shape;1529;p45"/>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45"/>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1" name="Google Shape;1531;p45"/>
                <p:cNvGrpSpPr/>
                <p:nvPr/>
              </p:nvGrpSpPr>
              <p:grpSpPr>
                <a:xfrm>
                  <a:off x="9097899" y="1701641"/>
                  <a:ext cx="780287" cy="41910"/>
                  <a:chOff x="9097899" y="1701641"/>
                  <a:chExt cx="780287" cy="41910"/>
                </a:xfrm>
              </p:grpSpPr>
              <p:sp>
                <p:nvSpPr>
                  <p:cNvPr id="1532" name="Google Shape;1532;p45"/>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45"/>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45"/>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535" name="Google Shape;1535;p45"/>
            <p:cNvGrpSpPr/>
            <p:nvPr/>
          </p:nvGrpSpPr>
          <p:grpSpPr>
            <a:xfrm>
              <a:off x="7074117" y="956519"/>
              <a:ext cx="215826" cy="125825"/>
              <a:chOff x="9521952" y="1508283"/>
              <a:chExt cx="256508" cy="149542"/>
            </a:xfrm>
          </p:grpSpPr>
          <p:sp>
            <p:nvSpPr>
              <p:cNvPr id="1536" name="Google Shape;1536;p45"/>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7" name="Google Shape;1537;p45"/>
              <p:cNvGrpSpPr/>
              <p:nvPr/>
            </p:nvGrpSpPr>
            <p:grpSpPr>
              <a:xfrm>
                <a:off x="9556578" y="1534618"/>
                <a:ext cx="183763" cy="98921"/>
                <a:chOff x="9556578" y="1534618"/>
                <a:chExt cx="183763" cy="98921"/>
              </a:xfrm>
            </p:grpSpPr>
            <p:grpSp>
              <p:nvGrpSpPr>
                <p:cNvPr id="1538" name="Google Shape;1538;p45"/>
                <p:cNvGrpSpPr/>
                <p:nvPr/>
              </p:nvGrpSpPr>
              <p:grpSpPr>
                <a:xfrm>
                  <a:off x="9645396" y="1536115"/>
                  <a:ext cx="94945" cy="94946"/>
                  <a:chOff x="9645396" y="1536115"/>
                  <a:chExt cx="94945" cy="94946"/>
                </a:xfrm>
              </p:grpSpPr>
              <p:sp>
                <p:nvSpPr>
                  <p:cNvPr id="1539" name="Google Shape;1539;p45"/>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45"/>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1" name="Google Shape;1541;p45"/>
                <p:cNvGrpSpPr/>
                <p:nvPr/>
              </p:nvGrpSpPr>
              <p:grpSpPr>
                <a:xfrm>
                  <a:off x="9556578" y="1534618"/>
                  <a:ext cx="98773" cy="98921"/>
                  <a:chOff x="9556578" y="1534618"/>
                  <a:chExt cx="98773" cy="98921"/>
                </a:xfrm>
              </p:grpSpPr>
              <p:sp>
                <p:nvSpPr>
                  <p:cNvPr id="1542" name="Google Shape;1542;p45"/>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45"/>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544" name="Google Shape;1544;p45"/>
          <p:cNvGrpSpPr/>
          <p:nvPr/>
        </p:nvGrpSpPr>
        <p:grpSpPr>
          <a:xfrm>
            <a:off x="8107967" y="3797550"/>
            <a:ext cx="645598" cy="1166771"/>
            <a:chOff x="8107967" y="3797550"/>
            <a:chExt cx="645598" cy="1166771"/>
          </a:xfrm>
        </p:grpSpPr>
        <p:grpSp>
          <p:nvGrpSpPr>
            <p:cNvPr id="1545" name="Google Shape;1545;p45"/>
            <p:cNvGrpSpPr/>
            <p:nvPr/>
          </p:nvGrpSpPr>
          <p:grpSpPr>
            <a:xfrm>
              <a:off x="8107967" y="3797550"/>
              <a:ext cx="645598" cy="1166771"/>
              <a:chOff x="1024660" y="3708890"/>
              <a:chExt cx="489423" cy="884520"/>
            </a:xfrm>
          </p:grpSpPr>
          <p:grpSp>
            <p:nvGrpSpPr>
              <p:cNvPr id="1546" name="Google Shape;1546;p45"/>
              <p:cNvGrpSpPr/>
              <p:nvPr/>
            </p:nvGrpSpPr>
            <p:grpSpPr>
              <a:xfrm>
                <a:off x="1024660" y="3708890"/>
                <a:ext cx="489423" cy="884520"/>
                <a:chOff x="2124551" y="4954047"/>
                <a:chExt cx="587120" cy="1061085"/>
              </a:xfrm>
            </p:grpSpPr>
            <p:sp>
              <p:nvSpPr>
                <p:cNvPr id="1547" name="Google Shape;1547;p45"/>
                <p:cNvSpPr/>
                <p:nvPr/>
              </p:nvSpPr>
              <p:spPr>
                <a:xfrm>
                  <a:off x="2124551" y="4954047"/>
                  <a:ext cx="587120" cy="1061085"/>
                </a:xfrm>
                <a:custGeom>
                  <a:avLst/>
                  <a:gdLst/>
                  <a:ahLst/>
                  <a:cxnLst/>
                  <a:rect l="l" t="t" r="r" b="b"/>
                  <a:pathLst>
                    <a:path w="587120" h="1061085" extrusionOk="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45"/>
                <p:cNvSpPr/>
                <p:nvPr/>
              </p:nvSpPr>
              <p:spPr>
                <a:xfrm>
                  <a:off x="2339530" y="4987099"/>
                  <a:ext cx="157162" cy="25527"/>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9" name="Google Shape;1549;p45"/>
              <p:cNvSpPr/>
              <p:nvPr/>
            </p:nvSpPr>
            <p:spPr>
              <a:xfrm>
                <a:off x="1059199" y="3818860"/>
                <a:ext cx="419712" cy="647607"/>
              </a:xfrm>
              <a:custGeom>
                <a:avLst/>
                <a:gdLst/>
                <a:ahLst/>
                <a:cxnLst/>
                <a:rect l="l" t="t" r="r" b="b"/>
                <a:pathLst>
                  <a:path w="504158" h="777906" extrusionOk="0">
                    <a:moveTo>
                      <a:pt x="0" y="0"/>
                    </a:moveTo>
                    <a:lnTo>
                      <a:pt x="504158" y="0"/>
                    </a:lnTo>
                    <a:lnTo>
                      <a:pt x="504158" y="777907"/>
                    </a:lnTo>
                    <a:lnTo>
                      <a:pt x="0" y="77790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0" name="Google Shape;1550;p45"/>
              <p:cNvGrpSpPr/>
              <p:nvPr/>
            </p:nvGrpSpPr>
            <p:grpSpPr>
              <a:xfrm>
                <a:off x="1108189" y="4182116"/>
                <a:ext cx="322524" cy="131011"/>
                <a:chOff x="2224754" y="5521737"/>
                <a:chExt cx="386905" cy="157163"/>
              </a:xfrm>
            </p:grpSpPr>
            <p:grpSp>
              <p:nvGrpSpPr>
                <p:cNvPr id="1551" name="Google Shape;1551;p45"/>
                <p:cNvGrpSpPr/>
                <p:nvPr/>
              </p:nvGrpSpPr>
              <p:grpSpPr>
                <a:xfrm>
                  <a:off x="2224754" y="5521737"/>
                  <a:ext cx="386905" cy="157163"/>
                  <a:chOff x="2224754" y="5521737"/>
                  <a:chExt cx="386905" cy="157163"/>
                </a:xfrm>
              </p:grpSpPr>
              <p:grpSp>
                <p:nvGrpSpPr>
                  <p:cNvPr id="1552" name="Google Shape;1552;p45"/>
                  <p:cNvGrpSpPr/>
                  <p:nvPr/>
                </p:nvGrpSpPr>
                <p:grpSpPr>
                  <a:xfrm>
                    <a:off x="2224754" y="5521737"/>
                    <a:ext cx="386905" cy="65532"/>
                    <a:chOff x="2224754" y="5521737"/>
                    <a:chExt cx="386905" cy="65532"/>
                  </a:xfrm>
                </p:grpSpPr>
                <p:sp>
                  <p:nvSpPr>
                    <p:cNvPr id="1553" name="Google Shape;1553;p45"/>
                    <p:cNvSpPr/>
                    <p:nvPr/>
                  </p:nvSpPr>
                  <p:spPr>
                    <a:xfrm>
                      <a:off x="2224754" y="5521737"/>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45"/>
                    <p:cNvSpPr/>
                    <p:nvPr/>
                  </p:nvSpPr>
                  <p:spPr>
                    <a:xfrm>
                      <a:off x="2237422" y="5534405"/>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5" name="Google Shape;1555;p45"/>
                  <p:cNvGrpSpPr/>
                  <p:nvPr/>
                </p:nvGrpSpPr>
                <p:grpSpPr>
                  <a:xfrm>
                    <a:off x="2224754" y="5613368"/>
                    <a:ext cx="386905" cy="65532"/>
                    <a:chOff x="2224754" y="5613368"/>
                    <a:chExt cx="386905" cy="65532"/>
                  </a:xfrm>
                </p:grpSpPr>
                <p:sp>
                  <p:nvSpPr>
                    <p:cNvPr id="1556" name="Google Shape;1556;p45"/>
                    <p:cNvSpPr/>
                    <p:nvPr/>
                  </p:nvSpPr>
                  <p:spPr>
                    <a:xfrm>
                      <a:off x="2224754" y="5613368"/>
                      <a:ext cx="386905" cy="65532"/>
                    </a:xfrm>
                    <a:custGeom>
                      <a:avLst/>
                      <a:gdLst/>
                      <a:ahLst/>
                      <a:cxnLst/>
                      <a:rect l="l" t="t" r="r" b="b"/>
                      <a:pathLst>
                        <a:path w="386905" h="65532" extrusionOk="0">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45"/>
                    <p:cNvSpPr/>
                    <p:nvPr/>
                  </p:nvSpPr>
                  <p:spPr>
                    <a:xfrm>
                      <a:off x="2237422" y="5626036"/>
                      <a:ext cx="374141" cy="52864"/>
                    </a:xfrm>
                    <a:custGeom>
                      <a:avLst/>
                      <a:gdLst/>
                      <a:ahLst/>
                      <a:cxnLst/>
                      <a:rect l="l" t="t" r="r" b="b"/>
                      <a:pathLst>
                        <a:path w="374141" h="52864" extrusionOk="0">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8" name="Google Shape;1558;p45"/>
                <p:cNvGrpSpPr/>
                <p:nvPr/>
              </p:nvGrpSpPr>
              <p:grpSpPr>
                <a:xfrm>
                  <a:off x="2336863" y="5554217"/>
                  <a:ext cx="177355" cy="15050"/>
                  <a:chOff x="2336863" y="5554217"/>
                  <a:chExt cx="177355" cy="15050"/>
                </a:xfrm>
              </p:grpSpPr>
              <p:sp>
                <p:nvSpPr>
                  <p:cNvPr id="1559" name="Google Shape;1559;p45"/>
                  <p:cNvSpPr/>
                  <p:nvPr/>
                </p:nvSpPr>
                <p:spPr>
                  <a:xfrm>
                    <a:off x="2336863" y="5554218"/>
                    <a:ext cx="15049" cy="15049"/>
                  </a:xfrm>
                  <a:custGeom>
                    <a:avLst/>
                    <a:gdLst/>
                    <a:ahLst/>
                    <a:cxnLst/>
                    <a:rect l="l" t="t" r="r" b="b"/>
                    <a:pathLst>
                      <a:path w="15049" h="15049" extrusionOk="0">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45"/>
                  <p:cNvSpPr/>
                  <p:nvPr/>
                </p:nvSpPr>
                <p:spPr>
                  <a:xfrm>
                    <a:off x="2377440" y="5554217"/>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45"/>
                  <p:cNvSpPr/>
                  <p:nvPr/>
                </p:nvSpPr>
                <p:spPr>
                  <a:xfrm>
                    <a:off x="2418016"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45"/>
                  <p:cNvSpPr/>
                  <p:nvPr/>
                </p:nvSpPr>
                <p:spPr>
                  <a:xfrm>
                    <a:off x="2458593" y="5554218"/>
                    <a:ext cx="15049" cy="15049"/>
                  </a:xfrm>
                  <a:custGeom>
                    <a:avLst/>
                    <a:gdLst/>
                    <a:ahLst/>
                    <a:cxnLst/>
                    <a:rect l="l" t="t" r="r" b="b"/>
                    <a:pathLst>
                      <a:path w="15049" h="15049" extrusionOk="0">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45"/>
                  <p:cNvSpPr/>
                  <p:nvPr/>
                </p:nvSpPr>
                <p:spPr>
                  <a:xfrm>
                    <a:off x="2499169" y="5554217"/>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4" name="Google Shape;1564;p45"/>
                <p:cNvGrpSpPr/>
                <p:nvPr/>
              </p:nvGrpSpPr>
              <p:grpSpPr>
                <a:xfrm>
                  <a:off x="2336863" y="5641848"/>
                  <a:ext cx="177355" cy="15049"/>
                  <a:chOff x="2336863" y="5641848"/>
                  <a:chExt cx="177355" cy="15049"/>
                </a:xfrm>
              </p:grpSpPr>
              <p:sp>
                <p:nvSpPr>
                  <p:cNvPr id="1565" name="Google Shape;1565;p45"/>
                  <p:cNvSpPr/>
                  <p:nvPr/>
                </p:nvSpPr>
                <p:spPr>
                  <a:xfrm>
                    <a:off x="2336863"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45"/>
                  <p:cNvSpPr/>
                  <p:nvPr/>
                </p:nvSpPr>
                <p:spPr>
                  <a:xfrm>
                    <a:off x="2377440" y="5641848"/>
                    <a:ext cx="15049" cy="15049"/>
                  </a:xfrm>
                  <a:custGeom>
                    <a:avLst/>
                    <a:gdLst/>
                    <a:ahLst/>
                    <a:cxnLst/>
                    <a:rect l="l" t="t" r="r" b="b"/>
                    <a:pathLst>
                      <a:path w="15049" h="15049" extrusionOk="0">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45"/>
                  <p:cNvSpPr/>
                  <p:nvPr/>
                </p:nvSpPr>
                <p:spPr>
                  <a:xfrm>
                    <a:off x="2418016"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45"/>
                  <p:cNvSpPr/>
                  <p:nvPr/>
                </p:nvSpPr>
                <p:spPr>
                  <a:xfrm>
                    <a:off x="2458592"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45"/>
                  <p:cNvSpPr/>
                  <p:nvPr/>
                </p:nvSpPr>
                <p:spPr>
                  <a:xfrm>
                    <a:off x="2499169" y="5641848"/>
                    <a:ext cx="15049" cy="15049"/>
                  </a:xfrm>
                  <a:custGeom>
                    <a:avLst/>
                    <a:gdLst/>
                    <a:ahLst/>
                    <a:cxnLst/>
                    <a:rect l="l" t="t" r="r" b="b"/>
                    <a:pathLst>
                      <a:path w="15049" h="15049" extrusionOk="0">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70" name="Google Shape;1570;p45"/>
              <p:cNvGrpSpPr/>
              <p:nvPr/>
            </p:nvGrpSpPr>
            <p:grpSpPr>
              <a:xfrm>
                <a:off x="1161625" y="3903897"/>
                <a:ext cx="215413" cy="215333"/>
                <a:chOff x="2288857" y="5187981"/>
                <a:chExt cx="258413" cy="258317"/>
              </a:xfrm>
            </p:grpSpPr>
            <p:sp>
              <p:nvSpPr>
                <p:cNvPr id="1571" name="Google Shape;1571;p45"/>
                <p:cNvSpPr/>
                <p:nvPr/>
              </p:nvSpPr>
              <p:spPr>
                <a:xfrm>
                  <a:off x="2288857" y="5187981"/>
                  <a:ext cx="258413" cy="258317"/>
                </a:xfrm>
                <a:custGeom>
                  <a:avLst/>
                  <a:gdLst/>
                  <a:ahLst/>
                  <a:cxnLst/>
                  <a:rect l="l" t="t" r="r" b="b"/>
                  <a:pathLst>
                    <a:path w="258413" h="258317" extrusionOk="0">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45"/>
                <p:cNvSpPr/>
                <p:nvPr/>
              </p:nvSpPr>
              <p:spPr>
                <a:xfrm>
                  <a:off x="2316956" y="5234082"/>
                  <a:ext cx="202501" cy="212216"/>
                </a:xfrm>
                <a:custGeom>
                  <a:avLst/>
                  <a:gdLst/>
                  <a:ahLst/>
                  <a:cxnLst/>
                  <a:rect l="l" t="t" r="r" b="b"/>
                  <a:pathLst>
                    <a:path w="202501" h="212216" extrusionOk="0">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73" name="Google Shape;1573;p45"/>
            <p:cNvSpPr/>
            <p:nvPr/>
          </p:nvSpPr>
          <p:spPr>
            <a:xfrm>
              <a:off x="8344358" y="4860794"/>
              <a:ext cx="172878" cy="28080"/>
            </a:xfrm>
            <a:custGeom>
              <a:avLst/>
              <a:gdLst/>
              <a:ahLst/>
              <a:cxnLst/>
              <a:rect l="l" t="t" r="r" b="b"/>
              <a:pathLst>
                <a:path w="157162" h="25527" extrusionOk="0">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7A2C7DBC-5525-5607-8057-6AB1CBF7C51F}"/>
              </a:ext>
            </a:extLst>
          </p:cNvPr>
          <p:cNvSpPr/>
          <p:nvPr/>
        </p:nvSpPr>
        <p:spPr>
          <a:xfrm>
            <a:off x="2147455" y="3602182"/>
            <a:ext cx="4876633" cy="746388"/>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29"/>
          <p:cNvSpPr/>
          <p:nvPr/>
        </p:nvSpPr>
        <p:spPr>
          <a:xfrm rot="4500170">
            <a:off x="4600402" y="7400"/>
            <a:ext cx="5575737" cy="4867271"/>
          </a:xfrm>
          <a:custGeom>
            <a:avLst/>
            <a:gdLst/>
            <a:ahLst/>
            <a:cxnLst/>
            <a:rect l="l" t="t" r="r" b="b"/>
            <a:pathLst>
              <a:path w="45721" h="44028" extrusionOk="0">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txBox="1">
            <a:spLocks noGrp="1"/>
          </p:cNvSpPr>
          <p:nvPr>
            <p:ph type="title"/>
          </p:nvPr>
        </p:nvSpPr>
        <p:spPr>
          <a:xfrm>
            <a:off x="811975" y="418856"/>
            <a:ext cx="2804400" cy="100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AI?</a:t>
            </a:r>
            <a:endParaRPr dirty="0"/>
          </a:p>
        </p:txBody>
      </p:sp>
      <p:sp>
        <p:nvSpPr>
          <p:cNvPr id="915" name="Google Shape;915;p29"/>
          <p:cNvSpPr txBox="1">
            <a:spLocks noGrp="1"/>
          </p:cNvSpPr>
          <p:nvPr>
            <p:ph type="subTitle" idx="1"/>
          </p:nvPr>
        </p:nvSpPr>
        <p:spPr>
          <a:xfrm>
            <a:off x="811975" y="1378937"/>
            <a:ext cx="4294800" cy="32130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Artificial Intelligence, refers to the development of computer systems capable of performing tasks that typically require human intelligence. These tasks include:</a:t>
            </a:r>
          </a:p>
          <a:p>
            <a:pPr marL="457200" lvl="0" indent="-304800" algn="l" rtl="0">
              <a:spcBef>
                <a:spcPts val="0"/>
              </a:spcBef>
              <a:spcAft>
                <a:spcPts val="0"/>
              </a:spcAft>
              <a:buSzPts val="1200"/>
              <a:buChar char="●"/>
            </a:pPr>
            <a:r>
              <a:rPr lang="en" dirty="0"/>
              <a:t>Learning and problem-solving</a:t>
            </a:r>
            <a:endParaRPr dirty="0"/>
          </a:p>
          <a:p>
            <a:pPr marL="457200" lvl="0" indent="-304800" algn="l" rtl="0">
              <a:spcBef>
                <a:spcPts val="0"/>
              </a:spcBef>
              <a:spcAft>
                <a:spcPts val="0"/>
              </a:spcAft>
              <a:buSzPts val="1200"/>
              <a:buChar char="●"/>
            </a:pPr>
            <a:r>
              <a:rPr lang="en" dirty="0"/>
              <a:t>Understanding natural language</a:t>
            </a:r>
          </a:p>
          <a:p>
            <a:pPr marL="457200" lvl="0" indent="-304800" algn="l" rtl="0">
              <a:spcBef>
                <a:spcPts val="0"/>
              </a:spcBef>
              <a:spcAft>
                <a:spcPts val="0"/>
              </a:spcAft>
              <a:buSzPts val="1200"/>
              <a:buChar char="●"/>
            </a:pPr>
            <a:r>
              <a:rPr lang="en" dirty="0"/>
              <a:t>Recognizing speech and visual patterns</a:t>
            </a:r>
          </a:p>
          <a:p>
            <a:pPr marL="457200" lvl="0" indent="-304800" algn="l" rtl="0">
              <a:spcBef>
                <a:spcPts val="0"/>
              </a:spcBef>
              <a:spcAft>
                <a:spcPts val="0"/>
              </a:spcAft>
              <a:buSzPts val="1200"/>
              <a:buChar char="●"/>
            </a:pPr>
            <a:r>
              <a:rPr lang="en" dirty="0"/>
              <a:t>Making decisions based on data</a:t>
            </a:r>
            <a:endParaRPr dirty="0"/>
          </a:p>
          <a:p>
            <a:pPr marL="0" lvl="0" indent="0" algn="l" rtl="0">
              <a:spcBef>
                <a:spcPts val="1000"/>
              </a:spcBef>
              <a:spcAft>
                <a:spcPts val="0"/>
              </a:spcAft>
              <a:buNone/>
            </a:pPr>
            <a:r>
              <a:rPr lang="en-US" dirty="0"/>
              <a:t>AI systems can range from narrow or weak AI, designed for specific tasks, to general or strong AI, which aims to replicate human-level intelligence across various domains.</a:t>
            </a:r>
          </a:p>
          <a:p>
            <a:pPr marL="0" lvl="0" indent="0" algn="l" rtl="0">
              <a:spcBef>
                <a:spcPts val="1000"/>
              </a:spcBef>
              <a:spcAft>
                <a:spcPts val="0"/>
              </a:spcAft>
              <a:buNone/>
            </a:pPr>
            <a:r>
              <a:rPr lang="en-US" dirty="0"/>
              <a:t>AI has applications in numerous fields, including healthcare, finance, transportation, and entertainment. Its development raises important ethical and societal questions about the future of work, privacy, and the relationship between humans and machines.</a:t>
            </a:r>
          </a:p>
          <a:p>
            <a:pPr marL="0" lvl="0" indent="0" algn="l" rtl="0">
              <a:spcBef>
                <a:spcPts val="1000"/>
              </a:spcBef>
              <a:spcAft>
                <a:spcPts val="0"/>
              </a:spcAft>
              <a:buNone/>
            </a:pPr>
            <a:endParaRPr dirty="0"/>
          </a:p>
        </p:txBody>
      </p:sp>
      <p:pic>
        <p:nvPicPr>
          <p:cNvPr id="916" name="Google Shape;916;p29"/>
          <p:cNvPicPr preferRelativeResize="0">
            <a:picLocks noGrp="1"/>
          </p:cNvPicPr>
          <p:nvPr>
            <p:ph type="pic" idx="2"/>
          </p:nvPr>
        </p:nvPicPr>
        <p:blipFill>
          <a:blip r:embed="rId3">
            <a:extLst>
              <a:ext uri="{837473B0-CC2E-450A-ABE3-18F120FF3D39}">
                <a1611:picAttrSrcUrl xmlns:a1611="http://schemas.microsoft.com/office/drawing/2016/11/main" r:id="rId4"/>
              </a:ext>
            </a:extLst>
          </a:blip>
          <a:srcRect l="21831" r="21831"/>
          <a:stretch/>
        </p:blipFill>
        <p:spPr>
          <a:xfrm>
            <a:off x="5668975" y="1076550"/>
            <a:ext cx="2990400" cy="2990400"/>
          </a:xfrm>
          <a:prstGeom prst="roundRect">
            <a:avLst>
              <a:gd name="adj" fmla="val 16667"/>
            </a:avLst>
          </a:prstGeom>
        </p:spPr>
      </p:pic>
      <p:grpSp>
        <p:nvGrpSpPr>
          <p:cNvPr id="917" name="Google Shape;917;p29"/>
          <p:cNvGrpSpPr/>
          <p:nvPr/>
        </p:nvGrpSpPr>
        <p:grpSpPr>
          <a:xfrm>
            <a:off x="7875610" y="386631"/>
            <a:ext cx="997823" cy="1575369"/>
            <a:chOff x="7230903" y="4040695"/>
            <a:chExt cx="708279" cy="1118235"/>
          </a:xfrm>
        </p:grpSpPr>
        <p:grpSp>
          <p:nvGrpSpPr>
            <p:cNvPr id="918" name="Google Shape;918;p29"/>
            <p:cNvGrpSpPr/>
            <p:nvPr/>
          </p:nvGrpSpPr>
          <p:grpSpPr>
            <a:xfrm>
              <a:off x="7230903" y="4040695"/>
              <a:ext cx="652843" cy="225742"/>
              <a:chOff x="7230903" y="4040695"/>
              <a:chExt cx="652843" cy="225742"/>
            </a:xfrm>
          </p:grpSpPr>
          <p:sp>
            <p:nvSpPr>
              <p:cNvPr id="919" name="Google Shape;919;p29"/>
              <p:cNvSpPr/>
              <p:nvPr/>
            </p:nvSpPr>
            <p:spPr>
              <a:xfrm>
                <a:off x="7230903" y="4040695"/>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9"/>
              <p:cNvSpPr/>
              <p:nvPr/>
            </p:nvSpPr>
            <p:spPr>
              <a:xfrm>
                <a:off x="7287577" y="4077081"/>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1" name="Google Shape;921;p29"/>
              <p:cNvGrpSpPr/>
              <p:nvPr/>
            </p:nvGrpSpPr>
            <p:grpSpPr>
              <a:xfrm>
                <a:off x="7487126" y="4081367"/>
                <a:ext cx="332041" cy="142684"/>
                <a:chOff x="7487126" y="4081367"/>
                <a:chExt cx="332041" cy="142684"/>
              </a:xfrm>
            </p:grpSpPr>
            <p:sp>
              <p:nvSpPr>
                <p:cNvPr id="922" name="Google Shape;922;p29"/>
                <p:cNvSpPr/>
                <p:nvPr/>
              </p:nvSpPr>
              <p:spPr>
                <a:xfrm>
                  <a:off x="7487126" y="4081367"/>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9"/>
                <p:cNvSpPr/>
                <p:nvPr/>
              </p:nvSpPr>
              <p:spPr>
                <a:xfrm>
                  <a:off x="7487126" y="4122134"/>
                  <a:ext cx="280320" cy="20383"/>
                </a:xfrm>
                <a:custGeom>
                  <a:avLst/>
                  <a:gdLst/>
                  <a:ahLst/>
                  <a:cxnLst/>
                  <a:rect l="l" t="t" r="r" b="b"/>
                  <a:pathLst>
                    <a:path w="280320" h="20383" extrusionOk="0">
                      <a:moveTo>
                        <a:pt x="0" y="0"/>
                      </a:moveTo>
                      <a:lnTo>
                        <a:pt x="280321" y="0"/>
                      </a:lnTo>
                      <a:lnTo>
                        <a:pt x="28032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9"/>
                <p:cNvSpPr/>
                <p:nvPr/>
              </p:nvSpPr>
              <p:spPr>
                <a:xfrm>
                  <a:off x="7487126" y="4162901"/>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9"/>
                <p:cNvSpPr/>
                <p:nvPr/>
              </p:nvSpPr>
              <p:spPr>
                <a:xfrm>
                  <a:off x="7487126" y="4203668"/>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6" name="Google Shape;926;p29"/>
            <p:cNvGrpSpPr/>
            <p:nvPr/>
          </p:nvGrpSpPr>
          <p:grpSpPr>
            <a:xfrm>
              <a:off x="7230903" y="4338161"/>
              <a:ext cx="652843" cy="225742"/>
              <a:chOff x="7230903" y="4338161"/>
              <a:chExt cx="652843" cy="225742"/>
            </a:xfrm>
          </p:grpSpPr>
          <p:sp>
            <p:nvSpPr>
              <p:cNvPr id="927" name="Google Shape;927;p29"/>
              <p:cNvSpPr/>
              <p:nvPr/>
            </p:nvSpPr>
            <p:spPr>
              <a:xfrm>
                <a:off x="7230903" y="4338161"/>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9"/>
              <p:cNvSpPr/>
              <p:nvPr/>
            </p:nvSpPr>
            <p:spPr>
              <a:xfrm>
                <a:off x="7287577" y="4374737"/>
                <a:ext cx="151161" cy="151066"/>
              </a:xfrm>
              <a:custGeom>
                <a:avLst/>
                <a:gdLst/>
                <a:ahLst/>
                <a:cxnLst/>
                <a:rect l="l" t="t" r="r" b="b"/>
                <a:pathLst>
                  <a:path w="151161" h="151066" extrusionOk="0">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9" name="Google Shape;929;p29"/>
              <p:cNvGrpSpPr/>
              <p:nvPr/>
            </p:nvGrpSpPr>
            <p:grpSpPr>
              <a:xfrm>
                <a:off x="7487126" y="4378833"/>
                <a:ext cx="332041" cy="142684"/>
                <a:chOff x="7487126" y="4378833"/>
                <a:chExt cx="332041" cy="142684"/>
              </a:xfrm>
            </p:grpSpPr>
            <p:sp>
              <p:nvSpPr>
                <p:cNvPr id="930" name="Google Shape;930;p29"/>
                <p:cNvSpPr/>
                <p:nvPr/>
              </p:nvSpPr>
              <p:spPr>
                <a:xfrm>
                  <a:off x="7525512" y="4378833"/>
                  <a:ext cx="293655" cy="20383"/>
                </a:xfrm>
                <a:custGeom>
                  <a:avLst/>
                  <a:gdLst/>
                  <a:ahLst/>
                  <a:cxnLst/>
                  <a:rect l="l" t="t" r="r" b="b"/>
                  <a:pathLst>
                    <a:path w="293655" h="20383" extrusionOk="0">
                      <a:moveTo>
                        <a:pt x="0" y="0"/>
                      </a:moveTo>
                      <a:lnTo>
                        <a:pt x="293656" y="0"/>
                      </a:lnTo>
                      <a:lnTo>
                        <a:pt x="293656"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29"/>
                <p:cNvSpPr/>
                <p:nvPr/>
              </p:nvSpPr>
              <p:spPr>
                <a:xfrm>
                  <a:off x="7487126" y="4419600"/>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29"/>
                <p:cNvSpPr/>
                <p:nvPr/>
              </p:nvSpPr>
              <p:spPr>
                <a:xfrm>
                  <a:off x="7563802" y="4460367"/>
                  <a:ext cx="255365" cy="20383"/>
                </a:xfrm>
                <a:custGeom>
                  <a:avLst/>
                  <a:gdLst/>
                  <a:ahLst/>
                  <a:cxnLst/>
                  <a:rect l="l" t="t" r="r" b="b"/>
                  <a:pathLst>
                    <a:path w="255365" h="20383" extrusionOk="0">
                      <a:moveTo>
                        <a:pt x="0" y="0"/>
                      </a:moveTo>
                      <a:lnTo>
                        <a:pt x="255365" y="0"/>
                      </a:lnTo>
                      <a:lnTo>
                        <a:pt x="25536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29"/>
                <p:cNvSpPr/>
                <p:nvPr/>
              </p:nvSpPr>
              <p:spPr>
                <a:xfrm>
                  <a:off x="7487126" y="4501134"/>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34" name="Google Shape;934;p29"/>
            <p:cNvSpPr/>
            <p:nvPr/>
          </p:nvSpPr>
          <p:spPr>
            <a:xfrm>
              <a:off x="7338250" y="4420804"/>
              <a:ext cx="50734" cy="60632"/>
            </a:xfrm>
            <a:custGeom>
              <a:avLst/>
              <a:gdLst/>
              <a:ahLst/>
              <a:cxnLst/>
              <a:rect l="l" t="t" r="r" b="b"/>
              <a:pathLst>
                <a:path w="50734" h="60632" extrusionOk="0">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5" name="Google Shape;935;p29"/>
            <p:cNvGrpSpPr/>
            <p:nvPr/>
          </p:nvGrpSpPr>
          <p:grpSpPr>
            <a:xfrm>
              <a:off x="7230903" y="4635722"/>
              <a:ext cx="652843" cy="225742"/>
              <a:chOff x="7230903" y="4635722"/>
              <a:chExt cx="652843" cy="225742"/>
            </a:xfrm>
          </p:grpSpPr>
          <p:sp>
            <p:nvSpPr>
              <p:cNvPr id="936" name="Google Shape;936;p29"/>
              <p:cNvSpPr/>
              <p:nvPr/>
            </p:nvSpPr>
            <p:spPr>
              <a:xfrm>
                <a:off x="7230903" y="4635722"/>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29"/>
              <p:cNvSpPr/>
              <p:nvPr/>
            </p:nvSpPr>
            <p:spPr>
              <a:xfrm>
                <a:off x="7287577" y="4672107"/>
                <a:ext cx="151161" cy="151161"/>
              </a:xfrm>
              <a:custGeom>
                <a:avLst/>
                <a:gdLst/>
                <a:ahLst/>
                <a:cxnLst/>
                <a:rect l="l" t="t" r="r" b="b"/>
                <a:pathLst>
                  <a:path w="151161" h="151161" extrusionOk="0">
                    <a:moveTo>
                      <a:pt x="0" y="0"/>
                    </a:moveTo>
                    <a:lnTo>
                      <a:pt x="151161" y="0"/>
                    </a:lnTo>
                    <a:lnTo>
                      <a:pt x="151161" y="151162"/>
                    </a:lnTo>
                    <a:lnTo>
                      <a:pt x="0" y="15116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8" name="Google Shape;938;p29"/>
              <p:cNvGrpSpPr/>
              <p:nvPr/>
            </p:nvGrpSpPr>
            <p:grpSpPr>
              <a:xfrm>
                <a:off x="7487126" y="4676394"/>
                <a:ext cx="332041" cy="142684"/>
                <a:chOff x="7487126" y="4676394"/>
                <a:chExt cx="332041" cy="142684"/>
              </a:xfrm>
            </p:grpSpPr>
            <p:sp>
              <p:nvSpPr>
                <p:cNvPr id="939" name="Google Shape;939;p29"/>
                <p:cNvSpPr/>
                <p:nvPr/>
              </p:nvSpPr>
              <p:spPr>
                <a:xfrm>
                  <a:off x="7487126" y="4676394"/>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29"/>
                <p:cNvSpPr/>
                <p:nvPr/>
              </p:nvSpPr>
              <p:spPr>
                <a:xfrm>
                  <a:off x="7487126" y="4717161"/>
                  <a:ext cx="290322" cy="20383"/>
                </a:xfrm>
                <a:custGeom>
                  <a:avLst/>
                  <a:gdLst/>
                  <a:ahLst/>
                  <a:cxnLst/>
                  <a:rect l="l" t="t" r="r" b="b"/>
                  <a:pathLst>
                    <a:path w="290322" h="20383" extrusionOk="0">
                      <a:moveTo>
                        <a:pt x="0" y="0"/>
                      </a:moveTo>
                      <a:lnTo>
                        <a:pt x="290322" y="0"/>
                      </a:lnTo>
                      <a:lnTo>
                        <a:pt x="29032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29"/>
                <p:cNvSpPr/>
                <p:nvPr/>
              </p:nvSpPr>
              <p:spPr>
                <a:xfrm>
                  <a:off x="7487126" y="4757928"/>
                  <a:ext cx="303942" cy="20383"/>
                </a:xfrm>
                <a:custGeom>
                  <a:avLst/>
                  <a:gdLst/>
                  <a:ahLst/>
                  <a:cxnLst/>
                  <a:rect l="l" t="t" r="r" b="b"/>
                  <a:pathLst>
                    <a:path w="303942" h="20383" extrusionOk="0">
                      <a:moveTo>
                        <a:pt x="0" y="0"/>
                      </a:moveTo>
                      <a:lnTo>
                        <a:pt x="303942" y="0"/>
                      </a:lnTo>
                      <a:lnTo>
                        <a:pt x="303942"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29"/>
                <p:cNvSpPr/>
                <p:nvPr/>
              </p:nvSpPr>
              <p:spPr>
                <a:xfrm>
                  <a:off x="7487126" y="4798695"/>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43" name="Google Shape;943;p29"/>
            <p:cNvGrpSpPr/>
            <p:nvPr/>
          </p:nvGrpSpPr>
          <p:grpSpPr>
            <a:xfrm>
              <a:off x="7230903" y="4933188"/>
              <a:ext cx="652843" cy="225742"/>
              <a:chOff x="7230903" y="4933188"/>
              <a:chExt cx="652843" cy="225742"/>
            </a:xfrm>
          </p:grpSpPr>
          <p:grpSp>
            <p:nvGrpSpPr>
              <p:cNvPr id="944" name="Google Shape;944;p29"/>
              <p:cNvGrpSpPr/>
              <p:nvPr/>
            </p:nvGrpSpPr>
            <p:grpSpPr>
              <a:xfrm>
                <a:off x="7230903" y="4933188"/>
                <a:ext cx="652843" cy="225742"/>
                <a:chOff x="7230903" y="4933188"/>
                <a:chExt cx="652843" cy="225742"/>
              </a:xfrm>
            </p:grpSpPr>
            <p:sp>
              <p:nvSpPr>
                <p:cNvPr id="945" name="Google Shape;945;p29"/>
                <p:cNvSpPr/>
                <p:nvPr/>
              </p:nvSpPr>
              <p:spPr>
                <a:xfrm>
                  <a:off x="7230903" y="4933188"/>
                  <a:ext cx="652843" cy="225742"/>
                </a:xfrm>
                <a:custGeom>
                  <a:avLst/>
                  <a:gdLst/>
                  <a:ahLst/>
                  <a:cxnLst/>
                  <a:rect l="l" t="t" r="r" b="b"/>
                  <a:pathLst>
                    <a:path w="652843" h="225742" extrusionOk="0">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29"/>
                <p:cNvSpPr/>
                <p:nvPr/>
              </p:nvSpPr>
              <p:spPr>
                <a:xfrm>
                  <a:off x="7287577" y="4969668"/>
                  <a:ext cx="151161" cy="151161"/>
                </a:xfrm>
                <a:custGeom>
                  <a:avLst/>
                  <a:gdLst/>
                  <a:ahLst/>
                  <a:cxnLst/>
                  <a:rect l="l" t="t" r="r" b="b"/>
                  <a:pathLst>
                    <a:path w="151161" h="151161" extrusionOk="0">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7" name="Google Shape;947;p29"/>
                <p:cNvGrpSpPr/>
                <p:nvPr/>
              </p:nvGrpSpPr>
              <p:grpSpPr>
                <a:xfrm>
                  <a:off x="7487126" y="4973859"/>
                  <a:ext cx="332041" cy="142684"/>
                  <a:chOff x="7487126" y="4973859"/>
                  <a:chExt cx="332041" cy="142684"/>
                </a:xfrm>
              </p:grpSpPr>
              <p:sp>
                <p:nvSpPr>
                  <p:cNvPr id="948" name="Google Shape;948;p29"/>
                  <p:cNvSpPr/>
                  <p:nvPr/>
                </p:nvSpPr>
                <p:spPr>
                  <a:xfrm>
                    <a:off x="7506747" y="4973859"/>
                    <a:ext cx="280034" cy="20383"/>
                  </a:xfrm>
                  <a:custGeom>
                    <a:avLst/>
                    <a:gdLst/>
                    <a:ahLst/>
                    <a:cxnLst/>
                    <a:rect l="l" t="t" r="r" b="b"/>
                    <a:pathLst>
                      <a:path w="280034" h="20383" extrusionOk="0">
                        <a:moveTo>
                          <a:pt x="0" y="0"/>
                        </a:moveTo>
                        <a:lnTo>
                          <a:pt x="280035" y="0"/>
                        </a:lnTo>
                        <a:lnTo>
                          <a:pt x="28003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29"/>
                  <p:cNvSpPr/>
                  <p:nvPr/>
                </p:nvSpPr>
                <p:spPr>
                  <a:xfrm>
                    <a:off x="7487126" y="5014626"/>
                    <a:ext cx="205073" cy="20383"/>
                  </a:xfrm>
                  <a:custGeom>
                    <a:avLst/>
                    <a:gdLst/>
                    <a:ahLst/>
                    <a:cxnLst/>
                    <a:rect l="l" t="t" r="r" b="b"/>
                    <a:pathLst>
                      <a:path w="205073" h="20383" extrusionOk="0">
                        <a:moveTo>
                          <a:pt x="0" y="0"/>
                        </a:moveTo>
                        <a:lnTo>
                          <a:pt x="205073" y="0"/>
                        </a:lnTo>
                        <a:lnTo>
                          <a:pt x="205073"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29"/>
                  <p:cNvSpPr/>
                  <p:nvPr/>
                </p:nvSpPr>
                <p:spPr>
                  <a:xfrm>
                    <a:off x="7487126" y="5055393"/>
                    <a:ext cx="332041" cy="20383"/>
                  </a:xfrm>
                  <a:custGeom>
                    <a:avLst/>
                    <a:gdLst/>
                    <a:ahLst/>
                    <a:cxnLst/>
                    <a:rect l="l" t="t" r="r" b="b"/>
                    <a:pathLst>
                      <a:path w="332041" h="20383" extrusionOk="0">
                        <a:moveTo>
                          <a:pt x="0" y="0"/>
                        </a:moveTo>
                        <a:lnTo>
                          <a:pt x="332041" y="0"/>
                        </a:lnTo>
                        <a:lnTo>
                          <a:pt x="332041"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29"/>
                  <p:cNvSpPr/>
                  <p:nvPr/>
                </p:nvSpPr>
                <p:spPr>
                  <a:xfrm>
                    <a:off x="7487126" y="5096160"/>
                    <a:ext cx="171545" cy="20383"/>
                  </a:xfrm>
                  <a:custGeom>
                    <a:avLst/>
                    <a:gdLst/>
                    <a:ahLst/>
                    <a:cxnLst/>
                    <a:rect l="l" t="t" r="r" b="b"/>
                    <a:pathLst>
                      <a:path w="171545" h="20383" extrusionOk="0">
                        <a:moveTo>
                          <a:pt x="0" y="0"/>
                        </a:moveTo>
                        <a:lnTo>
                          <a:pt x="171545" y="0"/>
                        </a:lnTo>
                        <a:lnTo>
                          <a:pt x="171545" y="20384"/>
                        </a:lnTo>
                        <a:lnTo>
                          <a:pt x="0" y="2038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52" name="Google Shape;952;p29"/>
              <p:cNvSpPr/>
              <p:nvPr/>
            </p:nvSpPr>
            <p:spPr>
              <a:xfrm>
                <a:off x="7338250" y="5011639"/>
                <a:ext cx="50734" cy="60632"/>
              </a:xfrm>
              <a:custGeom>
                <a:avLst/>
                <a:gdLst/>
                <a:ahLst/>
                <a:cxnLst/>
                <a:rect l="l" t="t" r="r" b="b"/>
                <a:pathLst>
                  <a:path w="50734" h="60632" extrusionOk="0">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3" name="Google Shape;953;p29"/>
            <p:cNvGrpSpPr/>
            <p:nvPr/>
          </p:nvGrpSpPr>
          <p:grpSpPr>
            <a:xfrm>
              <a:off x="7816120" y="4307395"/>
              <a:ext cx="123062" cy="63817"/>
              <a:chOff x="7816120" y="4307395"/>
              <a:chExt cx="123062" cy="63817"/>
            </a:xfrm>
          </p:grpSpPr>
          <p:sp>
            <p:nvSpPr>
              <p:cNvPr id="954" name="Google Shape;954;p29"/>
              <p:cNvSpPr/>
              <p:nvPr/>
            </p:nvSpPr>
            <p:spPr>
              <a:xfrm>
                <a:off x="7816120" y="4307395"/>
                <a:ext cx="123062" cy="63817"/>
              </a:xfrm>
              <a:custGeom>
                <a:avLst/>
                <a:gdLst/>
                <a:ahLst/>
                <a:cxnLst/>
                <a:rect l="l" t="t" r="r" b="b"/>
                <a:pathLst>
                  <a:path w="123062" h="63817" extrusionOk="0">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29"/>
              <p:cNvSpPr/>
              <p:nvPr/>
            </p:nvSpPr>
            <p:spPr>
              <a:xfrm>
                <a:off x="7858029" y="4319682"/>
                <a:ext cx="39242" cy="39243"/>
              </a:xfrm>
              <a:custGeom>
                <a:avLst/>
                <a:gdLst/>
                <a:ahLst/>
                <a:cxnLst/>
                <a:rect l="l" t="t" r="r" b="b"/>
                <a:pathLst>
                  <a:path w="39242" h="39243" extrusionOk="0">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29"/>
            <p:cNvGrpSpPr/>
            <p:nvPr/>
          </p:nvGrpSpPr>
          <p:grpSpPr>
            <a:xfrm>
              <a:off x="7816120" y="4892994"/>
              <a:ext cx="123062" cy="79991"/>
              <a:chOff x="7816120" y="4892994"/>
              <a:chExt cx="123062" cy="79991"/>
            </a:xfrm>
          </p:grpSpPr>
          <p:grpSp>
            <p:nvGrpSpPr>
              <p:cNvPr id="957" name="Google Shape;957;p29"/>
              <p:cNvGrpSpPr/>
              <p:nvPr/>
            </p:nvGrpSpPr>
            <p:grpSpPr>
              <a:xfrm>
                <a:off x="7816120" y="4902803"/>
                <a:ext cx="123062" cy="63817"/>
                <a:chOff x="7816120" y="4902803"/>
                <a:chExt cx="123062" cy="63817"/>
              </a:xfrm>
            </p:grpSpPr>
            <p:sp>
              <p:nvSpPr>
                <p:cNvPr id="958" name="Google Shape;958;p29"/>
                <p:cNvSpPr/>
                <p:nvPr/>
              </p:nvSpPr>
              <p:spPr>
                <a:xfrm>
                  <a:off x="7816120" y="4902803"/>
                  <a:ext cx="123062" cy="63817"/>
                </a:xfrm>
                <a:custGeom>
                  <a:avLst/>
                  <a:gdLst/>
                  <a:ahLst/>
                  <a:cxnLst/>
                  <a:rect l="l" t="t" r="r" b="b"/>
                  <a:pathLst>
                    <a:path w="123062" h="63817" extrusionOk="0">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29"/>
                <p:cNvSpPr/>
                <p:nvPr/>
              </p:nvSpPr>
              <p:spPr>
                <a:xfrm>
                  <a:off x="7858029" y="4915090"/>
                  <a:ext cx="39242" cy="39243"/>
                </a:xfrm>
                <a:custGeom>
                  <a:avLst/>
                  <a:gdLst/>
                  <a:ahLst/>
                  <a:cxnLst/>
                  <a:rect l="l" t="t" r="r" b="b"/>
                  <a:pathLst>
                    <a:path w="39242" h="39243" extrusionOk="0">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0" name="Google Shape;960;p29"/>
              <p:cNvSpPr/>
              <p:nvPr/>
            </p:nvSpPr>
            <p:spPr>
              <a:xfrm rot="-2700000">
                <a:off x="7825456" y="4928129"/>
                <a:ext cx="103403" cy="9720"/>
              </a:xfrm>
              <a:custGeom>
                <a:avLst/>
                <a:gdLst/>
                <a:ahLst/>
                <a:cxnLst/>
                <a:rect l="l" t="t" r="r" b="b"/>
                <a:pathLst>
                  <a:path w="103346" h="9715" extrusionOk="0">
                    <a:moveTo>
                      <a:pt x="0" y="0"/>
                    </a:moveTo>
                    <a:lnTo>
                      <a:pt x="103346" y="0"/>
                    </a:lnTo>
                    <a:lnTo>
                      <a:pt x="103346" y="9716"/>
                    </a:lnTo>
                    <a:lnTo>
                      <a:pt x="0" y="9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153962" y="2418466"/>
            <a:ext cx="4383600" cy="1441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Potential of AI</a:t>
            </a:r>
            <a:endParaRPr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l="18605" r="18605"/>
          <a:stretch/>
        </p:blipFill>
        <p:spPr>
          <a:xfrm>
            <a:off x="484950" y="1040821"/>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1739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720000" y="371610"/>
            <a:ext cx="7704000" cy="936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Key areas where AI can make significant improvements</a:t>
            </a:r>
          </a:p>
        </p:txBody>
      </p:sp>
      <p:sp>
        <p:nvSpPr>
          <p:cNvPr id="1100" name="Google Shape;1100;p34"/>
          <p:cNvSpPr txBox="1">
            <a:spLocks noGrp="1"/>
          </p:cNvSpPr>
          <p:nvPr>
            <p:ph type="subTitle" idx="1"/>
          </p:nvPr>
        </p:nvSpPr>
        <p:spPr>
          <a:xfrm>
            <a:off x="723900" y="1569997"/>
            <a:ext cx="1986000" cy="14602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Early disease detection and diagnosis</a:t>
            </a:r>
          </a:p>
          <a:p>
            <a:pPr marL="0" lvl="0" indent="0" algn="l" rtl="0">
              <a:spcBef>
                <a:spcPts val="0"/>
              </a:spcBef>
              <a:spcAft>
                <a:spcPts val="0"/>
              </a:spcAft>
              <a:buNone/>
            </a:pPr>
            <a:r>
              <a:rPr lang="en-US" sz="1100" dirty="0"/>
              <a:t>- Drug discovery and development</a:t>
            </a:r>
          </a:p>
          <a:p>
            <a:pPr marL="0" lvl="0" indent="0" algn="l" rtl="0">
              <a:spcBef>
                <a:spcPts val="0"/>
              </a:spcBef>
              <a:spcAft>
                <a:spcPts val="0"/>
              </a:spcAft>
              <a:buNone/>
            </a:pPr>
            <a:r>
              <a:rPr lang="en-US" sz="1100" dirty="0"/>
              <a:t>- Personalized treatment plans</a:t>
            </a:r>
          </a:p>
          <a:p>
            <a:pPr marL="0" lvl="0" indent="0" algn="l" rtl="0">
              <a:spcBef>
                <a:spcPts val="0"/>
              </a:spcBef>
              <a:spcAft>
                <a:spcPts val="0"/>
              </a:spcAft>
              <a:buNone/>
            </a:pPr>
            <a:r>
              <a:rPr lang="en-US" sz="1100" dirty="0"/>
              <a:t>- Healthcare resource allocation</a:t>
            </a:r>
          </a:p>
        </p:txBody>
      </p:sp>
      <p:sp>
        <p:nvSpPr>
          <p:cNvPr id="1101" name="Google Shape;1101;p34"/>
          <p:cNvSpPr txBox="1">
            <a:spLocks noGrp="1"/>
          </p:cNvSpPr>
          <p:nvPr>
            <p:ph type="subTitle" idx="2"/>
          </p:nvPr>
        </p:nvSpPr>
        <p:spPr>
          <a:xfrm>
            <a:off x="3577144" y="1570003"/>
            <a:ext cx="1986000" cy="1333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Personalized learning experiences</a:t>
            </a:r>
          </a:p>
          <a:p>
            <a:pPr marL="0" lvl="0" indent="0" algn="l" rtl="0">
              <a:spcBef>
                <a:spcPts val="0"/>
              </a:spcBef>
              <a:spcAft>
                <a:spcPts val="0"/>
              </a:spcAft>
              <a:buNone/>
            </a:pPr>
            <a:r>
              <a:rPr lang="en-US" sz="1100" dirty="0"/>
              <a:t>- Automating administrative tasks</a:t>
            </a:r>
          </a:p>
          <a:p>
            <a:pPr marL="0" lvl="0" indent="0" algn="l" rtl="0">
              <a:spcBef>
                <a:spcPts val="0"/>
              </a:spcBef>
              <a:spcAft>
                <a:spcPts val="0"/>
              </a:spcAft>
              <a:buNone/>
            </a:pPr>
            <a:r>
              <a:rPr lang="en-US" sz="1100" dirty="0"/>
              <a:t>- Improving accessibility for students with disabilities</a:t>
            </a:r>
          </a:p>
          <a:p>
            <a:pPr marL="0" lvl="0" indent="0" algn="l" rtl="0">
              <a:spcBef>
                <a:spcPts val="0"/>
              </a:spcBef>
              <a:spcAft>
                <a:spcPts val="0"/>
              </a:spcAft>
              <a:buNone/>
            </a:pPr>
            <a:r>
              <a:rPr lang="en-US" sz="1100" dirty="0"/>
              <a:t>- Enhancing distance learning</a:t>
            </a:r>
          </a:p>
        </p:txBody>
      </p:sp>
      <p:sp>
        <p:nvSpPr>
          <p:cNvPr id="1102" name="Google Shape;1102;p34"/>
          <p:cNvSpPr txBox="1">
            <a:spLocks noGrp="1"/>
          </p:cNvSpPr>
          <p:nvPr>
            <p:ph type="subTitle" idx="3"/>
          </p:nvPr>
        </p:nvSpPr>
        <p:spPr>
          <a:xfrm>
            <a:off x="723900" y="3351959"/>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Traffic management and reduction</a:t>
            </a:r>
          </a:p>
          <a:p>
            <a:pPr marL="0" lvl="0" indent="0" algn="l" rtl="0">
              <a:spcBef>
                <a:spcPts val="0"/>
              </a:spcBef>
              <a:spcAft>
                <a:spcPts val="0"/>
              </a:spcAft>
              <a:buNone/>
            </a:pPr>
            <a:r>
              <a:rPr lang="en-US" sz="1100" dirty="0"/>
              <a:t>- Autonomous vehicles</a:t>
            </a:r>
          </a:p>
          <a:p>
            <a:pPr marL="0" lvl="0" indent="0" algn="l" rtl="0">
              <a:spcBef>
                <a:spcPts val="0"/>
              </a:spcBef>
              <a:spcAft>
                <a:spcPts val="0"/>
              </a:spcAft>
              <a:buNone/>
            </a:pPr>
            <a:r>
              <a:rPr lang="en-US" sz="1100" dirty="0"/>
              <a:t>- Public transit optimization</a:t>
            </a:r>
          </a:p>
          <a:p>
            <a:pPr marL="0" lvl="0" indent="0" algn="l" rtl="0">
              <a:spcBef>
                <a:spcPts val="0"/>
              </a:spcBef>
              <a:spcAft>
                <a:spcPts val="0"/>
              </a:spcAft>
              <a:buNone/>
            </a:pPr>
            <a:r>
              <a:rPr lang="en-US" sz="1100" dirty="0"/>
              <a:t>- Logistics and supply chain efficiency</a:t>
            </a:r>
          </a:p>
        </p:txBody>
      </p:sp>
      <p:sp>
        <p:nvSpPr>
          <p:cNvPr id="1103" name="Google Shape;1103;p34"/>
          <p:cNvSpPr txBox="1">
            <a:spLocks noGrp="1"/>
          </p:cNvSpPr>
          <p:nvPr>
            <p:ph type="subTitle" idx="4"/>
          </p:nvPr>
        </p:nvSpPr>
        <p:spPr>
          <a:xfrm>
            <a:off x="3577144" y="3351970"/>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Threat detection and prevention</a:t>
            </a:r>
          </a:p>
          <a:p>
            <a:pPr marL="0" lvl="0" indent="0" algn="l" rtl="0">
              <a:spcBef>
                <a:spcPts val="0"/>
              </a:spcBef>
              <a:spcAft>
                <a:spcPts val="0"/>
              </a:spcAft>
              <a:buNone/>
            </a:pPr>
            <a:r>
              <a:rPr lang="en-US" sz="1100" dirty="0"/>
              <a:t>- Fraud detection</a:t>
            </a:r>
          </a:p>
          <a:p>
            <a:pPr marL="0" lvl="0" indent="0" algn="l" rtl="0">
              <a:spcBef>
                <a:spcPts val="0"/>
              </a:spcBef>
              <a:spcAft>
                <a:spcPts val="0"/>
              </a:spcAft>
              <a:buNone/>
            </a:pPr>
            <a:r>
              <a:rPr lang="en-US" sz="1100" dirty="0"/>
              <a:t>- Network security optimization</a:t>
            </a:r>
          </a:p>
        </p:txBody>
      </p:sp>
      <p:sp>
        <p:nvSpPr>
          <p:cNvPr id="1104" name="Google Shape;1104;p34"/>
          <p:cNvSpPr txBox="1">
            <a:spLocks noGrp="1"/>
          </p:cNvSpPr>
          <p:nvPr>
            <p:ph type="subTitle" idx="7"/>
          </p:nvPr>
        </p:nvSpPr>
        <p:spPr>
          <a:xfrm>
            <a:off x="731700" y="1060275"/>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Healthcare</a:t>
            </a:r>
            <a:endParaRPr dirty="0"/>
          </a:p>
        </p:txBody>
      </p:sp>
      <p:sp>
        <p:nvSpPr>
          <p:cNvPr id="1105" name="Google Shape;1105;p34"/>
          <p:cNvSpPr txBox="1">
            <a:spLocks noGrp="1"/>
          </p:cNvSpPr>
          <p:nvPr>
            <p:ph type="subTitle" idx="8"/>
          </p:nvPr>
        </p:nvSpPr>
        <p:spPr>
          <a:xfrm>
            <a:off x="3582994" y="1060284"/>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Education</a:t>
            </a:r>
            <a:endParaRPr dirty="0"/>
          </a:p>
        </p:txBody>
      </p:sp>
      <p:sp>
        <p:nvSpPr>
          <p:cNvPr id="1106" name="Google Shape;1106;p34"/>
          <p:cNvSpPr txBox="1">
            <a:spLocks noGrp="1"/>
          </p:cNvSpPr>
          <p:nvPr>
            <p:ph type="subTitle" idx="9"/>
          </p:nvPr>
        </p:nvSpPr>
        <p:spPr>
          <a:xfrm>
            <a:off x="6434288" y="1060284"/>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Agriculture</a:t>
            </a:r>
            <a:endParaRPr dirty="0"/>
          </a:p>
        </p:txBody>
      </p:sp>
      <p:sp>
        <p:nvSpPr>
          <p:cNvPr id="1107" name="Google Shape;1107;p34"/>
          <p:cNvSpPr txBox="1">
            <a:spLocks noGrp="1"/>
          </p:cNvSpPr>
          <p:nvPr>
            <p:ph type="subTitle" idx="5"/>
          </p:nvPr>
        </p:nvSpPr>
        <p:spPr>
          <a:xfrm>
            <a:off x="6430388" y="1570001"/>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Precision farming techniques</a:t>
            </a:r>
          </a:p>
          <a:p>
            <a:pPr marL="0" lvl="0" indent="0" algn="l" rtl="0">
              <a:spcBef>
                <a:spcPts val="0"/>
              </a:spcBef>
              <a:spcAft>
                <a:spcPts val="0"/>
              </a:spcAft>
              <a:buNone/>
            </a:pPr>
            <a:r>
              <a:rPr lang="en-US" sz="1100" dirty="0"/>
              <a:t>- Crop yield prediction and optimization</a:t>
            </a:r>
          </a:p>
          <a:p>
            <a:pPr marL="0" lvl="0" indent="0" algn="l" rtl="0">
              <a:spcBef>
                <a:spcPts val="0"/>
              </a:spcBef>
              <a:spcAft>
                <a:spcPts val="0"/>
              </a:spcAft>
              <a:buNone/>
            </a:pPr>
            <a:r>
              <a:rPr lang="en-US" sz="1100" dirty="0"/>
              <a:t>- Pest and disease detection</a:t>
            </a:r>
          </a:p>
          <a:p>
            <a:pPr marL="0" lvl="0" indent="0" algn="l" rtl="0">
              <a:spcBef>
                <a:spcPts val="0"/>
              </a:spcBef>
              <a:spcAft>
                <a:spcPts val="0"/>
              </a:spcAft>
              <a:buNone/>
            </a:pPr>
            <a:r>
              <a:rPr lang="en-US" sz="1100" dirty="0"/>
              <a:t>- Supply chain optimization</a:t>
            </a:r>
          </a:p>
        </p:txBody>
      </p:sp>
      <p:sp>
        <p:nvSpPr>
          <p:cNvPr id="1108" name="Google Shape;1108;p34"/>
          <p:cNvSpPr txBox="1">
            <a:spLocks noGrp="1"/>
          </p:cNvSpPr>
          <p:nvPr>
            <p:ph type="subTitle" idx="6"/>
          </p:nvPr>
        </p:nvSpPr>
        <p:spPr>
          <a:xfrm>
            <a:off x="6430388" y="3351970"/>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sz="1100" dirty="0"/>
              <a:t>- Predictive maintenance</a:t>
            </a:r>
          </a:p>
          <a:p>
            <a:pPr marL="0" lvl="0" indent="0" algn="l" rtl="0">
              <a:spcBef>
                <a:spcPts val="0"/>
              </a:spcBef>
              <a:spcAft>
                <a:spcPts val="0"/>
              </a:spcAft>
              <a:buNone/>
            </a:pPr>
            <a:r>
              <a:rPr lang="en-ZA" sz="1100" dirty="0"/>
              <a:t>- Quality control</a:t>
            </a:r>
          </a:p>
          <a:p>
            <a:pPr marL="0" lvl="0" indent="0" algn="l" rtl="0">
              <a:spcBef>
                <a:spcPts val="0"/>
              </a:spcBef>
              <a:spcAft>
                <a:spcPts val="0"/>
              </a:spcAft>
              <a:buNone/>
            </a:pPr>
            <a:r>
              <a:rPr lang="en-ZA" sz="1100" dirty="0"/>
              <a:t>- Process optimization</a:t>
            </a:r>
          </a:p>
          <a:p>
            <a:pPr marL="0" lvl="0" indent="0" algn="l" rtl="0">
              <a:spcBef>
                <a:spcPts val="0"/>
              </a:spcBef>
              <a:spcAft>
                <a:spcPts val="0"/>
              </a:spcAft>
              <a:buNone/>
            </a:pPr>
            <a:r>
              <a:rPr lang="en-ZA" sz="1100" dirty="0"/>
              <a:t>- Supply chain management</a:t>
            </a:r>
          </a:p>
        </p:txBody>
      </p:sp>
      <p:sp>
        <p:nvSpPr>
          <p:cNvPr id="1109" name="Google Shape;1109;p34"/>
          <p:cNvSpPr txBox="1">
            <a:spLocks noGrp="1"/>
          </p:cNvSpPr>
          <p:nvPr>
            <p:ph type="subTitle" idx="13"/>
          </p:nvPr>
        </p:nvSpPr>
        <p:spPr>
          <a:xfrm>
            <a:off x="723900" y="2845800"/>
            <a:ext cx="19860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Transportation</a:t>
            </a:r>
            <a:endParaRPr dirty="0"/>
          </a:p>
        </p:txBody>
      </p:sp>
      <p:sp>
        <p:nvSpPr>
          <p:cNvPr id="1110" name="Google Shape;1110;p34"/>
          <p:cNvSpPr txBox="1">
            <a:spLocks noGrp="1"/>
          </p:cNvSpPr>
          <p:nvPr>
            <p:ph type="subTitle" idx="14"/>
          </p:nvPr>
        </p:nvSpPr>
        <p:spPr>
          <a:xfrm>
            <a:off x="3582995" y="2845800"/>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Cybersecurity</a:t>
            </a:r>
            <a:endParaRPr dirty="0"/>
          </a:p>
        </p:txBody>
      </p:sp>
      <p:sp>
        <p:nvSpPr>
          <p:cNvPr id="1111" name="Google Shape;1111;p34"/>
          <p:cNvSpPr txBox="1">
            <a:spLocks noGrp="1"/>
          </p:cNvSpPr>
          <p:nvPr>
            <p:ph type="subTitle" idx="15"/>
          </p:nvPr>
        </p:nvSpPr>
        <p:spPr>
          <a:xfrm>
            <a:off x="6434290" y="2845800"/>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Manufacturing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33"/>
          <p:cNvSpPr txBox="1">
            <a:spLocks noGrp="1"/>
          </p:cNvSpPr>
          <p:nvPr>
            <p:ph type="subTitle" idx="6"/>
          </p:nvPr>
        </p:nvSpPr>
        <p:spPr>
          <a:xfrm>
            <a:off x="1253225" y="28751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Urban Planning</a:t>
            </a:r>
            <a:endParaRPr dirty="0"/>
          </a:p>
        </p:txBody>
      </p:sp>
      <p:sp>
        <p:nvSpPr>
          <p:cNvPr id="1087" name="Google Shape;108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dirty="0"/>
              <a:t>C</a:t>
            </a:r>
            <a:r>
              <a:rPr lang="en" dirty="0"/>
              <a:t>ontinuation…</a:t>
            </a:r>
            <a:endParaRPr dirty="0"/>
          </a:p>
        </p:txBody>
      </p:sp>
      <p:sp>
        <p:nvSpPr>
          <p:cNvPr id="1088" name="Google Shape;1088;p33"/>
          <p:cNvSpPr txBox="1">
            <a:spLocks noGrp="1"/>
          </p:cNvSpPr>
          <p:nvPr>
            <p:ph type="subTitle" idx="1"/>
          </p:nvPr>
        </p:nvSpPr>
        <p:spPr>
          <a:xfrm>
            <a:off x="1253225" y="1913544"/>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Optimizing energy consumption</a:t>
            </a:r>
          </a:p>
          <a:p>
            <a:pPr marL="0" lvl="0" indent="0" algn="l" rtl="0">
              <a:spcBef>
                <a:spcPts val="0"/>
              </a:spcBef>
              <a:spcAft>
                <a:spcPts val="0"/>
              </a:spcAft>
              <a:buNone/>
            </a:pPr>
            <a:r>
              <a:rPr lang="en-US" sz="1100" dirty="0"/>
              <a:t>- Improving renewable energy systems</a:t>
            </a:r>
          </a:p>
          <a:p>
            <a:pPr marL="0" lvl="0" indent="0" algn="l" rtl="0">
              <a:spcBef>
                <a:spcPts val="0"/>
              </a:spcBef>
              <a:spcAft>
                <a:spcPts val="0"/>
              </a:spcAft>
              <a:buNone/>
            </a:pPr>
            <a:r>
              <a:rPr lang="en-US" sz="1100" dirty="0"/>
              <a:t>- Predicting and mitigating natural disasters</a:t>
            </a:r>
          </a:p>
          <a:p>
            <a:pPr marL="0" lvl="0" indent="0" algn="l" rtl="0">
              <a:spcBef>
                <a:spcPts val="0"/>
              </a:spcBef>
              <a:spcAft>
                <a:spcPts val="0"/>
              </a:spcAft>
              <a:buNone/>
            </a:pPr>
            <a:r>
              <a:rPr lang="en-US" sz="1100" dirty="0"/>
              <a:t>- Monitoring and protecting ecosystems</a:t>
            </a:r>
          </a:p>
        </p:txBody>
      </p:sp>
      <p:sp>
        <p:nvSpPr>
          <p:cNvPr id="1089" name="Google Shape;1089;p33"/>
          <p:cNvSpPr txBox="1">
            <a:spLocks noGrp="1"/>
          </p:cNvSpPr>
          <p:nvPr>
            <p:ph type="subTitle" idx="2"/>
          </p:nvPr>
        </p:nvSpPr>
        <p:spPr>
          <a:xfrm>
            <a:off x="5079776" y="1913542"/>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Risk assessment and management</a:t>
            </a:r>
          </a:p>
          <a:p>
            <a:pPr marL="0" lvl="0" indent="0" algn="l" rtl="0">
              <a:spcBef>
                <a:spcPts val="0"/>
              </a:spcBef>
              <a:spcAft>
                <a:spcPts val="0"/>
              </a:spcAft>
              <a:buNone/>
            </a:pPr>
            <a:r>
              <a:rPr lang="en-US" sz="1100" dirty="0"/>
              <a:t>- Fraud detection</a:t>
            </a:r>
          </a:p>
          <a:p>
            <a:pPr marL="0" lvl="0" indent="0" algn="l" rtl="0">
              <a:spcBef>
                <a:spcPts val="0"/>
              </a:spcBef>
              <a:spcAft>
                <a:spcPts val="0"/>
              </a:spcAft>
              <a:buNone/>
            </a:pPr>
            <a:r>
              <a:rPr lang="en-US" sz="1100" dirty="0"/>
              <a:t>- Algorithmic trading</a:t>
            </a:r>
          </a:p>
          <a:p>
            <a:pPr marL="0" lvl="0" indent="0" algn="l" rtl="0">
              <a:spcBef>
                <a:spcPts val="0"/>
              </a:spcBef>
              <a:spcAft>
                <a:spcPts val="0"/>
              </a:spcAft>
              <a:buNone/>
            </a:pPr>
            <a:r>
              <a:rPr lang="en-US" sz="1100" dirty="0"/>
              <a:t>- Personalized financial advice</a:t>
            </a:r>
          </a:p>
        </p:txBody>
      </p:sp>
      <p:sp>
        <p:nvSpPr>
          <p:cNvPr id="1090" name="Google Shape;1090;p33"/>
          <p:cNvSpPr txBox="1">
            <a:spLocks noGrp="1"/>
          </p:cNvSpPr>
          <p:nvPr>
            <p:ph type="subTitle" idx="3"/>
          </p:nvPr>
        </p:nvSpPr>
        <p:spPr>
          <a:xfrm>
            <a:off x="1253225" y="3431820"/>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Smart city infrastructure</a:t>
            </a:r>
          </a:p>
          <a:p>
            <a:pPr marL="0" lvl="0" indent="0" algn="l" rtl="0">
              <a:spcBef>
                <a:spcPts val="0"/>
              </a:spcBef>
              <a:spcAft>
                <a:spcPts val="0"/>
              </a:spcAft>
              <a:buNone/>
            </a:pPr>
            <a:r>
              <a:rPr lang="en-US" sz="1100" dirty="0"/>
              <a:t>- Resource allocation</a:t>
            </a:r>
          </a:p>
          <a:p>
            <a:pPr marL="0" lvl="0" indent="0" algn="l" rtl="0">
              <a:spcBef>
                <a:spcPts val="0"/>
              </a:spcBef>
              <a:spcAft>
                <a:spcPts val="0"/>
              </a:spcAft>
              <a:buNone/>
            </a:pPr>
            <a:r>
              <a:rPr lang="en-US" sz="1100" dirty="0"/>
              <a:t>- Public safety improvements</a:t>
            </a:r>
          </a:p>
        </p:txBody>
      </p:sp>
      <p:sp>
        <p:nvSpPr>
          <p:cNvPr id="1091" name="Google Shape;1091;p33"/>
          <p:cNvSpPr txBox="1">
            <a:spLocks noGrp="1"/>
          </p:cNvSpPr>
          <p:nvPr>
            <p:ph type="subTitle" idx="4"/>
          </p:nvPr>
        </p:nvSpPr>
        <p:spPr>
          <a:xfrm>
            <a:off x="5079776" y="3431815"/>
            <a:ext cx="28110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ZA" sz="1100" dirty="0"/>
              <a:t>- Chatbots and virtual assistants</a:t>
            </a:r>
          </a:p>
          <a:p>
            <a:pPr marL="0" lvl="0" indent="0" algn="l" rtl="0">
              <a:spcBef>
                <a:spcPts val="0"/>
              </a:spcBef>
              <a:spcAft>
                <a:spcPts val="0"/>
              </a:spcAft>
              <a:buNone/>
            </a:pPr>
            <a:r>
              <a:rPr lang="en-ZA" sz="1100" dirty="0"/>
              <a:t>- Personalized recommendations</a:t>
            </a:r>
          </a:p>
          <a:p>
            <a:pPr marL="0" lvl="0" indent="0" algn="l" rtl="0">
              <a:spcBef>
                <a:spcPts val="0"/>
              </a:spcBef>
              <a:spcAft>
                <a:spcPts val="0"/>
              </a:spcAft>
              <a:buNone/>
            </a:pPr>
            <a:r>
              <a:rPr lang="en-ZA" sz="1100" dirty="0"/>
              <a:t>- Sentiment analysis</a:t>
            </a:r>
          </a:p>
        </p:txBody>
      </p:sp>
      <p:sp>
        <p:nvSpPr>
          <p:cNvPr id="1092" name="Google Shape;1092;p33"/>
          <p:cNvSpPr txBox="1">
            <a:spLocks noGrp="1"/>
          </p:cNvSpPr>
          <p:nvPr>
            <p:ph type="subTitle" idx="5"/>
          </p:nvPr>
        </p:nvSpPr>
        <p:spPr>
          <a:xfrm>
            <a:off x="1253225" y="13635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ZA" dirty="0"/>
              <a:t>Climate Change and Environmental Protection:</a:t>
            </a:r>
            <a:endParaRPr dirty="0"/>
          </a:p>
        </p:txBody>
      </p:sp>
      <p:sp>
        <p:nvSpPr>
          <p:cNvPr id="1093" name="Google Shape;1093;p33"/>
          <p:cNvSpPr txBox="1">
            <a:spLocks noGrp="1"/>
          </p:cNvSpPr>
          <p:nvPr>
            <p:ph type="subTitle" idx="7"/>
          </p:nvPr>
        </p:nvSpPr>
        <p:spPr>
          <a:xfrm>
            <a:off x="5079750" y="1363500"/>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Financial Services</a:t>
            </a:r>
            <a:endParaRPr dirty="0"/>
          </a:p>
        </p:txBody>
      </p:sp>
      <p:sp>
        <p:nvSpPr>
          <p:cNvPr id="1094" name="Google Shape;1094;p33"/>
          <p:cNvSpPr txBox="1">
            <a:spLocks noGrp="1"/>
          </p:cNvSpPr>
          <p:nvPr>
            <p:ph type="subTitle" idx="8"/>
          </p:nvPr>
        </p:nvSpPr>
        <p:spPr>
          <a:xfrm>
            <a:off x="5079750" y="2875125"/>
            <a:ext cx="2811000" cy="6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 Service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0"/>
          <p:cNvSpPr/>
          <p:nvPr/>
        </p:nvSpPr>
        <p:spPr>
          <a:xfrm rot="-7219687" flipH="1">
            <a:off x="-1095655" y="408466"/>
            <a:ext cx="5219277" cy="470790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txBox="1">
            <a:spLocks noGrp="1"/>
          </p:cNvSpPr>
          <p:nvPr>
            <p:ph type="title"/>
          </p:nvPr>
        </p:nvSpPr>
        <p:spPr>
          <a:xfrm>
            <a:off x="4153962" y="2418466"/>
            <a:ext cx="4383600" cy="1441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 Integration</a:t>
            </a:r>
            <a:endParaRPr dirty="0"/>
          </a:p>
        </p:txBody>
      </p:sp>
      <p:sp>
        <p:nvSpPr>
          <p:cNvPr id="967" name="Google Shape;967;p30"/>
          <p:cNvSpPr txBox="1">
            <a:spLocks noGrp="1"/>
          </p:cNvSpPr>
          <p:nvPr>
            <p:ph type="title" idx="2"/>
          </p:nvPr>
        </p:nvSpPr>
        <p:spPr>
          <a:xfrm>
            <a:off x="4047175" y="1321975"/>
            <a:ext cx="12357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pic>
        <p:nvPicPr>
          <p:cNvPr id="968" name="Google Shape;968;p30"/>
          <p:cNvPicPr preferRelativeResize="0">
            <a:picLocks noGrp="1"/>
          </p:cNvPicPr>
          <p:nvPr>
            <p:ph type="pic" idx="3"/>
          </p:nvPr>
        </p:nvPicPr>
        <p:blipFill>
          <a:blip r:embed="rId3">
            <a:extLst>
              <a:ext uri="{837473B0-CC2E-450A-ABE3-18F120FF3D39}">
                <a1611:picAttrSrcUrl xmlns:a1611="http://schemas.microsoft.com/office/drawing/2016/11/main" r:id="rId4"/>
              </a:ext>
            </a:extLst>
          </a:blip>
          <a:srcRect l="16667" r="16667"/>
          <a:stretch/>
        </p:blipFill>
        <p:spPr>
          <a:xfrm>
            <a:off x="484625" y="1076550"/>
            <a:ext cx="2990400" cy="2990400"/>
          </a:xfrm>
          <a:prstGeom prst="roundRect">
            <a:avLst>
              <a:gd name="adj" fmla="val 16667"/>
            </a:avLst>
          </a:prstGeom>
        </p:spPr>
      </p:pic>
      <p:grpSp>
        <p:nvGrpSpPr>
          <p:cNvPr id="969" name="Google Shape;969;p30"/>
          <p:cNvGrpSpPr/>
          <p:nvPr/>
        </p:nvGrpSpPr>
        <p:grpSpPr>
          <a:xfrm>
            <a:off x="7441503" y="289852"/>
            <a:ext cx="1366913" cy="1382099"/>
            <a:chOff x="6568493" y="8"/>
            <a:chExt cx="1820608" cy="1840590"/>
          </a:xfrm>
        </p:grpSpPr>
        <p:sp>
          <p:nvSpPr>
            <p:cNvPr id="970" name="Google Shape;970;p30"/>
            <p:cNvSpPr/>
            <p:nvPr/>
          </p:nvSpPr>
          <p:spPr>
            <a:xfrm>
              <a:off x="6737915" y="169351"/>
              <a:ext cx="1651185" cy="1671247"/>
            </a:xfrm>
            <a:custGeom>
              <a:avLst/>
              <a:gdLst/>
              <a:ahLst/>
              <a:cxnLst/>
              <a:rect l="l" t="t" r="r" b="b"/>
              <a:pathLst>
                <a:path w="1959864" h="1983676" extrusionOk="0">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30"/>
            <p:cNvSpPr/>
            <p:nvPr/>
          </p:nvSpPr>
          <p:spPr>
            <a:xfrm>
              <a:off x="6653203" y="8"/>
              <a:ext cx="1651185" cy="1671247"/>
            </a:xfrm>
            <a:custGeom>
              <a:avLst/>
              <a:gdLst/>
              <a:ahLst/>
              <a:cxnLst/>
              <a:rect l="l" t="t" r="r" b="b"/>
              <a:pathLst>
                <a:path w="1959864" h="1983676" extrusionOk="0">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2" name="Google Shape;972;p30"/>
            <p:cNvGrpSpPr/>
            <p:nvPr/>
          </p:nvGrpSpPr>
          <p:grpSpPr>
            <a:xfrm>
              <a:off x="6568493" y="84720"/>
              <a:ext cx="1649109" cy="1669065"/>
              <a:chOff x="8921020" y="472154"/>
              <a:chExt cx="1959958" cy="1983676"/>
            </a:xfrm>
          </p:grpSpPr>
          <p:sp>
            <p:nvSpPr>
              <p:cNvPr id="973" name="Google Shape;973;p30"/>
              <p:cNvSpPr/>
              <p:nvPr/>
            </p:nvSpPr>
            <p:spPr>
              <a:xfrm>
                <a:off x="8921114" y="472154"/>
                <a:ext cx="1959864" cy="1983676"/>
              </a:xfrm>
              <a:custGeom>
                <a:avLst/>
                <a:gdLst/>
                <a:ahLst/>
                <a:cxnLst/>
                <a:rect l="l" t="t" r="r" b="b"/>
                <a:pathLst>
                  <a:path w="1959864" h="1983676" extrusionOk="0">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0"/>
              <p:cNvSpPr/>
              <p:nvPr/>
            </p:nvSpPr>
            <p:spPr>
              <a:xfrm>
                <a:off x="8921020" y="472154"/>
                <a:ext cx="1959958" cy="172307"/>
              </a:xfrm>
              <a:custGeom>
                <a:avLst/>
                <a:gdLst/>
                <a:ahLst/>
                <a:cxnLst/>
                <a:rect l="l" t="t" r="r" b="b"/>
                <a:pathLst>
                  <a:path w="1959958" h="172307" extrusionOk="0">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5" name="Google Shape;975;p30"/>
              <p:cNvGrpSpPr/>
              <p:nvPr/>
            </p:nvGrpSpPr>
            <p:grpSpPr>
              <a:xfrm>
                <a:off x="9011888" y="537781"/>
                <a:ext cx="255174" cy="64389"/>
                <a:chOff x="9011888" y="537781"/>
                <a:chExt cx="255174" cy="64389"/>
              </a:xfrm>
            </p:grpSpPr>
            <p:sp>
              <p:nvSpPr>
                <p:cNvPr id="976" name="Google Shape;976;p30"/>
                <p:cNvSpPr/>
                <p:nvPr/>
              </p:nvSpPr>
              <p:spPr>
                <a:xfrm>
                  <a:off x="920267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0"/>
                <p:cNvSpPr/>
                <p:nvPr/>
              </p:nvSpPr>
              <p:spPr>
                <a:xfrm>
                  <a:off x="9107233"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30"/>
                <p:cNvSpPr/>
                <p:nvPr/>
              </p:nvSpPr>
              <p:spPr>
                <a:xfrm>
                  <a:off x="9011888" y="537781"/>
                  <a:ext cx="64389" cy="64389"/>
                </a:xfrm>
                <a:custGeom>
                  <a:avLst/>
                  <a:gdLst/>
                  <a:ahLst/>
                  <a:cxnLst/>
                  <a:rect l="l" t="t" r="r" b="b"/>
                  <a:pathLst>
                    <a:path w="64389" h="64389" extrusionOk="0">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9" name="Google Shape;979;p30"/>
            <p:cNvGrpSpPr/>
            <p:nvPr/>
          </p:nvGrpSpPr>
          <p:grpSpPr>
            <a:xfrm>
              <a:off x="6795939" y="406335"/>
              <a:ext cx="1194216" cy="1228757"/>
              <a:chOff x="9191339" y="854392"/>
              <a:chExt cx="1419320" cy="1460372"/>
            </a:xfrm>
          </p:grpSpPr>
          <p:grpSp>
            <p:nvGrpSpPr>
              <p:cNvPr id="980" name="Google Shape;980;p30"/>
              <p:cNvGrpSpPr/>
              <p:nvPr/>
            </p:nvGrpSpPr>
            <p:grpSpPr>
              <a:xfrm>
                <a:off x="9191339" y="1884045"/>
                <a:ext cx="604932" cy="420243"/>
                <a:chOff x="9191339" y="1884045"/>
                <a:chExt cx="604932" cy="420243"/>
              </a:xfrm>
            </p:grpSpPr>
            <p:sp>
              <p:nvSpPr>
                <p:cNvPr id="981" name="Google Shape;981;p30"/>
                <p:cNvSpPr/>
                <p:nvPr/>
              </p:nvSpPr>
              <p:spPr>
                <a:xfrm>
                  <a:off x="9191339" y="1884045"/>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0"/>
                <p:cNvSpPr/>
                <p:nvPr/>
              </p:nvSpPr>
              <p:spPr>
                <a:xfrm>
                  <a:off x="9449466" y="1884045"/>
                  <a:ext cx="182498" cy="52959"/>
                </a:xfrm>
                <a:custGeom>
                  <a:avLst/>
                  <a:gdLst/>
                  <a:ahLst/>
                  <a:cxnLst/>
                  <a:rect l="l" t="t" r="r" b="b"/>
                  <a:pathLst>
                    <a:path w="182498" h="52959" extrusionOk="0">
                      <a:moveTo>
                        <a:pt x="0" y="0"/>
                      </a:moveTo>
                      <a:lnTo>
                        <a:pt x="182499" y="0"/>
                      </a:lnTo>
                      <a:lnTo>
                        <a:pt x="18249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0"/>
                <p:cNvSpPr/>
                <p:nvPr/>
              </p:nvSpPr>
              <p:spPr>
                <a:xfrm>
                  <a:off x="9651396" y="1884045"/>
                  <a:ext cx="144875" cy="52959"/>
                </a:xfrm>
                <a:custGeom>
                  <a:avLst/>
                  <a:gdLst/>
                  <a:ahLst/>
                  <a:cxnLst/>
                  <a:rect l="l" t="t" r="r" b="b"/>
                  <a:pathLst>
                    <a:path w="144875" h="52959" extrusionOk="0">
                      <a:moveTo>
                        <a:pt x="0" y="0"/>
                      </a:moveTo>
                      <a:lnTo>
                        <a:pt x="144876" y="0"/>
                      </a:lnTo>
                      <a:lnTo>
                        <a:pt x="14487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0"/>
                <p:cNvSpPr/>
                <p:nvPr/>
              </p:nvSpPr>
              <p:spPr>
                <a:xfrm>
                  <a:off x="9308306" y="2006536"/>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0"/>
                <p:cNvSpPr/>
                <p:nvPr/>
              </p:nvSpPr>
              <p:spPr>
                <a:xfrm>
                  <a:off x="9191339" y="2006536"/>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0"/>
                <p:cNvSpPr/>
                <p:nvPr/>
              </p:nvSpPr>
              <p:spPr>
                <a:xfrm>
                  <a:off x="9460325" y="2128932"/>
                  <a:ext cx="230790" cy="52959"/>
                </a:xfrm>
                <a:custGeom>
                  <a:avLst/>
                  <a:gdLst/>
                  <a:ahLst/>
                  <a:cxnLst/>
                  <a:rect l="l" t="t" r="r" b="b"/>
                  <a:pathLst>
                    <a:path w="230790" h="52959" extrusionOk="0">
                      <a:moveTo>
                        <a:pt x="0" y="0"/>
                      </a:moveTo>
                      <a:lnTo>
                        <a:pt x="230791" y="0"/>
                      </a:lnTo>
                      <a:lnTo>
                        <a:pt x="230791"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0"/>
                <p:cNvSpPr/>
                <p:nvPr/>
              </p:nvSpPr>
              <p:spPr>
                <a:xfrm>
                  <a:off x="9713023" y="2128932"/>
                  <a:ext cx="83248" cy="52959"/>
                </a:xfrm>
                <a:custGeom>
                  <a:avLst/>
                  <a:gdLst/>
                  <a:ahLst/>
                  <a:cxnLst/>
                  <a:rect l="l" t="t" r="r" b="b"/>
                  <a:pathLst>
                    <a:path w="83248" h="52959" extrusionOk="0">
                      <a:moveTo>
                        <a:pt x="0" y="0"/>
                      </a:moveTo>
                      <a:lnTo>
                        <a:pt x="83248" y="0"/>
                      </a:lnTo>
                      <a:lnTo>
                        <a:pt x="8324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30"/>
                <p:cNvSpPr/>
                <p:nvPr/>
              </p:nvSpPr>
              <p:spPr>
                <a:xfrm>
                  <a:off x="9191339" y="2128932"/>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0"/>
                <p:cNvSpPr/>
                <p:nvPr/>
              </p:nvSpPr>
              <p:spPr>
                <a:xfrm>
                  <a:off x="9365170" y="225132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0"/>
                <p:cNvSpPr/>
                <p:nvPr/>
              </p:nvSpPr>
              <p:spPr>
                <a:xfrm>
                  <a:off x="9191339" y="225132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1" name="Google Shape;991;p30"/>
              <p:cNvGrpSpPr/>
              <p:nvPr/>
            </p:nvGrpSpPr>
            <p:grpSpPr>
              <a:xfrm>
                <a:off x="10004774" y="854392"/>
                <a:ext cx="604932" cy="420243"/>
                <a:chOff x="10004774" y="854392"/>
                <a:chExt cx="604932" cy="420243"/>
              </a:xfrm>
            </p:grpSpPr>
            <p:sp>
              <p:nvSpPr>
                <p:cNvPr id="992" name="Google Shape;992;p30"/>
                <p:cNvSpPr/>
                <p:nvPr/>
              </p:nvSpPr>
              <p:spPr>
                <a:xfrm>
                  <a:off x="10004774" y="85439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0"/>
                <p:cNvSpPr/>
                <p:nvPr/>
              </p:nvSpPr>
              <p:spPr>
                <a:xfrm>
                  <a:off x="10262901" y="85439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10464831" y="85439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10121741" y="976788"/>
                  <a:ext cx="487965" cy="52959"/>
                </a:xfrm>
                <a:custGeom>
                  <a:avLst/>
                  <a:gdLst/>
                  <a:ahLst/>
                  <a:cxnLst/>
                  <a:rect l="l" t="t" r="r" b="b"/>
                  <a:pathLst>
                    <a:path w="487965" h="52959" extrusionOk="0">
                      <a:moveTo>
                        <a:pt x="0" y="0"/>
                      </a:moveTo>
                      <a:lnTo>
                        <a:pt x="487966" y="0"/>
                      </a:lnTo>
                      <a:lnTo>
                        <a:pt x="48796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0"/>
                <p:cNvSpPr/>
                <p:nvPr/>
              </p:nvSpPr>
              <p:spPr>
                <a:xfrm>
                  <a:off x="10004774" y="976788"/>
                  <a:ext cx="89630" cy="52959"/>
                </a:xfrm>
                <a:custGeom>
                  <a:avLst/>
                  <a:gdLst/>
                  <a:ahLst/>
                  <a:cxnLst/>
                  <a:rect l="l" t="t" r="r" b="b"/>
                  <a:pathLst>
                    <a:path w="89630" h="52959" extrusionOk="0">
                      <a:moveTo>
                        <a:pt x="0" y="0"/>
                      </a:moveTo>
                      <a:lnTo>
                        <a:pt x="89630" y="0"/>
                      </a:lnTo>
                      <a:lnTo>
                        <a:pt x="8963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0"/>
                <p:cNvSpPr/>
                <p:nvPr/>
              </p:nvSpPr>
              <p:spPr>
                <a:xfrm>
                  <a:off x="10273760" y="1099280"/>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10526458" y="1099280"/>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10004774" y="1099280"/>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30"/>
                <p:cNvSpPr/>
                <p:nvPr/>
              </p:nvSpPr>
              <p:spPr>
                <a:xfrm>
                  <a:off x="10178700" y="1221676"/>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0"/>
                <p:cNvSpPr/>
                <p:nvPr/>
              </p:nvSpPr>
              <p:spPr>
                <a:xfrm>
                  <a:off x="10004774" y="1221676"/>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2" name="Google Shape;1002;p30"/>
              <p:cNvGrpSpPr/>
              <p:nvPr/>
            </p:nvGrpSpPr>
            <p:grpSpPr>
              <a:xfrm>
                <a:off x="10004774" y="1374362"/>
                <a:ext cx="604932" cy="303466"/>
                <a:chOff x="10004774" y="1374362"/>
                <a:chExt cx="604932" cy="303466"/>
              </a:xfrm>
            </p:grpSpPr>
            <p:sp>
              <p:nvSpPr>
                <p:cNvPr id="1003" name="Google Shape;1003;p30"/>
                <p:cNvSpPr/>
                <p:nvPr/>
              </p:nvSpPr>
              <p:spPr>
                <a:xfrm>
                  <a:off x="10004774" y="1374362"/>
                  <a:ext cx="237077" cy="52959"/>
                </a:xfrm>
                <a:custGeom>
                  <a:avLst/>
                  <a:gdLst/>
                  <a:ahLst/>
                  <a:cxnLst/>
                  <a:rect l="l" t="t" r="r" b="b"/>
                  <a:pathLst>
                    <a:path w="237077" h="52959" extrusionOk="0">
                      <a:moveTo>
                        <a:pt x="0" y="0"/>
                      </a:moveTo>
                      <a:lnTo>
                        <a:pt x="237077" y="0"/>
                      </a:lnTo>
                      <a:lnTo>
                        <a:pt x="2370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0"/>
                <p:cNvSpPr/>
                <p:nvPr/>
              </p:nvSpPr>
              <p:spPr>
                <a:xfrm>
                  <a:off x="10262901" y="1374362"/>
                  <a:ext cx="182498" cy="52959"/>
                </a:xfrm>
                <a:custGeom>
                  <a:avLst/>
                  <a:gdLst/>
                  <a:ahLst/>
                  <a:cxnLst/>
                  <a:rect l="l" t="t" r="r" b="b"/>
                  <a:pathLst>
                    <a:path w="182498" h="52959" extrusionOk="0">
                      <a:moveTo>
                        <a:pt x="0" y="0"/>
                      </a:moveTo>
                      <a:lnTo>
                        <a:pt x="182498" y="0"/>
                      </a:lnTo>
                      <a:lnTo>
                        <a:pt x="182498"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0"/>
                <p:cNvSpPr/>
                <p:nvPr/>
              </p:nvSpPr>
              <p:spPr>
                <a:xfrm>
                  <a:off x="10464831" y="1374362"/>
                  <a:ext cx="144875" cy="52959"/>
                </a:xfrm>
                <a:custGeom>
                  <a:avLst/>
                  <a:gdLst/>
                  <a:ahLst/>
                  <a:cxnLst/>
                  <a:rect l="l" t="t" r="r" b="b"/>
                  <a:pathLst>
                    <a:path w="144875" h="52959" extrusionOk="0">
                      <a:moveTo>
                        <a:pt x="0" y="0"/>
                      </a:moveTo>
                      <a:lnTo>
                        <a:pt x="144875" y="0"/>
                      </a:lnTo>
                      <a:lnTo>
                        <a:pt x="144875"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0"/>
                <p:cNvSpPr/>
                <p:nvPr/>
              </p:nvSpPr>
              <p:spPr>
                <a:xfrm>
                  <a:off x="10273760" y="1502378"/>
                  <a:ext cx="230790" cy="52959"/>
                </a:xfrm>
                <a:custGeom>
                  <a:avLst/>
                  <a:gdLst/>
                  <a:ahLst/>
                  <a:cxnLst/>
                  <a:rect l="l" t="t" r="r" b="b"/>
                  <a:pathLst>
                    <a:path w="230790" h="52959" extrusionOk="0">
                      <a:moveTo>
                        <a:pt x="0" y="0"/>
                      </a:moveTo>
                      <a:lnTo>
                        <a:pt x="230790" y="0"/>
                      </a:lnTo>
                      <a:lnTo>
                        <a:pt x="230790"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0"/>
                <p:cNvSpPr/>
                <p:nvPr/>
              </p:nvSpPr>
              <p:spPr>
                <a:xfrm>
                  <a:off x="10526458" y="1502378"/>
                  <a:ext cx="83248" cy="52959"/>
                </a:xfrm>
                <a:custGeom>
                  <a:avLst/>
                  <a:gdLst/>
                  <a:ahLst/>
                  <a:cxnLst/>
                  <a:rect l="l" t="t" r="r" b="b"/>
                  <a:pathLst>
                    <a:path w="83248" h="52959" extrusionOk="0">
                      <a:moveTo>
                        <a:pt x="0" y="0"/>
                      </a:moveTo>
                      <a:lnTo>
                        <a:pt x="83249" y="0"/>
                      </a:lnTo>
                      <a:lnTo>
                        <a:pt x="83249"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0"/>
                <p:cNvSpPr/>
                <p:nvPr/>
              </p:nvSpPr>
              <p:spPr>
                <a:xfrm>
                  <a:off x="10004774" y="1502378"/>
                  <a:ext cx="247935" cy="52959"/>
                </a:xfrm>
                <a:custGeom>
                  <a:avLst/>
                  <a:gdLst/>
                  <a:ahLst/>
                  <a:cxnLst/>
                  <a:rect l="l" t="t" r="r" b="b"/>
                  <a:pathLst>
                    <a:path w="247935" h="52959" extrusionOk="0">
                      <a:moveTo>
                        <a:pt x="0" y="0"/>
                      </a:moveTo>
                      <a:lnTo>
                        <a:pt x="247936" y="0"/>
                      </a:lnTo>
                      <a:lnTo>
                        <a:pt x="247936"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0"/>
                <p:cNvSpPr/>
                <p:nvPr/>
              </p:nvSpPr>
              <p:spPr>
                <a:xfrm>
                  <a:off x="10178700" y="1624869"/>
                  <a:ext cx="200977" cy="52959"/>
                </a:xfrm>
                <a:custGeom>
                  <a:avLst/>
                  <a:gdLst/>
                  <a:ahLst/>
                  <a:cxnLst/>
                  <a:rect l="l" t="t" r="r" b="b"/>
                  <a:pathLst>
                    <a:path w="200977" h="52959" extrusionOk="0">
                      <a:moveTo>
                        <a:pt x="0" y="0"/>
                      </a:moveTo>
                      <a:lnTo>
                        <a:pt x="200977" y="0"/>
                      </a:lnTo>
                      <a:lnTo>
                        <a:pt x="20097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0"/>
                <p:cNvSpPr/>
                <p:nvPr/>
              </p:nvSpPr>
              <p:spPr>
                <a:xfrm>
                  <a:off x="10004774" y="1624869"/>
                  <a:ext cx="151256" cy="52959"/>
                </a:xfrm>
                <a:custGeom>
                  <a:avLst/>
                  <a:gdLst/>
                  <a:ahLst/>
                  <a:cxnLst/>
                  <a:rect l="l" t="t" r="r" b="b"/>
                  <a:pathLst>
                    <a:path w="151256" h="52959" extrusionOk="0">
                      <a:moveTo>
                        <a:pt x="0" y="0"/>
                      </a:moveTo>
                      <a:lnTo>
                        <a:pt x="151257" y="0"/>
                      </a:lnTo>
                      <a:lnTo>
                        <a:pt x="151257" y="52959"/>
                      </a:lnTo>
                      <a:lnTo>
                        <a:pt x="0" y="529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1" name="Google Shape;1011;p30"/>
              <p:cNvSpPr/>
              <p:nvPr/>
            </p:nvSpPr>
            <p:spPr>
              <a:xfrm>
                <a:off x="10004774" y="1875948"/>
                <a:ext cx="605885" cy="438816"/>
              </a:xfrm>
              <a:custGeom>
                <a:avLst/>
                <a:gdLst/>
                <a:ahLst/>
                <a:cxnLst/>
                <a:rect l="l" t="t" r="r" b="b"/>
                <a:pathLst>
                  <a:path w="605885" h="438816" extrusionOk="0">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0"/>
              <p:cNvSpPr/>
              <p:nvPr/>
            </p:nvSpPr>
            <p:spPr>
              <a:xfrm>
                <a:off x="9191339" y="860202"/>
                <a:ext cx="605885" cy="815149"/>
              </a:xfrm>
              <a:custGeom>
                <a:avLst/>
                <a:gdLst/>
                <a:ahLst/>
                <a:cxnLst/>
                <a:rect l="l" t="t" r="r" b="b"/>
                <a:pathLst>
                  <a:path w="605885" h="815149" extrusionOk="0">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3" name="Google Shape;1013;p30"/>
            <p:cNvGrpSpPr/>
            <p:nvPr/>
          </p:nvGrpSpPr>
          <p:grpSpPr>
            <a:xfrm>
              <a:off x="6717319" y="354723"/>
              <a:ext cx="656533" cy="799751"/>
              <a:chOff x="9097899" y="793051"/>
              <a:chExt cx="780287" cy="950500"/>
            </a:xfrm>
          </p:grpSpPr>
          <p:grpSp>
            <p:nvGrpSpPr>
              <p:cNvPr id="1014" name="Google Shape;1014;p30"/>
              <p:cNvGrpSpPr/>
              <p:nvPr/>
            </p:nvGrpSpPr>
            <p:grpSpPr>
              <a:xfrm>
                <a:off x="9118758" y="814006"/>
                <a:ext cx="747999" cy="918020"/>
                <a:chOff x="9118758" y="814006"/>
                <a:chExt cx="747999" cy="918020"/>
              </a:xfrm>
            </p:grpSpPr>
            <p:sp>
              <p:nvSpPr>
                <p:cNvPr id="1015" name="Google Shape;1015;p30"/>
                <p:cNvSpPr/>
                <p:nvPr/>
              </p:nvSpPr>
              <p:spPr>
                <a:xfrm>
                  <a:off x="9131522" y="1722501"/>
                  <a:ext cx="700277" cy="9525"/>
                </a:xfrm>
                <a:custGeom>
                  <a:avLst/>
                  <a:gdLst/>
                  <a:ahLst/>
                  <a:cxnLst/>
                  <a:rect l="l" t="t" r="r" b="b"/>
                  <a:pathLst>
                    <a:path w="700277" h="9525" extrusionOk="0">
                      <a:moveTo>
                        <a:pt x="700278" y="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0"/>
                <p:cNvSpPr/>
                <p:nvPr/>
              </p:nvSpPr>
              <p:spPr>
                <a:xfrm>
                  <a:off x="9118758" y="826579"/>
                  <a:ext cx="9525" cy="870680"/>
                </a:xfrm>
                <a:custGeom>
                  <a:avLst/>
                  <a:gdLst/>
                  <a:ahLst/>
                  <a:cxnLst/>
                  <a:rect l="l" t="t" r="r" b="b"/>
                  <a:pathLst>
                    <a:path w="9525" h="870680" extrusionOk="0">
                      <a:moveTo>
                        <a:pt x="0" y="870680"/>
                      </a:moveTo>
                      <a:lnTo>
                        <a:pt x="0"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0"/>
                <p:cNvSpPr/>
                <p:nvPr/>
              </p:nvSpPr>
              <p:spPr>
                <a:xfrm>
                  <a:off x="9144285" y="814006"/>
                  <a:ext cx="700277" cy="9525"/>
                </a:xfrm>
                <a:custGeom>
                  <a:avLst/>
                  <a:gdLst/>
                  <a:ahLst/>
                  <a:cxnLst/>
                  <a:rect l="l" t="t" r="r" b="b"/>
                  <a:pathLst>
                    <a:path w="700277" h="9525" extrusionOk="0">
                      <a:moveTo>
                        <a:pt x="0" y="0"/>
                      </a:moveTo>
                      <a:lnTo>
                        <a:pt x="700278" y="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0"/>
                <p:cNvSpPr/>
                <p:nvPr/>
              </p:nvSpPr>
              <p:spPr>
                <a:xfrm>
                  <a:off x="9857232" y="839247"/>
                  <a:ext cx="9525" cy="870680"/>
                </a:xfrm>
                <a:custGeom>
                  <a:avLst/>
                  <a:gdLst/>
                  <a:ahLst/>
                  <a:cxnLst/>
                  <a:rect l="l" t="t" r="r" b="b"/>
                  <a:pathLst>
                    <a:path w="9525" h="870680" extrusionOk="0">
                      <a:moveTo>
                        <a:pt x="0" y="0"/>
                      </a:moveTo>
                      <a:lnTo>
                        <a:pt x="0" y="870680"/>
                      </a:lnTo>
                    </a:path>
                  </a:pathLst>
                </a:custGeom>
                <a:solidFill>
                  <a:schemeClr val="dk1"/>
                </a:solidFill>
                <a:ln w="12750" cap="rnd" cmpd="sng">
                  <a:solidFill>
                    <a:schemeClr val="dk1"/>
                  </a:solidFill>
                  <a:prstDash val="dashDot"/>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9" name="Google Shape;1019;p30"/>
              <p:cNvGrpSpPr/>
              <p:nvPr/>
            </p:nvGrpSpPr>
            <p:grpSpPr>
              <a:xfrm>
                <a:off x="9097899" y="793051"/>
                <a:ext cx="780287" cy="950500"/>
                <a:chOff x="9097899" y="793051"/>
                <a:chExt cx="780287" cy="950500"/>
              </a:xfrm>
            </p:grpSpPr>
            <p:grpSp>
              <p:nvGrpSpPr>
                <p:cNvPr id="1020" name="Google Shape;1020;p30"/>
                <p:cNvGrpSpPr/>
                <p:nvPr/>
              </p:nvGrpSpPr>
              <p:grpSpPr>
                <a:xfrm>
                  <a:off x="9097899" y="793051"/>
                  <a:ext cx="780287" cy="41909"/>
                  <a:chOff x="9097899" y="793051"/>
                  <a:chExt cx="780287" cy="41909"/>
                </a:xfrm>
              </p:grpSpPr>
              <p:sp>
                <p:nvSpPr>
                  <p:cNvPr id="1021" name="Google Shape;1021;p30"/>
                  <p:cNvSpPr/>
                  <p:nvPr/>
                </p:nvSpPr>
                <p:spPr>
                  <a:xfrm>
                    <a:off x="9097899"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0"/>
                  <p:cNvSpPr/>
                  <p:nvPr/>
                </p:nvSpPr>
                <p:spPr>
                  <a:xfrm>
                    <a:off x="9467088"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0"/>
                  <p:cNvSpPr/>
                  <p:nvPr/>
                </p:nvSpPr>
                <p:spPr>
                  <a:xfrm>
                    <a:off x="9836277" y="793051"/>
                    <a:ext cx="41909" cy="41909"/>
                  </a:xfrm>
                  <a:custGeom>
                    <a:avLst/>
                    <a:gdLst/>
                    <a:ahLst/>
                    <a:cxnLst/>
                    <a:rect l="l" t="t" r="r" b="b"/>
                    <a:pathLst>
                      <a:path w="41909" h="41909"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4" name="Google Shape;1024;p30"/>
                <p:cNvGrpSpPr/>
                <p:nvPr/>
              </p:nvGrpSpPr>
              <p:grpSpPr>
                <a:xfrm>
                  <a:off x="9097899" y="1247298"/>
                  <a:ext cx="780287" cy="41910"/>
                  <a:chOff x="9097899" y="1247298"/>
                  <a:chExt cx="780287" cy="41910"/>
                </a:xfrm>
              </p:grpSpPr>
              <p:sp>
                <p:nvSpPr>
                  <p:cNvPr id="1025" name="Google Shape;1025;p30"/>
                  <p:cNvSpPr/>
                  <p:nvPr/>
                </p:nvSpPr>
                <p:spPr>
                  <a:xfrm>
                    <a:off x="9097899"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0"/>
                  <p:cNvSpPr/>
                  <p:nvPr/>
                </p:nvSpPr>
                <p:spPr>
                  <a:xfrm>
                    <a:off x="9836277" y="1247298"/>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30"/>
                <p:cNvGrpSpPr/>
                <p:nvPr/>
              </p:nvGrpSpPr>
              <p:grpSpPr>
                <a:xfrm>
                  <a:off x="9097899" y="1701641"/>
                  <a:ext cx="780287" cy="41910"/>
                  <a:chOff x="9097899" y="1701641"/>
                  <a:chExt cx="780287" cy="41910"/>
                </a:xfrm>
              </p:grpSpPr>
              <p:sp>
                <p:nvSpPr>
                  <p:cNvPr id="1028" name="Google Shape;1028;p30"/>
                  <p:cNvSpPr/>
                  <p:nvPr/>
                </p:nvSpPr>
                <p:spPr>
                  <a:xfrm>
                    <a:off x="9097899"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0"/>
                  <p:cNvSpPr/>
                  <p:nvPr/>
                </p:nvSpPr>
                <p:spPr>
                  <a:xfrm>
                    <a:off x="9467088"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0"/>
                  <p:cNvSpPr/>
                  <p:nvPr/>
                </p:nvSpPr>
                <p:spPr>
                  <a:xfrm>
                    <a:off x="9836277" y="1701641"/>
                    <a:ext cx="41909" cy="41910"/>
                  </a:xfrm>
                  <a:custGeom>
                    <a:avLst/>
                    <a:gdLst/>
                    <a:ahLst/>
                    <a:cxnLst/>
                    <a:rect l="l" t="t" r="r" b="b"/>
                    <a:pathLst>
                      <a:path w="41909" h="41910" extrusionOk="0">
                        <a:moveTo>
                          <a:pt x="0" y="0"/>
                        </a:moveTo>
                        <a:lnTo>
                          <a:pt x="41910" y="0"/>
                        </a:lnTo>
                        <a:lnTo>
                          <a:pt x="41910" y="41910"/>
                        </a:lnTo>
                        <a:lnTo>
                          <a:pt x="0" y="41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31" name="Google Shape;1031;p30"/>
            <p:cNvGrpSpPr/>
            <p:nvPr/>
          </p:nvGrpSpPr>
          <p:grpSpPr>
            <a:xfrm>
              <a:off x="7074117" y="956519"/>
              <a:ext cx="215826" cy="125825"/>
              <a:chOff x="9521952" y="1508283"/>
              <a:chExt cx="256508" cy="149542"/>
            </a:xfrm>
          </p:grpSpPr>
          <p:sp>
            <p:nvSpPr>
              <p:cNvPr id="1032" name="Google Shape;1032;p30"/>
              <p:cNvSpPr/>
              <p:nvPr/>
            </p:nvSpPr>
            <p:spPr>
              <a:xfrm>
                <a:off x="9521952" y="1508283"/>
                <a:ext cx="256508" cy="149542"/>
              </a:xfrm>
              <a:custGeom>
                <a:avLst/>
                <a:gdLst/>
                <a:ahLst/>
                <a:cxnLst/>
                <a:rect l="l" t="t" r="r" b="b"/>
                <a:pathLst>
                  <a:path w="256508" h="149542" extrusionOk="0">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33" name="Google Shape;1033;p30"/>
              <p:cNvGrpSpPr/>
              <p:nvPr/>
            </p:nvGrpSpPr>
            <p:grpSpPr>
              <a:xfrm>
                <a:off x="9556578" y="1534618"/>
                <a:ext cx="183763" cy="98921"/>
                <a:chOff x="9556578" y="1534618"/>
                <a:chExt cx="183763" cy="98921"/>
              </a:xfrm>
            </p:grpSpPr>
            <p:grpSp>
              <p:nvGrpSpPr>
                <p:cNvPr id="1034" name="Google Shape;1034;p30"/>
                <p:cNvGrpSpPr/>
                <p:nvPr/>
              </p:nvGrpSpPr>
              <p:grpSpPr>
                <a:xfrm>
                  <a:off x="9645396" y="1536115"/>
                  <a:ext cx="94945" cy="94946"/>
                  <a:chOff x="9645396" y="1536115"/>
                  <a:chExt cx="94945" cy="94946"/>
                </a:xfrm>
              </p:grpSpPr>
              <p:sp>
                <p:nvSpPr>
                  <p:cNvPr id="1035" name="Google Shape;1035;p30"/>
                  <p:cNvSpPr/>
                  <p:nvPr/>
                </p:nvSpPr>
                <p:spPr>
                  <a:xfrm>
                    <a:off x="9645396" y="1588389"/>
                    <a:ext cx="42671" cy="42672"/>
                  </a:xfrm>
                  <a:custGeom>
                    <a:avLst/>
                    <a:gdLst/>
                    <a:ahLst/>
                    <a:cxnLst/>
                    <a:rect l="l" t="t" r="r" b="b"/>
                    <a:pathLst>
                      <a:path w="42671" h="42672" extrusionOk="0">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0"/>
                  <p:cNvSpPr/>
                  <p:nvPr/>
                </p:nvSpPr>
                <p:spPr>
                  <a:xfrm>
                    <a:off x="9674923" y="1536115"/>
                    <a:ext cx="65418" cy="65418"/>
                  </a:xfrm>
                  <a:custGeom>
                    <a:avLst/>
                    <a:gdLst/>
                    <a:ahLst/>
                    <a:cxnLst/>
                    <a:rect l="l" t="t" r="r" b="b"/>
                    <a:pathLst>
                      <a:path w="65418" h="65418" extrusionOk="0">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7" name="Google Shape;1037;p30"/>
                <p:cNvGrpSpPr/>
                <p:nvPr/>
              </p:nvGrpSpPr>
              <p:grpSpPr>
                <a:xfrm>
                  <a:off x="9556578" y="1534618"/>
                  <a:ext cx="98773" cy="98921"/>
                  <a:chOff x="9556578" y="1534618"/>
                  <a:chExt cx="98773" cy="98921"/>
                </a:xfrm>
              </p:grpSpPr>
              <p:sp>
                <p:nvSpPr>
                  <p:cNvPr id="1038" name="Google Shape;1038;p30"/>
                  <p:cNvSpPr/>
                  <p:nvPr/>
                </p:nvSpPr>
                <p:spPr>
                  <a:xfrm>
                    <a:off x="9556578" y="1534618"/>
                    <a:ext cx="98773" cy="98921"/>
                  </a:xfrm>
                  <a:custGeom>
                    <a:avLst/>
                    <a:gdLst/>
                    <a:ahLst/>
                    <a:cxnLst/>
                    <a:rect l="l" t="t" r="r" b="b"/>
                    <a:pathLst>
                      <a:path w="98773" h="98921" extrusionOk="0">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0"/>
                  <p:cNvSpPr/>
                  <p:nvPr/>
                </p:nvSpPr>
                <p:spPr>
                  <a:xfrm>
                    <a:off x="9597270" y="1577125"/>
                    <a:ext cx="15573" cy="15573"/>
                  </a:xfrm>
                  <a:custGeom>
                    <a:avLst/>
                    <a:gdLst/>
                    <a:ahLst/>
                    <a:cxnLst/>
                    <a:rect l="l" t="t" r="r" b="b"/>
                    <a:pathLst>
                      <a:path w="15573" h="15573" extrusionOk="0">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1040" name="Google Shape;1040;p30"/>
          <p:cNvGrpSpPr/>
          <p:nvPr/>
        </p:nvGrpSpPr>
        <p:grpSpPr>
          <a:xfrm>
            <a:off x="254436" y="3695349"/>
            <a:ext cx="917374" cy="683570"/>
            <a:chOff x="1914620" y="1930431"/>
            <a:chExt cx="572929" cy="426911"/>
          </a:xfrm>
        </p:grpSpPr>
        <p:grpSp>
          <p:nvGrpSpPr>
            <p:cNvPr id="1041" name="Google Shape;1041;p30"/>
            <p:cNvGrpSpPr/>
            <p:nvPr/>
          </p:nvGrpSpPr>
          <p:grpSpPr>
            <a:xfrm>
              <a:off x="1914620" y="1930431"/>
              <a:ext cx="572929" cy="426911"/>
              <a:chOff x="1914620" y="1930431"/>
              <a:chExt cx="572929" cy="426911"/>
            </a:xfrm>
          </p:grpSpPr>
          <p:sp>
            <p:nvSpPr>
              <p:cNvPr id="1042" name="Google Shape;1042;p30"/>
              <p:cNvSpPr/>
              <p:nvPr/>
            </p:nvSpPr>
            <p:spPr>
              <a:xfrm>
                <a:off x="2042160" y="1930431"/>
                <a:ext cx="445389" cy="299466"/>
              </a:xfrm>
              <a:custGeom>
                <a:avLst/>
                <a:gdLst/>
                <a:ahLst/>
                <a:cxnLst/>
                <a:rect l="l" t="t" r="r" b="b"/>
                <a:pathLst>
                  <a:path w="445389" h="299466" extrusionOk="0">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0"/>
              <p:cNvSpPr/>
              <p:nvPr/>
            </p:nvSpPr>
            <p:spPr>
              <a:xfrm>
                <a:off x="1978342" y="1994058"/>
                <a:ext cx="445389" cy="299465"/>
              </a:xfrm>
              <a:custGeom>
                <a:avLst/>
                <a:gdLst/>
                <a:ahLst/>
                <a:cxnLst/>
                <a:rect l="l" t="t" r="r" b="b"/>
                <a:pathLst>
                  <a:path w="445389" h="299465"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0"/>
              <p:cNvSpPr/>
              <p:nvPr/>
            </p:nvSpPr>
            <p:spPr>
              <a:xfrm>
                <a:off x="1914620" y="2057876"/>
                <a:ext cx="445389" cy="299466"/>
              </a:xfrm>
              <a:custGeom>
                <a:avLst/>
                <a:gdLst/>
                <a:ahLst/>
                <a:cxnLst/>
                <a:rect l="l" t="t" r="r" b="b"/>
                <a:pathLst>
                  <a:path w="445389" h="299466" extrusionOk="0">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5" name="Google Shape;1045;p30"/>
            <p:cNvSpPr/>
            <p:nvPr/>
          </p:nvSpPr>
          <p:spPr>
            <a:xfrm>
              <a:off x="2024157" y="2180272"/>
              <a:ext cx="222980" cy="101917"/>
            </a:xfrm>
            <a:custGeom>
              <a:avLst/>
              <a:gdLst/>
              <a:ahLst/>
              <a:cxnLst/>
              <a:rect l="l" t="t" r="r" b="b"/>
              <a:pathLst>
                <a:path w="222980" h="101917" extrusionOk="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900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4"/>
          <p:cNvSpPr txBox="1">
            <a:spLocks noGrp="1"/>
          </p:cNvSpPr>
          <p:nvPr>
            <p:ph type="title"/>
          </p:nvPr>
        </p:nvSpPr>
        <p:spPr>
          <a:xfrm>
            <a:off x="720000" y="371610"/>
            <a:ext cx="7704000" cy="936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Implementation strategies for AI integration in each sector </a:t>
            </a:r>
          </a:p>
        </p:txBody>
      </p:sp>
      <p:sp>
        <p:nvSpPr>
          <p:cNvPr id="1100" name="Google Shape;1100;p34"/>
          <p:cNvSpPr txBox="1">
            <a:spLocks noGrp="1"/>
          </p:cNvSpPr>
          <p:nvPr>
            <p:ph type="subTitle" idx="1"/>
          </p:nvPr>
        </p:nvSpPr>
        <p:spPr>
          <a:xfrm>
            <a:off x="723900" y="1569997"/>
            <a:ext cx="1986000" cy="14602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Implement AI-powered diagnostic tools</a:t>
            </a:r>
          </a:p>
          <a:p>
            <a:pPr marL="0" lvl="0" indent="0" algn="l" rtl="0">
              <a:spcBef>
                <a:spcPts val="0"/>
              </a:spcBef>
              <a:spcAft>
                <a:spcPts val="0"/>
              </a:spcAft>
              <a:buNone/>
            </a:pPr>
            <a:r>
              <a:rPr lang="en-US" sz="1050" dirty="0"/>
              <a:t>- Develop AI-assisted surgical robots</a:t>
            </a:r>
          </a:p>
          <a:p>
            <a:pPr marL="0" lvl="0" indent="0" algn="l" rtl="0">
              <a:spcBef>
                <a:spcPts val="0"/>
              </a:spcBef>
              <a:spcAft>
                <a:spcPts val="0"/>
              </a:spcAft>
              <a:buNone/>
            </a:pPr>
            <a:r>
              <a:rPr lang="en-US" sz="1050" dirty="0"/>
              <a:t>- Deploy predictive analytics for patient care</a:t>
            </a:r>
          </a:p>
          <a:p>
            <a:pPr marL="0" lvl="0" indent="0" algn="l" rtl="0">
              <a:spcBef>
                <a:spcPts val="0"/>
              </a:spcBef>
              <a:spcAft>
                <a:spcPts val="0"/>
              </a:spcAft>
              <a:buNone/>
            </a:pPr>
            <a:r>
              <a:rPr lang="en-US" sz="1050" dirty="0"/>
              <a:t>- Create AI-driven drug discovery platforms</a:t>
            </a:r>
          </a:p>
        </p:txBody>
      </p:sp>
      <p:sp>
        <p:nvSpPr>
          <p:cNvPr id="1101" name="Google Shape;1101;p34"/>
          <p:cNvSpPr txBox="1">
            <a:spLocks noGrp="1"/>
          </p:cNvSpPr>
          <p:nvPr>
            <p:ph type="subTitle" idx="2"/>
          </p:nvPr>
        </p:nvSpPr>
        <p:spPr>
          <a:xfrm>
            <a:off x="3577144" y="1570003"/>
            <a:ext cx="1986000" cy="1460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Implement adaptive learning platforms</a:t>
            </a:r>
          </a:p>
          <a:p>
            <a:pPr marL="0" lvl="0" indent="0" algn="l" rtl="0">
              <a:spcBef>
                <a:spcPts val="0"/>
              </a:spcBef>
              <a:spcAft>
                <a:spcPts val="0"/>
              </a:spcAft>
              <a:buNone/>
            </a:pPr>
            <a:r>
              <a:rPr lang="en-US" sz="1050" dirty="0"/>
              <a:t>- Develop AI tutoring systems</a:t>
            </a:r>
          </a:p>
          <a:p>
            <a:pPr marL="0" lvl="0" indent="0" algn="l" rtl="0">
              <a:spcBef>
                <a:spcPts val="0"/>
              </a:spcBef>
              <a:spcAft>
                <a:spcPts val="0"/>
              </a:spcAft>
              <a:buNone/>
            </a:pPr>
            <a:r>
              <a:rPr lang="en-US" sz="1050" dirty="0"/>
              <a:t>- Use AI for automated grading and feedback</a:t>
            </a:r>
          </a:p>
          <a:p>
            <a:pPr marL="0" lvl="0" indent="0" algn="l" rtl="0">
              <a:spcBef>
                <a:spcPts val="0"/>
              </a:spcBef>
              <a:spcAft>
                <a:spcPts val="0"/>
              </a:spcAft>
              <a:buNone/>
            </a:pPr>
            <a:r>
              <a:rPr lang="en-US" sz="1050" dirty="0"/>
              <a:t>- Create personalized curriculum recommendation systems</a:t>
            </a:r>
          </a:p>
        </p:txBody>
      </p:sp>
      <p:sp>
        <p:nvSpPr>
          <p:cNvPr id="1102" name="Google Shape;1102;p34"/>
          <p:cNvSpPr txBox="1">
            <a:spLocks noGrp="1"/>
          </p:cNvSpPr>
          <p:nvPr>
            <p:ph type="subTitle" idx="3"/>
          </p:nvPr>
        </p:nvSpPr>
        <p:spPr>
          <a:xfrm>
            <a:off x="723900" y="3351958"/>
            <a:ext cx="1986000" cy="14199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Implement AI traffic management systems</a:t>
            </a:r>
          </a:p>
          <a:p>
            <a:pPr marL="0" lvl="0" indent="0" algn="l" rtl="0">
              <a:spcBef>
                <a:spcPts val="0"/>
              </a:spcBef>
              <a:spcAft>
                <a:spcPts val="0"/>
              </a:spcAft>
              <a:buNone/>
            </a:pPr>
            <a:r>
              <a:rPr lang="en-US" sz="1050" dirty="0"/>
              <a:t>- Develop autonomous vehicle technology</a:t>
            </a:r>
          </a:p>
          <a:p>
            <a:pPr marL="0" lvl="0" indent="0" algn="l" rtl="0">
              <a:spcBef>
                <a:spcPts val="0"/>
              </a:spcBef>
              <a:spcAft>
                <a:spcPts val="0"/>
              </a:spcAft>
              <a:buNone/>
            </a:pPr>
            <a:r>
              <a:rPr lang="en-US" sz="1050" dirty="0"/>
              <a:t>- Use AI for predictive maintenance in public transit</a:t>
            </a:r>
          </a:p>
          <a:p>
            <a:pPr marL="0" lvl="0" indent="0" algn="l" rtl="0">
              <a:spcBef>
                <a:spcPts val="0"/>
              </a:spcBef>
              <a:spcAft>
                <a:spcPts val="0"/>
              </a:spcAft>
              <a:buNone/>
            </a:pPr>
            <a:r>
              <a:rPr lang="en-US" sz="1050" dirty="0"/>
              <a:t>- Create AI-powered route optimization for logistics</a:t>
            </a:r>
          </a:p>
        </p:txBody>
      </p:sp>
      <p:sp>
        <p:nvSpPr>
          <p:cNvPr id="1103" name="Google Shape;1103;p34"/>
          <p:cNvSpPr txBox="1">
            <a:spLocks noGrp="1"/>
          </p:cNvSpPr>
          <p:nvPr>
            <p:ph type="subTitle" idx="4"/>
          </p:nvPr>
        </p:nvSpPr>
        <p:spPr>
          <a:xfrm>
            <a:off x="3577144" y="3351969"/>
            <a:ext cx="1986000" cy="14199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Deploy AI-powered threat detection systems</a:t>
            </a:r>
          </a:p>
          <a:p>
            <a:pPr marL="0" lvl="0" indent="0" algn="l" rtl="0">
              <a:spcBef>
                <a:spcPts val="0"/>
              </a:spcBef>
              <a:spcAft>
                <a:spcPts val="0"/>
              </a:spcAft>
              <a:buNone/>
            </a:pPr>
            <a:r>
              <a:rPr lang="en-US" sz="1050" dirty="0"/>
              <a:t>- Implement automated incident response platforms</a:t>
            </a:r>
          </a:p>
          <a:p>
            <a:pPr marL="0" lvl="0" indent="0" algn="l" rtl="0">
              <a:spcBef>
                <a:spcPts val="0"/>
              </a:spcBef>
              <a:spcAft>
                <a:spcPts val="0"/>
              </a:spcAft>
              <a:buNone/>
            </a:pPr>
            <a:r>
              <a:rPr lang="en-US" sz="1050" dirty="0"/>
              <a:t>- Use AI for network anomaly detection</a:t>
            </a:r>
          </a:p>
          <a:p>
            <a:pPr marL="0" lvl="0" indent="0" algn="l" rtl="0">
              <a:spcBef>
                <a:spcPts val="0"/>
              </a:spcBef>
              <a:spcAft>
                <a:spcPts val="0"/>
              </a:spcAft>
              <a:buNone/>
            </a:pPr>
            <a:r>
              <a:rPr lang="en-US" sz="1050" dirty="0"/>
              <a:t>- Develop AI-driven penetration testing tools</a:t>
            </a:r>
          </a:p>
        </p:txBody>
      </p:sp>
      <p:sp>
        <p:nvSpPr>
          <p:cNvPr id="1104" name="Google Shape;1104;p34"/>
          <p:cNvSpPr txBox="1">
            <a:spLocks noGrp="1"/>
          </p:cNvSpPr>
          <p:nvPr>
            <p:ph type="subTitle" idx="7"/>
          </p:nvPr>
        </p:nvSpPr>
        <p:spPr>
          <a:xfrm>
            <a:off x="731700" y="1060275"/>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Healthcare</a:t>
            </a:r>
            <a:endParaRPr dirty="0"/>
          </a:p>
        </p:txBody>
      </p:sp>
      <p:sp>
        <p:nvSpPr>
          <p:cNvPr id="1105" name="Google Shape;1105;p34"/>
          <p:cNvSpPr txBox="1">
            <a:spLocks noGrp="1"/>
          </p:cNvSpPr>
          <p:nvPr>
            <p:ph type="subTitle" idx="8"/>
          </p:nvPr>
        </p:nvSpPr>
        <p:spPr>
          <a:xfrm>
            <a:off x="3582994" y="1060284"/>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Education</a:t>
            </a:r>
            <a:endParaRPr dirty="0"/>
          </a:p>
        </p:txBody>
      </p:sp>
      <p:sp>
        <p:nvSpPr>
          <p:cNvPr id="1106" name="Google Shape;1106;p34"/>
          <p:cNvSpPr txBox="1">
            <a:spLocks noGrp="1"/>
          </p:cNvSpPr>
          <p:nvPr>
            <p:ph type="subTitle" idx="9"/>
          </p:nvPr>
        </p:nvSpPr>
        <p:spPr>
          <a:xfrm>
            <a:off x="6434288" y="1060284"/>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Agriculture</a:t>
            </a:r>
            <a:endParaRPr dirty="0"/>
          </a:p>
        </p:txBody>
      </p:sp>
      <p:sp>
        <p:nvSpPr>
          <p:cNvPr id="1107" name="Google Shape;1107;p34"/>
          <p:cNvSpPr txBox="1">
            <a:spLocks noGrp="1"/>
          </p:cNvSpPr>
          <p:nvPr>
            <p:ph type="subTitle" idx="5"/>
          </p:nvPr>
        </p:nvSpPr>
        <p:spPr>
          <a:xfrm>
            <a:off x="6430388" y="1570001"/>
            <a:ext cx="1986000" cy="1376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Deploy AI-powered drones for crop monitoring</a:t>
            </a:r>
          </a:p>
          <a:p>
            <a:pPr marL="0" lvl="0" indent="0" algn="l" rtl="0">
              <a:spcBef>
                <a:spcPts val="0"/>
              </a:spcBef>
              <a:spcAft>
                <a:spcPts val="0"/>
              </a:spcAft>
              <a:buNone/>
            </a:pPr>
            <a:r>
              <a:rPr lang="en-US" sz="1050" dirty="0"/>
              <a:t>- Implement smart irrigation systems</a:t>
            </a:r>
          </a:p>
          <a:p>
            <a:pPr marL="0" lvl="0" indent="0" algn="l" rtl="0">
              <a:spcBef>
                <a:spcPts val="0"/>
              </a:spcBef>
              <a:spcAft>
                <a:spcPts val="0"/>
              </a:spcAft>
              <a:buNone/>
            </a:pPr>
            <a:r>
              <a:rPr lang="en-US" sz="1050" dirty="0"/>
              <a:t>- Use AI for soil health analysis and crop rotation planning</a:t>
            </a:r>
          </a:p>
          <a:p>
            <a:pPr marL="0" lvl="0" indent="0" algn="l" rtl="0">
              <a:spcBef>
                <a:spcPts val="0"/>
              </a:spcBef>
              <a:spcAft>
                <a:spcPts val="0"/>
              </a:spcAft>
              <a:buNone/>
            </a:pPr>
            <a:r>
              <a:rPr lang="en-US" sz="1050" dirty="0"/>
              <a:t>- Develop predictive models for harvest optimization</a:t>
            </a:r>
          </a:p>
        </p:txBody>
      </p:sp>
      <p:sp>
        <p:nvSpPr>
          <p:cNvPr id="1108" name="Google Shape;1108;p34"/>
          <p:cNvSpPr txBox="1">
            <a:spLocks noGrp="1"/>
          </p:cNvSpPr>
          <p:nvPr>
            <p:ph type="subTitle" idx="6"/>
          </p:nvPr>
        </p:nvSpPr>
        <p:spPr>
          <a:xfrm>
            <a:off x="6430388" y="3351969"/>
            <a:ext cx="1986000" cy="15537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 Implement AI-powered quality control systems</a:t>
            </a:r>
          </a:p>
          <a:p>
            <a:pPr marL="0" lvl="0" indent="0" algn="l" rtl="0">
              <a:spcBef>
                <a:spcPts val="0"/>
              </a:spcBef>
              <a:spcAft>
                <a:spcPts val="0"/>
              </a:spcAft>
              <a:buNone/>
            </a:pPr>
            <a:r>
              <a:rPr lang="en-US" sz="1050" dirty="0"/>
              <a:t>- Deploy predictive maintenance platforms</a:t>
            </a:r>
          </a:p>
          <a:p>
            <a:pPr marL="0" lvl="0" indent="0" algn="l" rtl="0">
              <a:spcBef>
                <a:spcPts val="0"/>
              </a:spcBef>
              <a:spcAft>
                <a:spcPts val="0"/>
              </a:spcAft>
              <a:buNone/>
            </a:pPr>
            <a:r>
              <a:rPr lang="en-US" sz="1050" dirty="0"/>
              <a:t>- Use AI for supply chain optimization</a:t>
            </a:r>
          </a:p>
          <a:p>
            <a:pPr marL="0" lvl="0" indent="0" algn="l" rtl="0">
              <a:spcBef>
                <a:spcPts val="0"/>
              </a:spcBef>
              <a:spcAft>
                <a:spcPts val="0"/>
              </a:spcAft>
              <a:buNone/>
            </a:pPr>
            <a:r>
              <a:rPr lang="en-US" sz="1050" dirty="0"/>
              <a:t>- Develop digital twin technology for process improvement</a:t>
            </a:r>
          </a:p>
        </p:txBody>
      </p:sp>
      <p:sp>
        <p:nvSpPr>
          <p:cNvPr id="1109" name="Google Shape;1109;p34"/>
          <p:cNvSpPr txBox="1">
            <a:spLocks noGrp="1"/>
          </p:cNvSpPr>
          <p:nvPr>
            <p:ph type="subTitle" idx="13"/>
          </p:nvPr>
        </p:nvSpPr>
        <p:spPr>
          <a:xfrm>
            <a:off x="723900" y="2845800"/>
            <a:ext cx="19860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Transportation</a:t>
            </a:r>
            <a:endParaRPr dirty="0"/>
          </a:p>
        </p:txBody>
      </p:sp>
      <p:sp>
        <p:nvSpPr>
          <p:cNvPr id="1110" name="Google Shape;1110;p34"/>
          <p:cNvSpPr txBox="1">
            <a:spLocks noGrp="1"/>
          </p:cNvSpPr>
          <p:nvPr>
            <p:ph type="subTitle" idx="14"/>
          </p:nvPr>
        </p:nvSpPr>
        <p:spPr>
          <a:xfrm>
            <a:off x="3582995" y="2845800"/>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Cybersecurity</a:t>
            </a:r>
            <a:endParaRPr dirty="0"/>
          </a:p>
        </p:txBody>
      </p:sp>
      <p:sp>
        <p:nvSpPr>
          <p:cNvPr id="1111" name="Google Shape;1111;p34"/>
          <p:cNvSpPr txBox="1">
            <a:spLocks noGrp="1"/>
          </p:cNvSpPr>
          <p:nvPr>
            <p:ph type="subTitle" idx="15"/>
          </p:nvPr>
        </p:nvSpPr>
        <p:spPr>
          <a:xfrm>
            <a:off x="6434290" y="2845800"/>
            <a:ext cx="1978200" cy="65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Manufacturing</a:t>
            </a:r>
            <a:endParaRPr dirty="0"/>
          </a:p>
        </p:txBody>
      </p:sp>
    </p:spTree>
    <p:extLst>
      <p:ext uri="{BB962C8B-B14F-4D97-AF65-F5344CB8AC3E}">
        <p14:creationId xmlns:p14="http://schemas.microsoft.com/office/powerpoint/2010/main" val="3537844659"/>
      </p:ext>
    </p:extLst>
  </p:cSld>
  <p:clrMapOvr>
    <a:masterClrMapping/>
  </p:clrMapOvr>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2061</Words>
  <Application>Microsoft Office PowerPoint</Application>
  <PresentationFormat>On-screen Show (16:9)</PresentationFormat>
  <Paragraphs>383</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Arial</vt:lpstr>
      <vt:lpstr>Epilogue</vt:lpstr>
      <vt:lpstr>Nunito Light</vt:lpstr>
      <vt:lpstr>Lato</vt:lpstr>
      <vt:lpstr>Raleway</vt:lpstr>
      <vt:lpstr>Open Sans</vt:lpstr>
      <vt:lpstr>Multimedia Software Pitch Deck by Slidesgo</vt:lpstr>
      <vt:lpstr>Nerdma Hack-AI-thon</vt:lpstr>
      <vt:lpstr>Table of contents</vt:lpstr>
      <vt:lpstr>Artificial Intelligence</vt:lpstr>
      <vt:lpstr>What is AI?</vt:lpstr>
      <vt:lpstr>Potential of AI</vt:lpstr>
      <vt:lpstr>Key areas where AI can make significant improvements</vt:lpstr>
      <vt:lpstr>Continuation…</vt:lpstr>
      <vt:lpstr>AI Integration</vt:lpstr>
      <vt:lpstr>Implementation strategies for AI integration in each sector </vt:lpstr>
      <vt:lpstr>Continuation…</vt:lpstr>
      <vt:lpstr>Benefits of AI</vt:lpstr>
      <vt:lpstr>AI technology offers benefits for a wide range of industries, but some target markets are particularly well-suited to leverage AI to enhance performance and efficiency</vt:lpstr>
      <vt:lpstr>Target Market</vt:lpstr>
      <vt:lpstr>Analysis of prime target markets</vt:lpstr>
      <vt:lpstr>Continuation…</vt:lpstr>
      <vt:lpstr>Continuation…</vt:lpstr>
      <vt:lpstr>Continuation…</vt:lpstr>
      <vt:lpstr>PowerPoint Presentation</vt:lpstr>
      <vt:lpstr>Implementation</vt:lpstr>
      <vt:lpstr>Implementation of AI across sectors</vt:lpstr>
      <vt:lpstr>Implementation Sector-Specific Examples:</vt:lpstr>
      <vt:lpstr>Continuation…</vt:lpstr>
      <vt:lpstr>Challenages and Considerations</vt:lpstr>
      <vt:lpstr>Implementation Sector-Specific Examples:</vt:lpstr>
      <vt:lpstr>Continuation…</vt:lpstr>
      <vt:lpstr>Conclusion and Idea</vt:lpstr>
      <vt:lpstr>Roadmap infographic</vt:lpstr>
      <vt:lpstr>729,110,000</vt:lpstr>
      <vt:lpstr>AI Tool Users Globally Statistics</vt:lpstr>
      <vt:lpstr>Timeline of your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Andy Bvuma</cp:lastModifiedBy>
  <cp:revision>1</cp:revision>
  <dcterms:modified xsi:type="dcterms:W3CDTF">2024-07-27T08:56:02Z</dcterms:modified>
</cp:coreProperties>
</file>