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6"/>
  </p:notesMasterIdLst>
  <p:handoutMasterIdLst>
    <p:handoutMasterId r:id="rId7"/>
  </p:handoutMasterIdLst>
  <p:sldIdLst>
    <p:sldId id="293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5" autoAdjust="0"/>
  </p:normalViewPr>
  <p:slideViewPr>
    <p:cSldViewPr snapToGrid="0">
      <p:cViewPr varScale="1">
        <p:scale>
          <a:sx n="146" d="100"/>
          <a:sy n="146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E98439-BAB8-4AAC-9FB8-7B75D956F5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DD997-AF6A-46D7-A743-A2B45B2B8F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0BECB-385B-48E6-9731-EFB1EB6DD6F5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2C48B-E68E-43B7-B402-E70EFB3E19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53EA6-5FFC-43AE-B186-A7494EBB11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52B9B-3F25-4183-8286-40466233EE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00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69BFB-20B5-45AE-BE3D-B2BF653CBB1A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9C9B1-19BD-48BA-A788-21E5B9B2D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2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9C9B1-19BD-48BA-A788-21E5B9B2D8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8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gram News Quot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2B6C360-299C-4A68-AF4A-D630DDB70E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4363453" cy="5143500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n-US" noProof="0" smtClean="0"/>
              <a:t>9/30/2022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59545AF4-0D37-4869-9AB0-E87A31D22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8940" y="1720936"/>
            <a:ext cx="6983165" cy="859227"/>
          </a:xfrm>
        </p:spPr>
        <p:txBody>
          <a:bodyPr anchor="ctr">
            <a:noAutofit/>
          </a:bodyPr>
          <a:lstStyle>
            <a:lvl1pPr algn="r">
              <a:defRPr sz="7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/>
              <a:t>TITLE TITLE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DF421D4-5B03-4886-8764-8E3027958E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2853203"/>
            <a:ext cx="3850103" cy="1914059"/>
          </a:xfrm>
        </p:spPr>
        <p:txBody>
          <a:bodyPr anchor="ctr">
            <a:noAutofit/>
          </a:bodyPr>
          <a:lstStyle>
            <a:lvl1pPr marL="0" indent="0">
              <a:buNone/>
              <a:defRPr sz="36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342900" indent="0">
              <a:buNone/>
              <a:defRPr sz="3600"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685800" indent="0">
              <a:buNone/>
              <a:defRPr sz="3600"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1028700" indent="0">
              <a:buNone/>
              <a:defRPr sz="3600"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1371600" indent="0">
              <a:buNone/>
              <a:defRPr sz="3600"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2B3B707-9D68-4F47-A362-5DC0CC0C6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4038" y="920713"/>
            <a:ext cx="4057650" cy="773112"/>
          </a:xfrm>
        </p:spPr>
        <p:txBody>
          <a:bodyPr>
            <a:noAutofit/>
          </a:bodyPr>
          <a:lstStyle>
            <a:lvl1pPr marL="0" indent="0" algn="r">
              <a:buNone/>
              <a:defRPr sz="6000" i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6000" i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6000" i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6000" i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6000" i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235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gram News Quotes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icture Placeholder 102">
            <a:extLst>
              <a:ext uri="{FF2B5EF4-FFF2-40B4-BE49-F238E27FC236}">
                <a16:creationId xmlns:a16="http://schemas.microsoft.com/office/drawing/2014/main" id="{C1FEB948-3417-44D1-9B30-BA6F20F2B3F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4" name="Title 103">
            <a:extLst>
              <a:ext uri="{FF2B5EF4-FFF2-40B4-BE49-F238E27FC236}">
                <a16:creationId xmlns:a16="http://schemas.microsoft.com/office/drawing/2014/main" id="{218F7346-A718-4A9E-A28E-60813CD9EC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836756"/>
            <a:ext cx="7886700" cy="2234305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187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gram News Quotes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icture Placeholder 112">
            <a:extLst>
              <a:ext uri="{FF2B5EF4-FFF2-40B4-BE49-F238E27FC236}">
                <a16:creationId xmlns:a16="http://schemas.microsoft.com/office/drawing/2014/main" id="{FEEAC4C4-BECF-499F-B8E4-F6A554352EB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4" name="Title 113">
            <a:extLst>
              <a:ext uri="{FF2B5EF4-FFF2-40B4-BE49-F238E27FC236}">
                <a16:creationId xmlns:a16="http://schemas.microsoft.com/office/drawing/2014/main" id="{B109C033-429A-4B47-BF44-7340121C3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884" y="324644"/>
            <a:ext cx="8144091" cy="839340"/>
          </a:xfrm>
        </p:spPr>
        <p:txBody>
          <a:bodyPr>
            <a:noAutofit/>
          </a:bodyPr>
          <a:lstStyle>
            <a:lvl1pPr>
              <a:defRPr sz="800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6" name="Text Placeholder 115">
            <a:extLst>
              <a:ext uri="{FF2B5EF4-FFF2-40B4-BE49-F238E27FC236}">
                <a16:creationId xmlns:a16="http://schemas.microsoft.com/office/drawing/2014/main" id="{E3A9E95C-4F74-4D84-9FD2-C990AADFF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012" y="1112838"/>
            <a:ext cx="8095964" cy="1093787"/>
          </a:xfrm>
        </p:spPr>
        <p:txBody>
          <a:bodyPr>
            <a:noAutofit/>
          </a:bodyPr>
          <a:lstStyle>
            <a:lvl1pPr marL="0" indent="0" algn="l">
              <a:buNone/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 algn="l">
              <a:buNone/>
              <a:defRPr sz="5400">
                <a:solidFill>
                  <a:schemeClr val="accent1">
                    <a:lumMod val="75000"/>
                  </a:schemeClr>
                </a:solidFill>
              </a:defRPr>
            </a:lvl2pPr>
            <a:lvl3pPr marL="685800" indent="0" algn="l">
              <a:buNone/>
              <a:defRPr sz="5400">
                <a:solidFill>
                  <a:schemeClr val="accent1">
                    <a:lumMod val="75000"/>
                  </a:schemeClr>
                </a:solidFill>
              </a:defRPr>
            </a:lvl3pPr>
            <a:lvl4pPr marL="1028700" indent="0" algn="l">
              <a:buNone/>
              <a:defRPr sz="5400">
                <a:solidFill>
                  <a:schemeClr val="accent1">
                    <a:lumMod val="75000"/>
                  </a:schemeClr>
                </a:solidFill>
              </a:defRPr>
            </a:lvl4pPr>
            <a:lvl5pPr marL="1371600" indent="0" algn="l">
              <a:buNone/>
              <a:defRPr sz="54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01439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n-US" noProof="0" smtClean="0"/>
              <a:t>9/30/2022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20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n-US" noProof="0" smtClean="0"/>
              <a:t>9/30/2022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940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77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gram News Quo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4961FCD-DBD6-4C3B-BCFE-5D81E9C45B0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22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35F59D21-816B-4CEF-827C-780C8336D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646" y="4129205"/>
            <a:ext cx="7499457" cy="830997"/>
          </a:xfrm>
        </p:spPr>
        <p:txBody>
          <a:bodyPr anchor="t">
            <a:noAutofit/>
          </a:bodyPr>
          <a:lstStyle>
            <a:lvl1pPr algn="ctr">
              <a:defRPr sz="48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53459DBE-C7D6-4A28-A821-1A172751E1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402" y="3770313"/>
            <a:ext cx="7384023" cy="358775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  <a:lvl2pPr marL="342900" indent="0">
              <a:buNone/>
              <a:defRPr sz="2400">
                <a:latin typeface="+mj-lt"/>
              </a:defRPr>
            </a:lvl2pPr>
            <a:lvl3pPr marL="685800" indent="0">
              <a:buNone/>
              <a:defRPr sz="2400">
                <a:latin typeface="+mj-lt"/>
              </a:defRPr>
            </a:lvl3pPr>
            <a:lvl4pPr marL="1028700" indent="0">
              <a:buNone/>
              <a:defRPr sz="2400">
                <a:latin typeface="+mj-lt"/>
              </a:defRPr>
            </a:lvl4pPr>
            <a:lvl5pPr marL="1371600" indent="0"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9044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gram News Quot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4FD77493-C787-4E8C-BDF8-D0B7E21144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95148" cy="751874"/>
          </a:xfrm>
        </p:spPr>
        <p:txBody>
          <a:bodyPr>
            <a:noAutofit/>
          </a:bodyPr>
          <a:lstStyle>
            <a:lvl1pPr algn="l">
              <a:defRPr sz="5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5EF638AE-52DE-43DE-85B6-0570C9E7D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87" y="986400"/>
            <a:ext cx="7895148" cy="609600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 algn="l">
              <a:buNone/>
              <a:defRPr b="1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685800" indent="0" algn="l">
              <a:buNone/>
              <a:defRPr b="1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028700" indent="0" algn="l">
              <a:buNone/>
              <a:defRPr b="1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371600" indent="0" algn="l">
              <a:buNone/>
              <a:defRPr b="1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62E7131-E182-4A69-AECF-B1253E58075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171825" y="1773238"/>
            <a:ext cx="5972175" cy="3370262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019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gram News Quote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7B294CB3-8E33-4D77-AB85-3864C196B18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20311" y="156343"/>
            <a:ext cx="6944075" cy="33848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itle 51">
            <a:extLst>
              <a:ext uri="{FF2B5EF4-FFF2-40B4-BE49-F238E27FC236}">
                <a16:creationId xmlns:a16="http://schemas.microsoft.com/office/drawing/2014/main" id="{65A8721D-CF60-4930-B0D7-928CAE1C4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800" y="3828978"/>
            <a:ext cx="6882062" cy="718239"/>
          </a:xfrm>
        </p:spPr>
        <p:txBody>
          <a:bodyPr>
            <a:noAutofit/>
          </a:bodyPr>
          <a:lstStyle>
            <a:lvl1pPr algn="r">
              <a:defRPr sz="440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126197A5-9EC5-43BC-9926-F23D28288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614" y="156343"/>
            <a:ext cx="1395662" cy="4799832"/>
          </a:xfrm>
        </p:spPr>
        <p:txBody>
          <a:bodyPr vert="vert270" anchor="ctr">
            <a:noAutofit/>
          </a:bodyPr>
          <a:lstStyle>
            <a:lvl1pPr marL="0" indent="0" algn="ctr">
              <a:buNone/>
              <a:defRPr sz="6600">
                <a:solidFill>
                  <a:schemeClr val="accent5">
                    <a:lumMod val="60000"/>
                    <a:lumOff val="40000"/>
                  </a:schemeClr>
                </a:solidFill>
                <a:latin typeface="Forte" panose="03060902040502070203" pitchFamily="66" charset="0"/>
              </a:defRPr>
            </a:lvl1pPr>
            <a:lvl2pPr marL="342900" indent="0" algn="ctr"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  <a:latin typeface="Forte" panose="03060902040502070203" pitchFamily="66" charset="0"/>
              </a:defRPr>
            </a:lvl2pPr>
            <a:lvl3pPr marL="685800" indent="0" algn="ctr"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  <a:latin typeface="Forte" panose="03060902040502070203" pitchFamily="66" charset="0"/>
              </a:defRPr>
            </a:lvl3pPr>
            <a:lvl4pPr marL="1028700" indent="0" algn="ctr"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  <a:latin typeface="Forte" panose="03060902040502070203" pitchFamily="66" charset="0"/>
              </a:defRPr>
            </a:lvl4pPr>
            <a:lvl5pPr marL="1371600" indent="0" algn="ctr"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  <a:latin typeface="Forte" panose="03060902040502070203" pitchFamily="66" charset="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1E9363D5-F4DF-4920-8EF3-3637EA3800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4487334"/>
            <a:ext cx="6882062" cy="537478"/>
          </a:xfrm>
        </p:spPr>
        <p:txBody>
          <a:bodyPr>
            <a:noAutofit/>
          </a:bodyPr>
          <a:lstStyle>
            <a:lvl1pPr marL="0" indent="0" algn="r">
              <a:buNone/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>
              <a:buNone/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685800" indent="0">
              <a:buNone/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028700" indent="0">
              <a:buNone/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371600" indent="0">
              <a:buNone/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5894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gram News Quote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2279AD31-9CED-47C3-9B5B-F4262502DF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838" y="217488"/>
            <a:ext cx="6597226" cy="33274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6" name="Title 65">
            <a:extLst>
              <a:ext uri="{FF2B5EF4-FFF2-40B4-BE49-F238E27FC236}">
                <a16:creationId xmlns:a16="http://schemas.microsoft.com/office/drawing/2014/main" id="{88FEF0FD-2629-4BDC-AF76-8A0555498B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9186" y="2997642"/>
            <a:ext cx="6597877" cy="1034094"/>
          </a:xfrm>
        </p:spPr>
        <p:txBody>
          <a:bodyPr>
            <a:normAutofit/>
          </a:bodyPr>
          <a:lstStyle>
            <a:lvl1pPr algn="ctr">
              <a:defRPr sz="3600">
                <a:latin typeface="Sitka Banner" panose="02000505000000020004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014A6709-C10C-4231-A67B-28EB228387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5156" y="4546600"/>
            <a:ext cx="8093688" cy="605683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 algn="ctr">
              <a:buNone/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685800" indent="0" algn="ctr">
              <a:buNone/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028700" indent="0" algn="ctr">
              <a:buNone/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371600" indent="0" algn="ctr">
              <a:buNone/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5314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gram News Quote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4">
            <a:extLst>
              <a:ext uri="{FF2B5EF4-FFF2-40B4-BE49-F238E27FC236}">
                <a16:creationId xmlns:a16="http://schemas.microsoft.com/office/drawing/2014/main" id="{5CD40473-43E6-422E-B6FE-A8E54833348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6" name="Title 75">
            <a:extLst>
              <a:ext uri="{FF2B5EF4-FFF2-40B4-BE49-F238E27FC236}">
                <a16:creationId xmlns:a16="http://schemas.microsoft.com/office/drawing/2014/main" id="{68783343-FFB7-455B-B053-6A318FE5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666" y="1170740"/>
            <a:ext cx="4092668" cy="2367067"/>
          </a:xfrm>
        </p:spPr>
        <p:txBody>
          <a:bodyPr>
            <a:normAutofit/>
          </a:bodyPr>
          <a:lstStyle>
            <a:lvl1pPr algn="ctr">
              <a:defRPr sz="2400" b="1">
                <a:latin typeface="Helvetica Neu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4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gram News Quotes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5D9BE3F6-F54A-4E6F-A85E-F690EC700CF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28305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3" name="Title 82">
            <a:extLst>
              <a:ext uri="{FF2B5EF4-FFF2-40B4-BE49-F238E27FC236}">
                <a16:creationId xmlns:a16="http://schemas.microsoft.com/office/drawing/2014/main" id="{527F92B2-FEAE-4F11-AD59-C33433CA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346" y="2830513"/>
            <a:ext cx="6975308" cy="1666654"/>
          </a:xfrm>
        </p:spPr>
        <p:txBody>
          <a:bodyPr>
            <a:normAutofit/>
          </a:bodyPr>
          <a:lstStyle>
            <a:lvl1pPr algn="ctr">
              <a:defRPr sz="2800">
                <a:latin typeface="Bell MT" panose="020205030603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019B9-D5B5-47C2-907E-B2E627F400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9800" y="4563532"/>
            <a:ext cx="4767263" cy="395817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342900" indent="0">
              <a:buNone/>
              <a:defRPr sz="2000"/>
            </a:lvl2pPr>
            <a:lvl3pPr marL="685800" indent="0">
              <a:buNone/>
              <a:defRPr sz="2000"/>
            </a:lvl3pPr>
            <a:lvl4pPr marL="1028700" indent="0">
              <a:buNone/>
              <a:defRPr sz="2000"/>
            </a:lvl4pPr>
            <a:lvl5pPr marL="1371600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8763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gram News Quotes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20417F6A-E5E9-40C6-90E7-8FA91A4EFB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0" name="Title 89">
            <a:extLst>
              <a:ext uri="{FF2B5EF4-FFF2-40B4-BE49-F238E27FC236}">
                <a16:creationId xmlns:a16="http://schemas.microsoft.com/office/drawing/2014/main" id="{2073059D-3A3A-409A-B0C4-2EAAB8B470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77440" y="973178"/>
            <a:ext cx="4649000" cy="3197143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8831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gram News Quotes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id="{DD34F49D-0126-46A2-9635-6142936C9E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7" name="Title 96">
            <a:extLst>
              <a:ext uri="{FF2B5EF4-FFF2-40B4-BE49-F238E27FC236}">
                <a16:creationId xmlns:a16="http://schemas.microsoft.com/office/drawing/2014/main" id="{82A14B5D-982B-49AC-AE33-DC229C9E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346" y="1956020"/>
            <a:ext cx="3705309" cy="1773141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accent5">
                    <a:lumMod val="60000"/>
                    <a:lumOff val="4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7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n-US" noProof="0" smtClean="0"/>
              <a:t>9/30/2022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61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22" r:id="rId12"/>
    <p:sldLayoutId id="2147483726" r:id="rId13"/>
    <p:sldLayoutId id="2147483727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0AD7F639-CB6B-43F2-8456-7FFEF629DB1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52913" y="0"/>
            <a:ext cx="3857625" cy="51435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F00E80-5A2E-473F-ABB2-37297796C9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301084026</a:t>
            </a:r>
          </a:p>
          <a:p>
            <a:r>
              <a:rPr lang="en-US" dirty="0"/>
              <a:t>COMP229</a:t>
            </a:r>
          </a:p>
          <a:p>
            <a:r>
              <a:rPr lang="en-US" dirty="0"/>
              <a:t>Assignment 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D2F5598-D214-48C3-9A07-D2B31A4812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AJ Balbacal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6209F7-B80D-4098-B27C-8F5308CFF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0538" y="2536391"/>
            <a:ext cx="4311566" cy="427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2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_NewsQuotes_Wide_Win32_SL_v2" id="{E6364A1B-53CF-42D5-B7AC-EAE27226A3AC}" vid="{87438DBB-11A7-41FE-9E2B-F7199A3D53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AF5ACA-C4EB-45F3-98CD-CDA2021BE9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1F0B75-6F9F-4440-96D8-51F0C672AA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802818-BC3E-4A55-9854-CEED52CD8C2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Instagram landscape for news and quotes</Template>
  <TotalTime>3</TotalTime>
  <Words>7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Arial</vt:lpstr>
      <vt:lpstr>Arial Black</vt:lpstr>
      <vt:lpstr>Bell MT</vt:lpstr>
      <vt:lpstr>Calibri</vt:lpstr>
      <vt:lpstr>Calibri Light</vt:lpstr>
      <vt:lpstr>Cooper Black</vt:lpstr>
      <vt:lpstr>Forte</vt:lpstr>
      <vt:lpstr>Helvetica Neue</vt:lpstr>
      <vt:lpstr>Segoe UI Light</vt:lpstr>
      <vt:lpstr>Sitka Banner</vt:lpstr>
      <vt:lpstr>TH SarabunPSK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Anueljann Balbacal</dc:creator>
  <cp:lastModifiedBy>Anueljann Balbacal</cp:lastModifiedBy>
  <cp:revision>1</cp:revision>
  <dcterms:created xsi:type="dcterms:W3CDTF">2022-10-01T02:15:42Z</dcterms:created>
  <dcterms:modified xsi:type="dcterms:W3CDTF">2022-10-01T02:18:45Z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