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pp.labelbox.com/catalog/dataset/clbwmz2ji10z608xp8jk5blf2?public=true&amp;_r=https%3A%2F%2Fwww.google.com%2F%3Futm_source%3Dgoogle&amp;utm_medium=paid-search&amp;utm_campaign=20490370058&amp;utm_keyword=deep%2520learning%2520in%2520machine%2520learning&amp;gclid=CjwKCAjwv-2pBhB-EiwAtsQZFDjZ7b_X0MXsoUjSLBf1OJ9PXq2JAYMWOpHH9IOZcknnCKHsDZIuEBoCaBQQAvD_BwE&amp;referrer_url=https%3A%2F%2Fwww.google.com%2F&amp;search.query=NoXSA&amp;search.sorting=NobwRAZglgpgNgEzALnNeTlgQQwC44BKA9gO4DCATjPjAgIJ5gA0YAbjJQEbEDOMAORwBbGCjBUaeOgAJGYAL6sEUagGM8UYgDtxAEQCiAZXIswogrgJG1ACxjCcASUzaArnDgKAukA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nsorflow.org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3dc5249e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3dc5249e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442e0607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442e0607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34bf5d7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34bf5d7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34bf5d7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34bf5d7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.labelbox.com/catalog/dataset/clbwmz2ji10z608xp8jk5blf2?public=true&amp;_r=https%3A%2F%2Fwww.google.com%2F%3Futm_source%3Dgoogle&amp;utm_medium=paid-search&amp;utm_campaign=20490370058&amp;utm_keyword=deep%2520learning%2520in%2520machine%2520learning&amp;gclid=CjwKCAjwv-2pBhB-EiwAtsQZFDjZ7b_X0MXsoUjSLBf1OJ9PXq2JAYMWOpHH9IOZcknnCKHsDZIuEBoCaBQQAvD_BwE&amp;referrer_url=https%3A%2F%2Fwww.google.com%2F&amp;search.query=NoXSA&amp;search.sorting=NobwRAZglgpgNgEzALnNeTlgQQwC44BKA9gO4DCATjPjAgIJ5gA0YAbjJQEbEDOMAORwBbGCjBUaeOgAJGYAL6sEUagGM8UYgDtxAEQCiAZXIswogrgJG1ACxjCcASUzaArnDgKAuk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34bf5d7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34bf5d7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https://www.tensorflow.org/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34bf5d75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34bf5d7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34bf5d75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34bf5d75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3b0cba5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3b0cba5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3dc5249e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3dc5249e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3dc5249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3dc5249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C458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datasets/trolukovich/food11-image-dataset" TargetMode="External"/><Relationship Id="rId4" Type="http://schemas.openxmlformats.org/officeDocument/2006/relationships/hyperlink" Target="https://labelbox.com/datasets/food-101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8.jp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ovh/ai-training-examples/blob/main/notebooks/computer-vision/image-classification/tensorflow/resnet50/notebook-resnet-transfer-learning-image-classification.ipynb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7.jpg"/><Relationship Id="rId5" Type="http://schemas.openxmlformats.org/officeDocument/2006/relationships/image" Target="../media/image5.jpg"/><Relationship Id="rId6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mage Recognition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17"/>
              <a:t>Sean Fulbright</a:t>
            </a:r>
            <a:endParaRPr sz="171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17"/>
              <a:t>Alexji Gaston</a:t>
            </a:r>
            <a:endParaRPr sz="171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</a:t>
            </a:r>
            <a:r>
              <a:rPr lang="en"/>
              <a:t> of results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an optimal </a:t>
            </a:r>
            <a:r>
              <a:rPr lang="en"/>
              <a:t>training</a:t>
            </a:r>
            <a:r>
              <a:rPr lang="en"/>
              <a:t> size from trendline, to avoid underfitting and overfitting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the max accuracy of the model with a dataset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19150" y="845600"/>
            <a:ext cx="7505700" cy="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Antonov, A. (2019, December 2).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Food-11 Image Dataset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Food-11 image dataset.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https://www.kaggle.com/datasets/trolukovich/food11-image-dataset</a:t>
            </a:r>
            <a:endParaRPr sz="1200">
              <a:solidFill>
                <a:srgbClr val="2525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Bossard, Guillaumin, &amp; Van Gool. (n.d.). </a:t>
            </a:r>
            <a:r>
              <a:rPr i="1" lang="en" sz="12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Food-101</a:t>
            </a:r>
            <a:r>
              <a:rPr lang="en" sz="12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Labelbox. Retrieved October 27, 2023, from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https://labelbox.com/datasets/food-101/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(learning problem)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727650" y="2056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Image Recognition and categorization of food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276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101 Dataset provided by Labelbox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Contains Images of Food Categorized as:</a:t>
            </a:r>
            <a:endParaRPr/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Soup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Dessert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Meat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Bread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Egg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Seafood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2827700" y="2743150"/>
            <a:ext cx="2659800" cy="15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Fried Food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Noodles/Pasta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Dairy product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Fruit/Vegetable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Rice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875" y="1194273"/>
            <a:ext cx="1719825" cy="17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6950" y="3025150"/>
            <a:ext cx="2387375" cy="17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050" y="1194273"/>
            <a:ext cx="1719825" cy="17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Method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Supervised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trike="sngStrike"/>
              <a:t>One vs all logistic regression</a:t>
            </a:r>
            <a:endParaRPr strike="sngStrike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Neural Network (specifically resNet-50)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Libraries: TensorFlow(Keras)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Code for resNet model creation: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https://github.com/ovh/ai-training-examples/blob/main/notebooks/computer-vision/image-classification/tensorflow/resnet50/notebook-resnet-transfer-learning-image-classification.ipynb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325" y="1800196"/>
            <a:ext cx="3302525" cy="13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Train the algorithm with some number of training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Feed the set of training data i</a:t>
            </a:r>
            <a:r>
              <a:rPr lang="en"/>
              <a:t>nto the trained program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Feed a test dataset into the trained program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Check the accuracy of the predictions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using different sizes of training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Training set sizes are 50, 100, 250, 500, 1000, 5000, 9000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Compare accuracy of all sets of training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Results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program is trained with larger and larger training datasets, it will be more accurate at categorizing the images of foods into one of the eleven categories.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Results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875" y="2646250"/>
            <a:ext cx="2809326" cy="224844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618475" y="1492750"/>
            <a:ext cx="3655800" cy="30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Through various passes, interesting results occurred: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Slight increase and decrease between 0 and 1000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final result saw an overall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increase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in accuracy at 5000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Max Accuracy of 76.9% at a data size of 5000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Mostly underfitting, no overfitting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 seems to correct overfitting automatically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875" y="391931"/>
            <a:ext cx="2809325" cy="22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7520825" y="506775"/>
            <a:ext cx="14175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Results from a different run when trying to figure out resNet model (incomplete)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7571525" y="2715475"/>
            <a:ext cx="13161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Final results from complete resNet model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Problems in </a:t>
            </a:r>
            <a:r>
              <a:rPr lang="en"/>
              <a:t>Experiment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819150" y="1800200"/>
            <a:ext cx="3561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categories could be too vague and diverse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Ex. All images to the right are classified as bread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one run due to time constraints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975" y="1202650"/>
            <a:ext cx="1549500" cy="15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457" y="1444700"/>
            <a:ext cx="2127218" cy="14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4675" y="2949950"/>
            <a:ext cx="1950374" cy="195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938600"/>
            <a:ext cx="1973075" cy="19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</a:t>
            </a:r>
            <a:r>
              <a:rPr lang="en"/>
              <a:t>xperiment</a:t>
            </a:r>
            <a:r>
              <a:rPr lang="en"/>
              <a:t> was Repeated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training sizes between 1000 and 5000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Due to large jump from 33.2% accurac</a:t>
            </a:r>
            <a:r>
              <a:rPr lang="en"/>
              <a:t>y to </a:t>
            </a:r>
            <a:r>
              <a:rPr lang="en"/>
              <a:t>76.9%</a:t>
            </a:r>
            <a:r>
              <a:rPr lang="en"/>
              <a:t> ac</a:t>
            </a:r>
            <a:r>
              <a:rPr lang="en"/>
              <a:t>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training sizes between 5000 and 9000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</a:t>
            </a:r>
            <a:r>
              <a:rPr lang="en"/>
              <a:t>determine more accurately the trend after 5000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</a:t>
            </a:r>
            <a:r>
              <a:rPr lang="en"/>
              <a:t> more runs to draw a </a:t>
            </a:r>
            <a:r>
              <a:rPr lang="en"/>
              <a:t>conclusion from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