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What is the primary goal of Agile methodology?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the primary goal of Agile methodology?</a:t>
            </a:r>
          </a:p>
          <a:p/>
          <a:p>
            <a:r>
              <a:t>A) Strict process adherence</a:t>
            </a:r>
          </a:p>
          <a:p>
            <a:r>
              <a:t>B) Working software</a:t>
            </a:r>
          </a:p>
          <a:p>
            <a:r>
              <a:t>C) Detailed documentation</a:t>
            </a:r>
          </a:p>
          <a:p>
            <a:r>
              <a:t>D) Predictive planning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When should story points be assigned?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should story points be assigned?</a:t>
            </a:r>
          </a:p>
          <a:p/>
          <a:p>
            <a:r>
              <a:t>A) During development</a:t>
            </a:r>
          </a:p>
          <a:p>
            <a:r>
              <a:t>B) After UAT</a:t>
            </a:r>
          </a:p>
          <a:p>
            <a:r>
              <a:t>C) During refinement or sprint planning</a:t>
            </a:r>
          </a:p>
          <a:p>
            <a:r>
              <a:t>D) During release planning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Which ceremony is used to reflect and improve processes?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ceremony is used to reflect and improve processes?</a:t>
            </a:r>
          </a:p>
          <a:p/>
          <a:p>
            <a:r>
              <a:t>A) Sprint Planning</a:t>
            </a:r>
          </a:p>
          <a:p>
            <a:r>
              <a:t>B) Daily Standup</a:t>
            </a:r>
          </a:p>
          <a:p>
            <a:r>
              <a:t>C) Sprint Retrospective</a:t>
            </a:r>
          </a:p>
          <a:p>
            <a:r>
              <a:t>D) Product Demo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What do story points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do story points measure?</a:t>
            </a:r>
          </a:p>
          <a:p/>
          <a:p>
            <a:r>
              <a:t>A) Time</a:t>
            </a:r>
          </a:p>
          <a:p>
            <a:r>
              <a:t>B) Developer speed</a:t>
            </a:r>
          </a:p>
          <a:p>
            <a:r>
              <a:t>C) Effort, risk, complexity</a:t>
            </a:r>
          </a:p>
          <a:p>
            <a:r>
              <a:t>D) Bug count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What is a commonly used scale for story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commonly used scale for story points?</a:t>
            </a:r>
          </a:p>
          <a:p/>
          <a:p>
            <a:r>
              <a:t>A) 1-10</a:t>
            </a:r>
          </a:p>
          <a:p>
            <a:r>
              <a:t>B) Fibonacci</a:t>
            </a:r>
          </a:p>
          <a:p>
            <a:r>
              <a:t>C) Binary</a:t>
            </a:r>
          </a:p>
          <a:p>
            <a:r>
              <a:t>D) Prime numbers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What’s the main benefit of using story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What’s the main benefit of using story points?</a:t>
            </a:r>
          </a:p>
          <a:p/>
          <a:p>
            <a:r>
              <a:t>A) Exact time tracking</a:t>
            </a:r>
          </a:p>
          <a:p>
            <a:r>
              <a:t>B) Skill-based evaluation</a:t>
            </a:r>
          </a:p>
          <a:p>
            <a:r>
              <a:t>C) Consistent team estimation</a:t>
            </a:r>
          </a:p>
          <a:p>
            <a:r>
              <a:t>D) Manager visibility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Which of the following is NOT a valid story point value in Fibonacci?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of the following is NOT a valid story point value in Fibonacci?</a:t>
            </a:r>
          </a:p>
          <a:p/>
          <a:p>
            <a:r>
              <a:t>A) 3</a:t>
            </a:r>
          </a:p>
          <a:p>
            <a:r>
              <a:t>B) 8</a:t>
            </a:r>
          </a:p>
          <a:p>
            <a:r>
              <a:t>C) 13</a:t>
            </a:r>
          </a:p>
          <a:p>
            <a:r>
              <a:t>D) 10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Story points are best estimated by...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Story points are best estimated by...</a:t>
            </a:r>
          </a:p>
          <a:p/>
          <a:p>
            <a:r>
              <a:t>A) Product Owner</a:t>
            </a:r>
          </a:p>
          <a:p>
            <a:r>
              <a:t>B) Scrum Master</a:t>
            </a:r>
          </a:p>
          <a:p>
            <a:r>
              <a:t>C) Entire Development Team</a:t>
            </a:r>
          </a:p>
          <a:p>
            <a:r>
              <a:t>D) Project Manager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What’s a good use of story point velocity?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What’s a good use of story point velocity?</a:t>
            </a:r>
          </a:p>
          <a:p/>
          <a:p>
            <a:r>
              <a:t>A) Assigning tasks</a:t>
            </a:r>
          </a:p>
          <a:p>
            <a:r>
              <a:t>B) Planning future sprints</a:t>
            </a:r>
          </a:p>
          <a:p>
            <a:r>
              <a:t>C) Evaluating performance</a:t>
            </a:r>
          </a:p>
          <a:p>
            <a:r>
              <a:t>D) Tracking overtime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Quiz: How should teams handle disagreements on story point values?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should teams handle disagreements on story point values?</a:t>
            </a:r>
          </a:p>
          <a:p/>
          <a:p>
            <a:r>
              <a:t>A) Vote secretly</a:t>
            </a:r>
          </a:p>
          <a:p>
            <a:r>
              <a:t>B) Pick the average</a:t>
            </a:r>
          </a:p>
          <a:p>
            <a:r>
              <a:t>C) Discuss and reach consensus</a:t>
            </a:r>
          </a:p>
          <a:p>
            <a:r>
              <a:t>D) Let PO decide</a:t>
            </a:r>
          </a:p>
          <a:p/>
          <a:p>
            <a:r>
              <a:t>👉 First 3 correct answers win chocolates! 🍫🍫🍫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