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Story Point Estimation Tool – Concept to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the Story Point Estimation Idea Came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Challenges in consistent task estimation across agile teams</a:t>
            </a:r>
          </a:p>
          <a:p>
            <a:r>
              <a:t>• Varying developer experience led to uneven sizing</a:t>
            </a:r>
          </a:p>
          <a:p>
            <a:r>
              <a:t>• Manual estimation process was time-consuming and error-prone</a:t>
            </a:r>
          </a:p>
          <a:p>
            <a:r>
              <a:t>• Need for a standardized, repeatable, and quick method</a:t>
            </a:r>
          </a:p>
          <a:p>
            <a:r>
              <a:t>• Desire to increase planning accuracy and reduce sprint spillovers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 Point Estimation Tool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Web-based UI for entering task/module details</a:t>
            </a:r>
          </a:p>
          <a:p>
            <a:r>
              <a:t>• Estimates based on predefined complexity factors</a:t>
            </a:r>
          </a:p>
          <a:p>
            <a:r>
              <a:t>• Auto-calculates story points using configurable rules</a:t>
            </a:r>
          </a:p>
          <a:p>
            <a:r>
              <a:t>• Supports historical learning from completed sprints</a:t>
            </a:r>
          </a:p>
          <a:p>
            <a:r>
              <a:t>• Integrated with Jira for auto-update (optional)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the Estimation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estimation bias and guesswork</a:t>
            </a:r>
          </a:p>
          <a:p>
            <a:r>
              <a:t>• Improves planning accuracy and sprint commitment</a:t>
            </a:r>
          </a:p>
          <a:p>
            <a:r>
              <a:t>• Faster sprint grooming and backlog refinement</a:t>
            </a:r>
          </a:p>
          <a:p>
            <a:r>
              <a:t>• Helps new team members estimate more confidently</a:t>
            </a:r>
          </a:p>
          <a:p>
            <a:r>
              <a:t>• Creates a central record of estimation trends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/ Walkthrough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Pilot with selected agile teams</a:t>
            </a:r>
          </a:p>
          <a:p>
            <a:r>
              <a:t>• Gather feedback and improve UI/logic</a:t>
            </a:r>
          </a:p>
          <a:p>
            <a:r>
              <a:t>• Enable Jira integration (if not done yet)</a:t>
            </a:r>
          </a:p>
          <a:p>
            <a:r>
              <a:t>• Document estimation guidelines</a:t>
            </a:r>
          </a:p>
          <a:p>
            <a:r>
              <a:t>• Roll out to broader teams by [Target Date]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