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Interactive Overview: Story Points in Agile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by: [Your Name] | [Date]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❓ What Are Story 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→ Story points are a relative measure of effort, complexity, and uncertainty.</a:t>
            </a:r>
          </a:p>
          <a:p>
            <a:r>
              <a:t>→ Typically use Fibonacci numbers: 1, 2, 3, 5, 8, 13, etc.</a:t>
            </a:r>
          </a:p>
          <a:p>
            <a:r>
              <a:t>→ Help in estimating how big or small a user story is without assigning hours.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❓ Why Not Use Hours for Estimation?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→ Hours vary between developers due to experience, skill, and familiarity.</a:t>
            </a:r>
          </a:p>
          <a:p>
            <a:r>
              <a:t>→ Leads to inaccurate planning and unrealistic deadlines.</a:t>
            </a:r>
          </a:p>
          <a:p>
            <a:r>
              <a:t>→ Story points focus on effort, not time, leading to better team collaboration.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📚 History of Story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→ Emerged from Agile frameworks: XP and Scrum (late 1990s).</a:t>
            </a:r>
          </a:p>
          <a:p>
            <a:r>
              <a:t>→ Popularized by Mike Cohn in 'Agile Estimating and Planning' (2005).</a:t>
            </a:r>
          </a:p>
          <a:p>
            <a:r>
              <a:t>→ Designed to improve planning and reduce estimation bias.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🕒 When Are Story Points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→ Backlog Grooming: Discuss and estimate new user stories.</a:t>
            </a:r>
          </a:p>
          <a:p>
            <a:r>
              <a:t>→ Sprint Planning: Team commits based on velocity and estimates.</a:t>
            </a:r>
          </a:p>
          <a:p>
            <a:r>
              <a:t>→ Sprint Review: Track total story points delivered.</a:t>
            </a:r>
          </a:p>
          <a:p>
            <a:r>
              <a:t>→ Retrospective: Reflect on estimation accuracy.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Benefits of Story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→ Promotes team-based estimation, reducing personal bias.</a:t>
            </a:r>
          </a:p>
          <a:p>
            <a:r>
              <a:t>→ Enables velocity tracking and planning future sprints.</a:t>
            </a:r>
          </a:p>
          <a:p>
            <a:r>
              <a:t>→ Works well across developers with different experience levels.</a:t>
            </a:r>
          </a:p>
          <a:p>
            <a:r>
              <a:t>→ Encourages discussion and better understanding of work.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💬 What’s Your Team’s Experience With Story Points?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