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Story Points vs Hours – Making It Clear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🧠 Story Points estimate effort, complexity, and risk — NOT time.</a:t>
            </a:r>
          </a:p>
          <a:p>
            <a:r>
              <a:t>• ⏱ Hours vary by person; story points are team-relative.</a:t>
            </a:r>
          </a:p>
          <a:p>
            <a:r>
              <a:t>• 📊 Points help track velocity and plan future sprints better.</a:t>
            </a:r>
          </a:p>
          <a:p>
            <a:r>
              <a:t>• ✅ Story Points support team alignment; Hours cause debate.</a:t>
            </a:r>
          </a:p>
          <a:p>
            <a:r>
              <a:t>• 💬 Use: 'How hard is this?' not 'How long will it take?'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