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7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25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50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63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51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386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889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422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9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0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7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5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64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4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1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6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FB987-A922-41BE-940C-6D95B42C0D6A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3B70-5168-4332-A1D2-E49C42B8C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965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Planificación de Interfaces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Antonio Jesús rojas </a:t>
            </a:r>
            <a:r>
              <a:rPr lang="es-ES" dirty="0" err="1" smtClean="0"/>
              <a:t>román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5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Web Elegida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IKEA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Diseño simple, limpio e intuitivo.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55" y="1825625"/>
            <a:ext cx="1104900" cy="523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05" y="3222793"/>
            <a:ext cx="6176356" cy="31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Maquetación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93804"/>
              </p:ext>
            </p:extLst>
          </p:nvPr>
        </p:nvGraphicFramePr>
        <p:xfrm>
          <a:off x="1948873" y="1888437"/>
          <a:ext cx="7931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727">
                  <a:extLst>
                    <a:ext uri="{9D8B030D-6E8A-4147-A177-3AD203B41FA5}">
                      <a16:colId xmlns:a16="http://schemas.microsoft.com/office/drawing/2014/main" val="3489485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CABECERA</a:t>
                      </a:r>
                      <a:endParaRPr lang="es-E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02663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5716"/>
              </p:ext>
            </p:extLst>
          </p:nvPr>
        </p:nvGraphicFramePr>
        <p:xfrm>
          <a:off x="1948873" y="2457026"/>
          <a:ext cx="7931727" cy="263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727">
                  <a:extLst>
                    <a:ext uri="{9D8B030D-6E8A-4147-A177-3AD203B41FA5}">
                      <a16:colId xmlns:a16="http://schemas.microsoft.com/office/drawing/2014/main" val="3086450319"/>
                    </a:ext>
                  </a:extLst>
                </a:gridCol>
              </a:tblGrid>
              <a:tr h="2638676">
                <a:tc>
                  <a:txBody>
                    <a:bodyPr/>
                    <a:lstStyle/>
                    <a:p>
                      <a:pPr algn="ctr"/>
                      <a:endParaRPr lang="es-E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E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E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E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s-E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CONTENIDO</a:t>
                      </a:r>
                      <a:endParaRPr lang="es-E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1010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45207"/>
              </p:ext>
            </p:extLst>
          </p:nvPr>
        </p:nvGraphicFramePr>
        <p:xfrm>
          <a:off x="1948873" y="5293451"/>
          <a:ext cx="7931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727">
                  <a:extLst>
                    <a:ext uri="{9D8B030D-6E8A-4147-A177-3AD203B41FA5}">
                      <a16:colId xmlns:a16="http://schemas.microsoft.com/office/drawing/2014/main" val="284133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PIE DE PÁGINA</a:t>
                      </a:r>
                      <a:endParaRPr lang="es-E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9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a Crear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err="1" smtClean="0"/>
              <a:t>Anthony’s</a:t>
            </a:r>
            <a:r>
              <a:rPr lang="es-ES" dirty="0" smtClean="0"/>
              <a:t> </a:t>
            </a:r>
            <a:r>
              <a:rPr lang="es-ES" dirty="0" err="1" smtClean="0"/>
              <a:t>Furniture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97" y="2792751"/>
            <a:ext cx="2280345" cy="22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Maquetación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25712"/>
              </p:ext>
            </p:extLst>
          </p:nvPr>
        </p:nvGraphicFramePr>
        <p:xfrm>
          <a:off x="1932247" y="2052638"/>
          <a:ext cx="7931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727">
                  <a:extLst>
                    <a:ext uri="{9D8B030D-6E8A-4147-A177-3AD203B41FA5}">
                      <a16:colId xmlns:a16="http://schemas.microsoft.com/office/drawing/2014/main" val="421855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ysClr val="windowText" lastClr="000000"/>
                          </a:solidFill>
                        </a:rPr>
                        <a:t>CABECERA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17127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81905"/>
              </p:ext>
            </p:extLst>
          </p:nvPr>
        </p:nvGraphicFramePr>
        <p:xfrm>
          <a:off x="1922834" y="2622868"/>
          <a:ext cx="7941140" cy="263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1140">
                  <a:extLst>
                    <a:ext uri="{9D8B030D-6E8A-4147-A177-3AD203B41FA5}">
                      <a16:colId xmlns:a16="http://schemas.microsoft.com/office/drawing/2014/main" val="2682073568"/>
                    </a:ext>
                  </a:extLst>
                </a:gridCol>
              </a:tblGrid>
              <a:tr h="2638676">
                <a:tc>
                  <a:txBody>
                    <a:bodyPr/>
                    <a:lstStyle/>
                    <a:p>
                      <a:pPr algn="ctr"/>
                      <a:endParaRPr lang="es-E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E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E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E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s-ES" dirty="0" smtClean="0">
                          <a:solidFill>
                            <a:sysClr val="windowText" lastClr="000000"/>
                          </a:solidFill>
                        </a:rPr>
                        <a:t>CONTENIDO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6782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44112"/>
              </p:ext>
            </p:extLst>
          </p:nvPr>
        </p:nvGraphicFramePr>
        <p:xfrm>
          <a:off x="1922834" y="5460934"/>
          <a:ext cx="794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1140">
                  <a:extLst>
                    <a:ext uri="{9D8B030D-6E8A-4147-A177-3AD203B41FA5}">
                      <a16:colId xmlns:a16="http://schemas.microsoft.com/office/drawing/2014/main" val="8463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ysClr val="windowText" lastClr="000000"/>
                          </a:solidFill>
                        </a:rPr>
                        <a:t>PIE DE PÁGINA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7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9" y="1853247"/>
            <a:ext cx="7124007" cy="4639067"/>
          </a:xfrm>
        </p:spPr>
      </p:pic>
    </p:spTree>
    <p:extLst>
      <p:ext uri="{BB962C8B-B14F-4D97-AF65-F5344CB8AC3E}">
        <p14:creationId xmlns:p14="http://schemas.microsoft.com/office/powerpoint/2010/main" val="2030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" y="946257"/>
            <a:ext cx="4543379" cy="544265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71" y="1359709"/>
            <a:ext cx="65436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743662"/>
            <a:ext cx="4770607" cy="5540759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99" y="1675188"/>
            <a:ext cx="3695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36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Planificación de Interfaces Web</vt:lpstr>
      <vt:lpstr>Web Elegida</vt:lpstr>
      <vt:lpstr>Maquetación</vt:lpstr>
      <vt:lpstr>Web a Crear</vt:lpstr>
      <vt:lpstr>Maquetación</vt:lpstr>
      <vt:lpstr>Diseño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Planificación de Interfaces Web</dc:title>
  <dc:creator>Rojas</dc:creator>
  <cp:lastModifiedBy>Rojas</cp:lastModifiedBy>
  <cp:revision>5</cp:revision>
  <dcterms:created xsi:type="dcterms:W3CDTF">2019-10-22T09:07:41Z</dcterms:created>
  <dcterms:modified xsi:type="dcterms:W3CDTF">2019-10-22T10:07:29Z</dcterms:modified>
</cp:coreProperties>
</file>