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8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0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45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08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06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44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48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19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0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5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77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9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0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2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7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BE035E-E2E3-4D93-A12A-B12F1A7F7B15}" type="datetimeFigureOut">
              <a:rPr lang="es-ES" smtClean="0"/>
              <a:t>05/12/2020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F0E4FB-B516-4D2E-8255-13F41F823A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DF406-AEF9-4130-A456-B31F2650F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0" y="4414687"/>
            <a:ext cx="10250013" cy="12332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100">
                <a:solidFill>
                  <a:srgbClr val="FFFFFF"/>
                </a:solidFill>
              </a:rPr>
              <a:t>Proyecto desarrollo aplicaciones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76560-EC97-41D3-9FC5-4A88D37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27137"/>
            <a:ext cx="10250011" cy="4629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F496F"/>
                </a:solidFill>
              </a:rPr>
              <a:t>Antonio Jesús Rojas Román – ADA ITS</a:t>
            </a:r>
          </a:p>
        </p:txBody>
      </p:sp>
      <p:sp useBgFill="1"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F8E2167-0ED2-4982-91D4-0AB36405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28" y="1105355"/>
            <a:ext cx="6281519" cy="25597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1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914F-B606-47CC-A296-A5116BB2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</a:t>
            </a:r>
            <a:r>
              <a:rPr lang="es-ES" dirty="0" err="1"/>
              <a:t>apptualizate</a:t>
            </a:r>
            <a:r>
              <a:rPr lang="es-ES" dirty="0"/>
              <a:t>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5921472-8037-4329-B4F2-10C3D7B1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429000"/>
            <a:ext cx="11183109" cy="1391477"/>
          </a:xfrm>
        </p:spPr>
        <p:txBody>
          <a:bodyPr>
            <a:noAutofit/>
          </a:bodyPr>
          <a:lstStyle/>
          <a:p>
            <a:pPr algn="just"/>
            <a:r>
              <a:rPr lang="es-ES" sz="4000" dirty="0"/>
              <a:t>AppTualizate es una tienda online dedicada a la venta de componentes informáticos, periféricos, consumibles y al desarrollo a medida de software</a:t>
            </a:r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AD26A2B4-5D37-490D-A72E-D387FD42EB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317500"/>
            <a:ext cx="2684463" cy="1092200"/>
          </a:xfrm>
        </p:spPr>
      </p:pic>
    </p:spTree>
    <p:extLst>
      <p:ext uri="{BB962C8B-B14F-4D97-AF65-F5344CB8AC3E}">
        <p14:creationId xmlns:p14="http://schemas.microsoft.com/office/powerpoint/2010/main" val="66092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914F-B606-47CC-A296-A5116BB2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06" y="2675466"/>
            <a:ext cx="11303188" cy="1507067"/>
          </a:xfrm>
        </p:spPr>
        <p:txBody>
          <a:bodyPr/>
          <a:lstStyle/>
          <a:p>
            <a:pPr algn="ctr"/>
            <a:r>
              <a:rPr lang="es-ES" dirty="0"/>
              <a:t>Donde surge la necesidad</a:t>
            </a:r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AD26A2B4-5D37-490D-A72E-D387FD42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0" y="429259"/>
            <a:ext cx="2684528" cy="1091428"/>
          </a:xfrm>
        </p:spPr>
      </p:pic>
    </p:spTree>
    <p:extLst>
      <p:ext uri="{BB962C8B-B14F-4D97-AF65-F5344CB8AC3E}">
        <p14:creationId xmlns:p14="http://schemas.microsoft.com/office/powerpoint/2010/main" val="11863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914F-B606-47CC-A296-A5116BB2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0" y="1921933"/>
            <a:ext cx="11265480" cy="1507067"/>
          </a:xfrm>
        </p:spPr>
        <p:txBody>
          <a:bodyPr/>
          <a:lstStyle/>
          <a:p>
            <a:pPr algn="ctr"/>
            <a:r>
              <a:rPr lang="es-ES" dirty="0"/>
              <a:t>Tecnologías usadas</a:t>
            </a:r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AD26A2B4-5D37-490D-A72E-D387FD42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0" y="429259"/>
            <a:ext cx="2684528" cy="1091428"/>
          </a:xfr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292B6C-C8EE-4F00-B291-440B684EA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51" y="3112636"/>
            <a:ext cx="7117237" cy="33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6641-6BC1-40FA-A57E-959B0A81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9200"/>
            <a:ext cx="10058400" cy="1879600"/>
          </a:xfrm>
        </p:spPr>
        <p:txBody>
          <a:bodyPr/>
          <a:lstStyle/>
          <a:p>
            <a:pPr algn="ctr"/>
            <a:r>
              <a:rPr lang="es-ES" dirty="0"/>
              <a:t>¿Cómo se rentabilizará </a:t>
            </a:r>
            <a:r>
              <a:rPr lang="es-ES" dirty="0" err="1"/>
              <a:t>apptualizate</a:t>
            </a:r>
            <a:r>
              <a:rPr lang="es-ES" dirty="0"/>
              <a:t> desde un punto de vista económico?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A868CD-6008-4D4F-AC9C-81C17D243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AD26A2B4-5D37-490D-A72E-D387FD42EB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317500"/>
            <a:ext cx="2684463" cy="1092200"/>
          </a:xfrm>
        </p:spPr>
      </p:pic>
    </p:spTree>
    <p:extLst>
      <p:ext uri="{BB962C8B-B14F-4D97-AF65-F5344CB8AC3E}">
        <p14:creationId xmlns:p14="http://schemas.microsoft.com/office/powerpoint/2010/main" val="27498284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Proyecto desarrollo aplicaciones web</vt:lpstr>
      <vt:lpstr>¿qué es apptualizate?</vt:lpstr>
      <vt:lpstr>Donde surge la necesidad</vt:lpstr>
      <vt:lpstr>Tecnologías usadas</vt:lpstr>
      <vt:lpstr>¿Cómo se rentabilizará apptualizate desde un punto de vista económico?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desarrollo aplicaciones web</dc:title>
  <dc:creator>Antonio Jesus Rojas Roman</dc:creator>
  <cp:lastModifiedBy>Antonio Jesus Rojas Roman</cp:lastModifiedBy>
  <cp:revision>6</cp:revision>
  <dcterms:created xsi:type="dcterms:W3CDTF">2020-12-05T11:49:36Z</dcterms:created>
  <dcterms:modified xsi:type="dcterms:W3CDTF">2020-12-05T14:09:46Z</dcterms:modified>
</cp:coreProperties>
</file>