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Thin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edium-bold.fntdata"/><Relationship Id="rId10" Type="http://schemas.openxmlformats.org/officeDocument/2006/relationships/slide" Target="slides/slide5.xml"/><Relationship Id="rId21" Type="http://schemas.openxmlformats.org/officeDocument/2006/relationships/font" Target="fonts/RobotoMedium-regular.fntdata"/><Relationship Id="rId13" Type="http://schemas.openxmlformats.org/officeDocument/2006/relationships/font" Target="fonts/RobotoThin-regular.fntdata"/><Relationship Id="rId24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Thin-italic.fntdata"/><Relationship Id="rId14" Type="http://schemas.openxmlformats.org/officeDocument/2006/relationships/font" Target="fonts/RobotoThin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Thin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f5dd789d9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f5dd789d9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@AiJing, 40 ~ 60s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f5dd789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f5dd789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@AiJing, 40 ~ 50s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f5dd789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f5dd789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@Michael, 30s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f5dd789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f5dd789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@Michael, 75 ~ 90s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results and comparisons that demonstrate the benefit of using your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Highlight: 1. User Interface (friendly to non-tech people), 2. Portability &amp; Better accessibility &amp; Better to collaborate &amp; Less hardware/environment restriction (Google Cloud), 3. Directly using YouTube link, 4.Birdeye view (a new angle to see the game), 5. Direct statistics display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f5dd789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f5dd789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@AiJing, 40 ~ 60s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f5dd789d9_0_1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f5dd789d9_0_1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ublications.fifa.com/en/vision-report-2021/the-football-landscap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SoccerNetPlus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AiJing Wu, Michael Vanden Heuvel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Problem &amp; Importance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616125" y="1017725"/>
            <a:ext cx="3924888" cy="3711155"/>
            <a:chOff x="1118230" y="283725"/>
            <a:chExt cx="2090820" cy="4076400"/>
          </a:xfrm>
        </p:grpSpPr>
        <p:sp>
          <p:nvSpPr>
            <p:cNvPr id="93" name="Google Shape;93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118230" y="341749"/>
              <a:ext cx="2048100" cy="2135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233847" y="1111078"/>
              <a:ext cx="1815000" cy="14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What are the core aspects to evaluate a soccer game? How to help people to better understand the game by understanding these statistics?</a:t>
              </a:r>
              <a:endParaRPr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Soccer-wise…</a:t>
              </a:r>
              <a:endParaRPr sz="23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 rot="5400000">
              <a:off x="1938965" y="2438538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118310" y="2843369"/>
              <a:ext cx="2030400" cy="14145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Soccer is the most popular sport, with over 5 billion fans worldwide*, according to FIFA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Using spotted position transformation and statistics analysis is a key way to understand the game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4603200" y="1017725"/>
            <a:ext cx="3924899" cy="3711155"/>
            <a:chOff x="1118224" y="283725"/>
            <a:chExt cx="2090826" cy="4076400"/>
          </a:xfrm>
        </p:grpSpPr>
        <p:sp>
          <p:nvSpPr>
            <p:cNvPr id="100" name="Google Shape;100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118224" y="341749"/>
              <a:ext cx="2048100" cy="2120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225931" y="1076840"/>
              <a:ext cx="1815000" cy="13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How to make people’s life easier to enjoy the beauty of computer vision without a ton of environmental settings and IDE installations?</a:t>
              </a:r>
              <a:endParaRPr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23393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User-wise…</a:t>
              </a:r>
              <a:endParaRPr sz="23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104" name="Google Shape;104;p14"/>
          <p:cNvSpPr txBox="1"/>
          <p:nvPr/>
        </p:nvSpPr>
        <p:spPr>
          <a:xfrm>
            <a:off x="85975" y="4752800"/>
            <a:ext cx="381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*reference: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The football landscape – The Vision 2020-2023 | FIFA Publications</a:t>
            </a:r>
            <a:endParaRPr sz="800"/>
          </a:p>
        </p:txBody>
      </p:sp>
      <p:sp>
        <p:nvSpPr>
          <p:cNvPr id="105" name="Google Shape;105;p14"/>
          <p:cNvSpPr/>
          <p:nvPr/>
        </p:nvSpPr>
        <p:spPr>
          <a:xfrm rot="5400000">
            <a:off x="6388493" y="2839890"/>
            <a:ext cx="354300" cy="522000"/>
          </a:xfrm>
          <a:prstGeom prst="rightArrow">
            <a:avLst>
              <a:gd fmla="val 34239" name="adj1"/>
              <a:gd fmla="val 5703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603200" y="3371475"/>
            <a:ext cx="3811500" cy="128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 can be scary to some non-tech people to use computer vision technology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 app could gain more users by a convenient interface that integrates with video sources of soccer games, like YouTube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– Backend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96238" y="2034463"/>
            <a:ext cx="1533000" cy="83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raw video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(fixed angle)</a:t>
            </a:r>
            <a:endParaRPr sz="1600"/>
          </a:p>
        </p:txBody>
      </p:sp>
      <p:sp>
        <p:nvSpPr>
          <p:cNvPr id="113" name="Google Shape;113;p15"/>
          <p:cNvSpPr/>
          <p:nvPr/>
        </p:nvSpPr>
        <p:spPr>
          <a:xfrm>
            <a:off x="2611763" y="1017788"/>
            <a:ext cx="1533000" cy="83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recognize ball &amp; players (by their </a:t>
            </a:r>
            <a:r>
              <a:rPr lang="en" sz="1600"/>
              <a:t>teams</a:t>
            </a:r>
            <a:r>
              <a:rPr lang="en" sz="1600"/>
              <a:t>)</a:t>
            </a:r>
            <a:endParaRPr sz="1600"/>
          </a:p>
        </p:txBody>
      </p:sp>
      <p:sp>
        <p:nvSpPr>
          <p:cNvPr id="114" name="Google Shape;114;p15"/>
          <p:cNvSpPr/>
          <p:nvPr/>
        </p:nvSpPr>
        <p:spPr>
          <a:xfrm>
            <a:off x="4913263" y="1017788"/>
            <a:ext cx="1533000" cy="83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split</a:t>
            </a:r>
            <a:r>
              <a:rPr lang="en" sz="1600"/>
              <a:t> players’ positions on each frame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7214763" y="1017788"/>
            <a:ext cx="1533000" cy="83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</a:t>
            </a:r>
            <a:r>
              <a:rPr lang="en" sz="1600"/>
              <a:t>ransform onto 2D field</a:t>
            </a:r>
            <a:endParaRPr sz="1600"/>
          </a:p>
        </p:txBody>
      </p:sp>
      <p:sp>
        <p:nvSpPr>
          <p:cNvPr id="116" name="Google Shape;116;p15"/>
          <p:cNvSpPr/>
          <p:nvPr/>
        </p:nvSpPr>
        <p:spPr>
          <a:xfrm>
            <a:off x="2611763" y="3045263"/>
            <a:ext cx="1533000" cy="83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</a:t>
            </a:r>
            <a:r>
              <a:rPr lang="en" sz="1600"/>
              <a:t>rack players (as individual)</a:t>
            </a:r>
            <a:endParaRPr sz="1600"/>
          </a:p>
        </p:txBody>
      </p:sp>
      <p:sp>
        <p:nvSpPr>
          <p:cNvPr id="117" name="Google Shape;117;p15"/>
          <p:cNvSpPr/>
          <p:nvPr/>
        </p:nvSpPr>
        <p:spPr>
          <a:xfrm>
            <a:off x="4913263" y="2982713"/>
            <a:ext cx="1533000" cy="83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get</a:t>
            </a:r>
            <a:r>
              <a:rPr lang="en" sz="1600"/>
              <a:t> positions between frames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7214763" y="2982713"/>
            <a:ext cx="1533000" cy="83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r>
              <a:rPr lang="en" sz="1600"/>
              <a:t>alculate speed of each player</a:t>
            </a:r>
            <a:endParaRPr sz="1600"/>
          </a:p>
        </p:txBody>
      </p:sp>
      <p:sp>
        <p:nvSpPr>
          <p:cNvPr id="119" name="Google Shape;119;p15"/>
          <p:cNvSpPr/>
          <p:nvPr/>
        </p:nvSpPr>
        <p:spPr>
          <a:xfrm>
            <a:off x="1227213" y="1297713"/>
            <a:ext cx="1275300" cy="607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1D7E7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flipH="1" rot="10800000">
            <a:off x="1227213" y="2994413"/>
            <a:ext cx="1275300" cy="607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1D7E7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190313" y="1275638"/>
            <a:ext cx="6774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7E7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4190313" y="3303113"/>
            <a:ext cx="6774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7E7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6491813" y="1275638"/>
            <a:ext cx="6774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7E7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6491813" y="3303113"/>
            <a:ext cx="6774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7E7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– Frontend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Discussion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017800"/>
            <a:ext cx="87432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learned: reading documents, frontend-backend integration, a taste of Yolo, OpenCV &amp; DeepSort, GPU acceleration with Colab,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Developments &amp; Potentials of this project: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detailed recognition – matching player with their number and name,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statistics – marking the midfield line &amp; defender line, </a:t>
            </a:r>
            <a:r>
              <a:rPr lang="en"/>
              <a:t>movement</a:t>
            </a:r>
            <a:r>
              <a:rPr lang="en"/>
              <a:t> tracks,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Predictions – where the ball will land, which player will </a:t>
            </a:r>
            <a:r>
              <a:rPr lang="en"/>
              <a:t>keep possession, 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details on our webpage :D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it out if you like!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3850"/>
            <a:ext cx="4572001" cy="2264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