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Marcellu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6fa0ddbb1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6fa0ddbb1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6fa0ddbb1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6fa0ddbb1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6fa0ddbb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6fa0ddbb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bg>
      <p:bgPr>
        <a:solidFill>
          <a:srgbClr val="DDDEDA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>
            <a:spLocks noGrp="1"/>
          </p:cNvSpPr>
          <p:nvPr>
            <p:ph type="body" idx="1"/>
          </p:nvPr>
        </p:nvSpPr>
        <p:spPr>
          <a:xfrm>
            <a:off x="390675" y="4102352"/>
            <a:ext cx="35007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•"/>
              <a:defRPr sz="2000" b="1" i="0" u="none" strike="noStrike" cap="none">
                <a:solidFill>
                  <a:srgbClr val="272727"/>
                </a:solidFill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–"/>
              <a:defRPr sz="2000" b="1" i="0" u="none" strike="noStrike" cap="none">
                <a:solidFill>
                  <a:srgbClr val="272727"/>
                </a:solidFill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•"/>
              <a:defRPr sz="2000" b="1" i="0" u="none" strike="noStrike" cap="none">
                <a:solidFill>
                  <a:srgbClr val="272727"/>
                </a:solidFill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–"/>
              <a:defRPr sz="2000" b="1" i="0" u="none" strike="noStrike" cap="none">
                <a:solidFill>
                  <a:srgbClr val="272727"/>
                </a:solidFill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»"/>
              <a:defRPr sz="2000" b="1" i="0" u="none" strike="noStrike" cap="none">
                <a:solidFill>
                  <a:srgbClr val="272727"/>
                </a:solidFill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•"/>
              <a:defRPr sz="2000" b="1" i="0" u="none" strike="noStrike" cap="none">
                <a:solidFill>
                  <a:srgbClr val="272727"/>
                </a:solidFill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•"/>
              <a:defRPr sz="2000" b="1" i="0" u="none" strike="noStrike" cap="none">
                <a:solidFill>
                  <a:srgbClr val="272727"/>
                </a:solidFill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•"/>
              <a:defRPr sz="2000" b="1" i="0" u="none" strike="noStrike" cap="none">
                <a:solidFill>
                  <a:srgbClr val="272727"/>
                </a:solidFill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Char char="•"/>
              <a:defRPr sz="2000" b="1" i="0" u="none" strike="noStrike" cap="none">
                <a:solidFill>
                  <a:srgbClr val="272727"/>
                </a:solidFill>
              </a:defRPr>
            </a:lvl9pPr>
          </a:lstStyle>
          <a:p>
            <a:endParaRPr/>
          </a:p>
        </p:txBody>
      </p:sp>
      <p:grpSp>
        <p:nvGrpSpPr>
          <p:cNvPr id="264" name="Google Shape;264;p11"/>
          <p:cNvGrpSpPr/>
          <p:nvPr/>
        </p:nvGrpSpPr>
        <p:grpSpPr>
          <a:xfrm rot="8979586">
            <a:off x="7632805" y="2531534"/>
            <a:ext cx="138523" cy="1827914"/>
            <a:chOff x="0" y="-47625"/>
            <a:chExt cx="38400" cy="506718"/>
          </a:xfrm>
        </p:grpSpPr>
        <p:sp>
          <p:nvSpPr>
            <p:cNvPr id="265" name="Google Shape;265;p11"/>
            <p:cNvSpPr/>
            <p:nvPr/>
          </p:nvSpPr>
          <p:spPr>
            <a:xfrm>
              <a:off x="0" y="0"/>
              <a:ext cx="38376" cy="459093"/>
            </a:xfrm>
            <a:custGeom>
              <a:avLst/>
              <a:gdLst/>
              <a:ahLst/>
              <a:cxnLst/>
              <a:rect l="l" t="t" r="r" b="b"/>
              <a:pathLst>
                <a:path w="38376" h="45909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59093"/>
                  </a:lnTo>
                  <a:lnTo>
                    <a:pt x="0" y="459093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266" name="Google Shape;266;p11"/>
            <p:cNvSpPr txBox="1"/>
            <p:nvPr/>
          </p:nvSpPr>
          <p:spPr>
            <a:xfrm>
              <a:off x="0" y="-47625"/>
              <a:ext cx="384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11"/>
          <p:cNvGrpSpPr/>
          <p:nvPr/>
        </p:nvGrpSpPr>
        <p:grpSpPr>
          <a:xfrm rot="5400000">
            <a:off x="3621882" y="-3667932"/>
            <a:ext cx="595734" cy="7839600"/>
            <a:chOff x="0" y="-47625"/>
            <a:chExt cx="156900" cy="2064737"/>
          </a:xfrm>
        </p:grpSpPr>
        <p:sp>
          <p:nvSpPr>
            <p:cNvPr id="268" name="Google Shape;268;p11"/>
            <p:cNvSpPr/>
            <p:nvPr/>
          </p:nvSpPr>
          <p:spPr>
            <a:xfrm>
              <a:off x="0" y="0"/>
              <a:ext cx="156833" cy="2017112"/>
            </a:xfrm>
            <a:custGeom>
              <a:avLst/>
              <a:gdLst/>
              <a:ahLst/>
              <a:cxnLst/>
              <a:rect l="l" t="t" r="r" b="b"/>
              <a:pathLst>
                <a:path w="156833" h="2017112" extrusionOk="0">
                  <a:moveTo>
                    <a:pt x="0" y="0"/>
                  </a:moveTo>
                  <a:lnTo>
                    <a:pt x="156833" y="0"/>
                  </a:lnTo>
                  <a:lnTo>
                    <a:pt x="156833" y="2017112"/>
                  </a:lnTo>
                  <a:lnTo>
                    <a:pt x="0" y="2017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9" name="Google Shape;269;p11"/>
            <p:cNvSpPr txBox="1"/>
            <p:nvPr/>
          </p:nvSpPr>
          <p:spPr>
            <a:xfrm>
              <a:off x="0" y="-47625"/>
              <a:ext cx="156900" cy="20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1"/>
          <p:cNvGrpSpPr/>
          <p:nvPr/>
        </p:nvGrpSpPr>
        <p:grpSpPr>
          <a:xfrm rot="5400000">
            <a:off x="9700019" y="-2270617"/>
            <a:ext cx="549480" cy="5090713"/>
            <a:chOff x="0" y="-47625"/>
            <a:chExt cx="144718" cy="1340755"/>
          </a:xfrm>
        </p:grpSpPr>
        <p:sp>
          <p:nvSpPr>
            <p:cNvPr id="271" name="Google Shape;271;p11"/>
            <p:cNvSpPr/>
            <p:nvPr/>
          </p:nvSpPr>
          <p:spPr>
            <a:xfrm>
              <a:off x="0" y="0"/>
              <a:ext cx="144718" cy="1293130"/>
            </a:xfrm>
            <a:custGeom>
              <a:avLst/>
              <a:gdLst/>
              <a:ahLst/>
              <a:cxnLst/>
              <a:rect l="l" t="t" r="r" b="b"/>
              <a:pathLst>
                <a:path w="144718" h="1293130" extrusionOk="0">
                  <a:moveTo>
                    <a:pt x="0" y="0"/>
                  </a:moveTo>
                  <a:lnTo>
                    <a:pt x="144718" y="0"/>
                  </a:lnTo>
                  <a:lnTo>
                    <a:pt x="144718" y="1293130"/>
                  </a:lnTo>
                  <a:lnTo>
                    <a:pt x="0" y="129313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272" name="Google Shape;272;p11"/>
            <p:cNvSpPr txBox="1"/>
            <p:nvPr/>
          </p:nvSpPr>
          <p:spPr>
            <a:xfrm>
              <a:off x="0" y="-47625"/>
              <a:ext cx="144600" cy="13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1"/>
          <p:cNvGrpSpPr/>
          <p:nvPr/>
        </p:nvGrpSpPr>
        <p:grpSpPr>
          <a:xfrm rot="5400000">
            <a:off x="15189086" y="-2850299"/>
            <a:ext cx="549480" cy="6250077"/>
            <a:chOff x="0" y="-47625"/>
            <a:chExt cx="144718" cy="1646100"/>
          </a:xfrm>
        </p:grpSpPr>
        <p:sp>
          <p:nvSpPr>
            <p:cNvPr id="274" name="Google Shape;274;p11"/>
            <p:cNvSpPr/>
            <p:nvPr/>
          </p:nvSpPr>
          <p:spPr>
            <a:xfrm>
              <a:off x="0" y="0"/>
              <a:ext cx="144718" cy="1598354"/>
            </a:xfrm>
            <a:custGeom>
              <a:avLst/>
              <a:gdLst/>
              <a:ahLst/>
              <a:cxnLst/>
              <a:rect l="l" t="t" r="r" b="b"/>
              <a:pathLst>
                <a:path w="144718" h="1598354" extrusionOk="0">
                  <a:moveTo>
                    <a:pt x="0" y="0"/>
                  </a:moveTo>
                  <a:lnTo>
                    <a:pt x="144718" y="0"/>
                  </a:lnTo>
                  <a:lnTo>
                    <a:pt x="144718" y="1598354"/>
                  </a:lnTo>
                  <a:lnTo>
                    <a:pt x="0" y="1598354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275" name="Google Shape;275;p11"/>
            <p:cNvSpPr txBox="1"/>
            <p:nvPr/>
          </p:nvSpPr>
          <p:spPr>
            <a:xfrm>
              <a:off x="0" y="-47625"/>
              <a:ext cx="144600" cy="16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11"/>
          <p:cNvGrpSpPr/>
          <p:nvPr/>
        </p:nvGrpSpPr>
        <p:grpSpPr>
          <a:xfrm rot="5400000">
            <a:off x="16299236" y="7648395"/>
            <a:ext cx="3656882" cy="682303"/>
            <a:chOff x="0" y="-47625"/>
            <a:chExt cx="963123" cy="1797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63123" cy="131979"/>
            </a:xfrm>
            <a:custGeom>
              <a:avLst/>
              <a:gdLst/>
              <a:ahLst/>
              <a:cxnLst/>
              <a:rect l="l" t="t" r="r" b="b"/>
              <a:pathLst>
                <a:path w="963123" h="131979" extrusionOk="0">
                  <a:moveTo>
                    <a:pt x="0" y="0"/>
                  </a:moveTo>
                  <a:lnTo>
                    <a:pt x="963123" y="0"/>
                  </a:lnTo>
                  <a:lnTo>
                    <a:pt x="963123" y="131979"/>
                  </a:lnTo>
                  <a:lnTo>
                    <a:pt x="0" y="1319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78" name="Google Shape;278;p11"/>
            <p:cNvSpPr txBox="1"/>
            <p:nvPr/>
          </p:nvSpPr>
          <p:spPr>
            <a:xfrm>
              <a:off x="0" y="-47625"/>
              <a:ext cx="963000" cy="1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1"/>
          <p:cNvGrpSpPr/>
          <p:nvPr/>
        </p:nvGrpSpPr>
        <p:grpSpPr>
          <a:xfrm rot="5400000">
            <a:off x="15340261" y="3068592"/>
            <a:ext cx="5574829" cy="682303"/>
            <a:chOff x="0" y="-47625"/>
            <a:chExt cx="1468258" cy="179700"/>
          </a:xfrm>
        </p:grpSpPr>
        <p:sp>
          <p:nvSpPr>
            <p:cNvPr id="280" name="Google Shape;280;p11"/>
            <p:cNvSpPr/>
            <p:nvPr/>
          </p:nvSpPr>
          <p:spPr>
            <a:xfrm>
              <a:off x="0" y="0"/>
              <a:ext cx="1468258" cy="131979"/>
            </a:xfrm>
            <a:custGeom>
              <a:avLst/>
              <a:gdLst/>
              <a:ahLst/>
              <a:cxnLst/>
              <a:rect l="l" t="t" r="r" b="b"/>
              <a:pathLst>
                <a:path w="1468258" h="131979" extrusionOk="0">
                  <a:moveTo>
                    <a:pt x="0" y="0"/>
                  </a:moveTo>
                  <a:lnTo>
                    <a:pt x="1468258" y="0"/>
                  </a:lnTo>
                  <a:lnTo>
                    <a:pt x="1468258" y="131979"/>
                  </a:lnTo>
                  <a:lnTo>
                    <a:pt x="0" y="131979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281" name="Google Shape;281;p11"/>
            <p:cNvSpPr txBox="1"/>
            <p:nvPr/>
          </p:nvSpPr>
          <p:spPr>
            <a:xfrm>
              <a:off x="0" y="-47625"/>
              <a:ext cx="1468200" cy="1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1"/>
          <p:cNvGrpSpPr/>
          <p:nvPr/>
        </p:nvGrpSpPr>
        <p:grpSpPr>
          <a:xfrm rot="10800000">
            <a:off x="7376647" y="-46542"/>
            <a:ext cx="145801" cy="776846"/>
            <a:chOff x="0" y="-47625"/>
            <a:chExt cx="38400" cy="204600"/>
          </a:xfrm>
        </p:grpSpPr>
        <p:sp>
          <p:nvSpPr>
            <p:cNvPr id="283" name="Google Shape;283;p11"/>
            <p:cNvSpPr/>
            <p:nvPr/>
          </p:nvSpPr>
          <p:spPr>
            <a:xfrm>
              <a:off x="0" y="0"/>
              <a:ext cx="38376" cy="156833"/>
            </a:xfrm>
            <a:custGeom>
              <a:avLst/>
              <a:gdLst/>
              <a:ahLst/>
              <a:cxnLst/>
              <a:rect l="l" t="t" r="r" b="b"/>
              <a:pathLst>
                <a:path w="38376" h="1568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6833"/>
                  </a:lnTo>
                  <a:lnTo>
                    <a:pt x="0" y="1568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84" name="Google Shape;284;p11"/>
            <p:cNvSpPr txBox="1"/>
            <p:nvPr/>
          </p:nvSpPr>
          <p:spPr>
            <a:xfrm>
              <a:off x="0" y="-47625"/>
              <a:ext cx="384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1"/>
          <p:cNvGrpSpPr/>
          <p:nvPr/>
        </p:nvGrpSpPr>
        <p:grpSpPr>
          <a:xfrm rot="5400000">
            <a:off x="18127542" y="5735892"/>
            <a:ext cx="145801" cy="776846"/>
            <a:chOff x="0" y="-47625"/>
            <a:chExt cx="38400" cy="204600"/>
          </a:xfrm>
        </p:grpSpPr>
        <p:sp>
          <p:nvSpPr>
            <p:cNvPr id="286" name="Google Shape;286;p11"/>
            <p:cNvSpPr/>
            <p:nvPr/>
          </p:nvSpPr>
          <p:spPr>
            <a:xfrm>
              <a:off x="0" y="0"/>
              <a:ext cx="38376" cy="156833"/>
            </a:xfrm>
            <a:custGeom>
              <a:avLst/>
              <a:gdLst/>
              <a:ahLst/>
              <a:cxnLst/>
              <a:rect l="l" t="t" r="r" b="b"/>
              <a:pathLst>
                <a:path w="38376" h="1568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6833"/>
                  </a:lnTo>
                  <a:lnTo>
                    <a:pt x="0" y="1568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87" name="Google Shape;287;p11"/>
            <p:cNvSpPr txBox="1"/>
            <p:nvPr/>
          </p:nvSpPr>
          <p:spPr>
            <a:xfrm>
              <a:off x="0" y="-47625"/>
              <a:ext cx="384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11"/>
          <p:cNvGrpSpPr/>
          <p:nvPr/>
        </p:nvGrpSpPr>
        <p:grpSpPr>
          <a:xfrm rot="5400000">
            <a:off x="9161452" y="-8736301"/>
            <a:ext cx="145801" cy="18571648"/>
            <a:chOff x="0" y="-47625"/>
            <a:chExt cx="38400" cy="4891266"/>
          </a:xfrm>
        </p:grpSpPr>
        <p:sp>
          <p:nvSpPr>
            <p:cNvPr id="289" name="Google Shape;289;p11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90" name="Google Shape;290;p11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12266434" y="441503"/>
            <a:ext cx="5520495" cy="9831313"/>
            <a:chOff x="0" y="-47625"/>
            <a:chExt cx="1453948" cy="2589300"/>
          </a:xfrm>
        </p:grpSpPr>
        <p:sp>
          <p:nvSpPr>
            <p:cNvPr id="292" name="Google Shape;292;p11"/>
            <p:cNvSpPr/>
            <p:nvPr/>
          </p:nvSpPr>
          <p:spPr>
            <a:xfrm>
              <a:off x="0" y="0"/>
              <a:ext cx="1453948" cy="2541669"/>
            </a:xfrm>
            <a:custGeom>
              <a:avLst/>
              <a:gdLst/>
              <a:ahLst/>
              <a:cxnLst/>
              <a:rect l="l" t="t" r="r" b="b"/>
              <a:pathLst>
                <a:path w="1453948" h="2541669" extrusionOk="0">
                  <a:moveTo>
                    <a:pt x="0" y="0"/>
                  </a:moveTo>
                  <a:lnTo>
                    <a:pt x="1453948" y="0"/>
                  </a:lnTo>
                  <a:lnTo>
                    <a:pt x="1453948" y="2541669"/>
                  </a:lnTo>
                  <a:lnTo>
                    <a:pt x="0" y="25416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93" name="Google Shape;293;p11"/>
            <p:cNvSpPr txBox="1"/>
            <p:nvPr/>
          </p:nvSpPr>
          <p:spPr>
            <a:xfrm>
              <a:off x="0" y="-47625"/>
              <a:ext cx="1453800" cy="25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11"/>
          <p:cNvGrpSpPr/>
          <p:nvPr/>
        </p:nvGrpSpPr>
        <p:grpSpPr>
          <a:xfrm rot="-5400000">
            <a:off x="11195337" y="3247595"/>
            <a:ext cx="595734" cy="13590244"/>
            <a:chOff x="0" y="-47625"/>
            <a:chExt cx="156900" cy="3579300"/>
          </a:xfrm>
        </p:grpSpPr>
        <p:sp>
          <p:nvSpPr>
            <p:cNvPr id="295" name="Google Shape;295;p11"/>
            <p:cNvSpPr/>
            <p:nvPr/>
          </p:nvSpPr>
          <p:spPr>
            <a:xfrm>
              <a:off x="0" y="0"/>
              <a:ext cx="156833" cy="3531612"/>
            </a:xfrm>
            <a:custGeom>
              <a:avLst/>
              <a:gdLst/>
              <a:ahLst/>
              <a:cxnLst/>
              <a:rect l="l" t="t" r="r" b="b"/>
              <a:pathLst>
                <a:path w="156833" h="3531612" extrusionOk="0">
                  <a:moveTo>
                    <a:pt x="0" y="0"/>
                  </a:moveTo>
                  <a:lnTo>
                    <a:pt x="156833" y="0"/>
                  </a:lnTo>
                  <a:lnTo>
                    <a:pt x="156833" y="3531612"/>
                  </a:lnTo>
                  <a:lnTo>
                    <a:pt x="0" y="353161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296" name="Google Shape;296;p11"/>
            <p:cNvSpPr txBox="1"/>
            <p:nvPr/>
          </p:nvSpPr>
          <p:spPr>
            <a:xfrm>
              <a:off x="0" y="-47625"/>
              <a:ext cx="156900" cy="35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11"/>
          <p:cNvGrpSpPr/>
          <p:nvPr/>
        </p:nvGrpSpPr>
        <p:grpSpPr>
          <a:xfrm rot="-5400000">
            <a:off x="2189923" y="7374355"/>
            <a:ext cx="549480" cy="5290980"/>
            <a:chOff x="0" y="-47625"/>
            <a:chExt cx="144718" cy="1393500"/>
          </a:xfrm>
        </p:grpSpPr>
        <p:sp>
          <p:nvSpPr>
            <p:cNvPr id="298" name="Google Shape;298;p11"/>
            <p:cNvSpPr/>
            <p:nvPr/>
          </p:nvSpPr>
          <p:spPr>
            <a:xfrm>
              <a:off x="0" y="0"/>
              <a:ext cx="144718" cy="1345811"/>
            </a:xfrm>
            <a:custGeom>
              <a:avLst/>
              <a:gdLst/>
              <a:ahLst/>
              <a:cxnLst/>
              <a:rect l="l" t="t" r="r" b="b"/>
              <a:pathLst>
                <a:path w="144718" h="1345811" extrusionOk="0">
                  <a:moveTo>
                    <a:pt x="0" y="0"/>
                  </a:moveTo>
                  <a:lnTo>
                    <a:pt x="144718" y="0"/>
                  </a:lnTo>
                  <a:lnTo>
                    <a:pt x="144718" y="1345811"/>
                  </a:lnTo>
                  <a:lnTo>
                    <a:pt x="0" y="1345811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299" name="Google Shape;299;p11"/>
            <p:cNvSpPr txBox="1"/>
            <p:nvPr/>
          </p:nvSpPr>
          <p:spPr>
            <a:xfrm>
              <a:off x="0" y="-47625"/>
              <a:ext cx="144600" cy="13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11"/>
          <p:cNvGrpSpPr/>
          <p:nvPr/>
        </p:nvGrpSpPr>
        <p:grpSpPr>
          <a:xfrm>
            <a:off x="5037023" y="9564282"/>
            <a:ext cx="145801" cy="776846"/>
            <a:chOff x="0" y="-47625"/>
            <a:chExt cx="38400" cy="204600"/>
          </a:xfrm>
        </p:grpSpPr>
        <p:sp>
          <p:nvSpPr>
            <p:cNvPr id="301" name="Google Shape;301;p11"/>
            <p:cNvSpPr/>
            <p:nvPr/>
          </p:nvSpPr>
          <p:spPr>
            <a:xfrm>
              <a:off x="0" y="0"/>
              <a:ext cx="38376" cy="156833"/>
            </a:xfrm>
            <a:custGeom>
              <a:avLst/>
              <a:gdLst/>
              <a:ahLst/>
              <a:cxnLst/>
              <a:rect l="l" t="t" r="r" b="b"/>
              <a:pathLst>
                <a:path w="38376" h="1568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6833"/>
                  </a:lnTo>
                  <a:lnTo>
                    <a:pt x="0" y="1568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02" name="Google Shape;302;p11"/>
            <p:cNvSpPr txBox="1"/>
            <p:nvPr/>
          </p:nvSpPr>
          <p:spPr>
            <a:xfrm>
              <a:off x="0" y="-47625"/>
              <a:ext cx="384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11"/>
          <p:cNvGrpSpPr/>
          <p:nvPr/>
        </p:nvGrpSpPr>
        <p:grpSpPr>
          <a:xfrm>
            <a:off x="17714038" y="441503"/>
            <a:ext cx="145801" cy="9303924"/>
            <a:chOff x="0" y="-47625"/>
            <a:chExt cx="38400" cy="2450400"/>
          </a:xfrm>
        </p:grpSpPr>
        <p:sp>
          <p:nvSpPr>
            <p:cNvPr id="304" name="Google Shape;304;p11"/>
            <p:cNvSpPr/>
            <p:nvPr/>
          </p:nvSpPr>
          <p:spPr>
            <a:xfrm>
              <a:off x="0" y="0"/>
              <a:ext cx="38376" cy="2402707"/>
            </a:xfrm>
            <a:custGeom>
              <a:avLst/>
              <a:gdLst/>
              <a:ahLst/>
              <a:cxnLst/>
              <a:rect l="l" t="t" r="r" b="b"/>
              <a:pathLst>
                <a:path w="38376" h="240270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402707"/>
                  </a:lnTo>
                  <a:lnTo>
                    <a:pt x="0" y="240270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05" name="Google Shape;305;p11"/>
            <p:cNvSpPr txBox="1"/>
            <p:nvPr/>
          </p:nvSpPr>
          <p:spPr>
            <a:xfrm>
              <a:off x="0" y="-47625"/>
              <a:ext cx="38400" cy="245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12193580" y="-180827"/>
            <a:ext cx="145801" cy="9926000"/>
            <a:chOff x="0" y="-47625"/>
            <a:chExt cx="38400" cy="2614238"/>
          </a:xfrm>
        </p:grpSpPr>
        <p:sp>
          <p:nvSpPr>
            <p:cNvPr id="307" name="Google Shape;307;p11"/>
            <p:cNvSpPr/>
            <p:nvPr/>
          </p:nvSpPr>
          <p:spPr>
            <a:xfrm>
              <a:off x="0" y="0"/>
              <a:ext cx="38376" cy="2566613"/>
            </a:xfrm>
            <a:custGeom>
              <a:avLst/>
              <a:gdLst/>
              <a:ahLst/>
              <a:cxnLst/>
              <a:rect l="l" t="t" r="r" b="b"/>
              <a:pathLst>
                <a:path w="38376" h="256661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6613"/>
                  </a:lnTo>
                  <a:lnTo>
                    <a:pt x="0" y="256661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08" name="Google Shape;308;p11"/>
            <p:cNvSpPr txBox="1"/>
            <p:nvPr/>
          </p:nvSpPr>
          <p:spPr>
            <a:xfrm>
              <a:off x="0" y="-47625"/>
              <a:ext cx="38400" cy="261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1"/>
          <p:cNvGrpSpPr/>
          <p:nvPr/>
        </p:nvGrpSpPr>
        <p:grpSpPr>
          <a:xfrm rot="-5400000">
            <a:off x="8980747" y="459239"/>
            <a:ext cx="145801" cy="18571648"/>
            <a:chOff x="0" y="-47625"/>
            <a:chExt cx="38400" cy="4891266"/>
          </a:xfrm>
        </p:grpSpPr>
        <p:sp>
          <p:nvSpPr>
            <p:cNvPr id="310" name="Google Shape;310;p11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11" name="Google Shape;311;p11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1"/>
          <p:cNvSpPr/>
          <p:nvPr/>
        </p:nvSpPr>
        <p:spPr>
          <a:xfrm>
            <a:off x="4717166" y="1095129"/>
            <a:ext cx="4128270" cy="8104328"/>
          </a:xfrm>
          <a:custGeom>
            <a:avLst/>
            <a:gdLst/>
            <a:ahLst/>
            <a:cxnLst/>
            <a:rect l="l" t="t" r="r" b="b"/>
            <a:pathLst>
              <a:path w="4128270" h="8104328" extrusionOk="0">
                <a:moveTo>
                  <a:pt x="0" y="0"/>
                </a:moveTo>
                <a:lnTo>
                  <a:pt x="4128270" y="0"/>
                </a:lnTo>
                <a:lnTo>
                  <a:pt x="4128270" y="8104327"/>
                </a:lnTo>
                <a:lnTo>
                  <a:pt x="0" y="81043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r="-96309"/>
            </a:stretch>
          </a:blipFill>
          <a:ln>
            <a:noFill/>
          </a:ln>
        </p:spPr>
      </p:sp>
      <p:grpSp>
        <p:nvGrpSpPr>
          <p:cNvPr id="313" name="Google Shape;313;p11"/>
          <p:cNvGrpSpPr/>
          <p:nvPr/>
        </p:nvGrpSpPr>
        <p:grpSpPr>
          <a:xfrm rot="8295664">
            <a:off x="6746194" y="1804814"/>
            <a:ext cx="138519" cy="2977173"/>
            <a:chOff x="0" y="-47625"/>
            <a:chExt cx="38400" cy="825324"/>
          </a:xfrm>
        </p:grpSpPr>
        <p:sp>
          <p:nvSpPr>
            <p:cNvPr id="314" name="Google Shape;314;p11"/>
            <p:cNvSpPr/>
            <p:nvPr/>
          </p:nvSpPr>
          <p:spPr>
            <a:xfrm>
              <a:off x="0" y="0"/>
              <a:ext cx="38376" cy="777699"/>
            </a:xfrm>
            <a:custGeom>
              <a:avLst/>
              <a:gdLst/>
              <a:ahLst/>
              <a:cxnLst/>
              <a:rect l="l" t="t" r="r" b="b"/>
              <a:pathLst>
                <a:path w="38376" h="777699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777699"/>
                  </a:lnTo>
                  <a:lnTo>
                    <a:pt x="0" y="777699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315" name="Google Shape;315;p11"/>
            <p:cNvSpPr txBox="1"/>
            <p:nvPr/>
          </p:nvSpPr>
          <p:spPr>
            <a:xfrm>
              <a:off x="0" y="-47625"/>
              <a:ext cx="38400" cy="8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1"/>
          <p:cNvGrpSpPr/>
          <p:nvPr/>
        </p:nvGrpSpPr>
        <p:grpSpPr>
          <a:xfrm rot="2700000">
            <a:off x="6721878" y="5500909"/>
            <a:ext cx="138523" cy="2977254"/>
            <a:chOff x="0" y="-47625"/>
            <a:chExt cx="38400" cy="825324"/>
          </a:xfrm>
        </p:grpSpPr>
        <p:sp>
          <p:nvSpPr>
            <p:cNvPr id="317" name="Google Shape;317;p11"/>
            <p:cNvSpPr/>
            <p:nvPr/>
          </p:nvSpPr>
          <p:spPr>
            <a:xfrm>
              <a:off x="0" y="0"/>
              <a:ext cx="38376" cy="777699"/>
            </a:xfrm>
            <a:custGeom>
              <a:avLst/>
              <a:gdLst/>
              <a:ahLst/>
              <a:cxnLst/>
              <a:rect l="l" t="t" r="r" b="b"/>
              <a:pathLst>
                <a:path w="38376" h="777699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777699"/>
                  </a:lnTo>
                  <a:lnTo>
                    <a:pt x="0" y="777699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318" name="Google Shape;318;p11"/>
            <p:cNvSpPr txBox="1"/>
            <p:nvPr/>
          </p:nvSpPr>
          <p:spPr>
            <a:xfrm>
              <a:off x="0" y="-47625"/>
              <a:ext cx="38400" cy="8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 rot="5400000">
            <a:off x="5915840" y="3656118"/>
            <a:ext cx="138520" cy="2977191"/>
            <a:chOff x="0" y="-47625"/>
            <a:chExt cx="38400" cy="825324"/>
          </a:xfrm>
        </p:grpSpPr>
        <p:sp>
          <p:nvSpPr>
            <p:cNvPr id="320" name="Google Shape;320;p11"/>
            <p:cNvSpPr/>
            <p:nvPr/>
          </p:nvSpPr>
          <p:spPr>
            <a:xfrm>
              <a:off x="0" y="0"/>
              <a:ext cx="38376" cy="777699"/>
            </a:xfrm>
            <a:custGeom>
              <a:avLst/>
              <a:gdLst/>
              <a:ahLst/>
              <a:cxnLst/>
              <a:rect l="l" t="t" r="r" b="b"/>
              <a:pathLst>
                <a:path w="38376" h="777699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777699"/>
                  </a:lnTo>
                  <a:lnTo>
                    <a:pt x="0" y="777699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321" name="Google Shape;321;p11"/>
            <p:cNvSpPr txBox="1"/>
            <p:nvPr/>
          </p:nvSpPr>
          <p:spPr>
            <a:xfrm>
              <a:off x="0" y="-47625"/>
              <a:ext cx="38400" cy="8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1"/>
          <p:cNvSpPr/>
          <p:nvPr/>
        </p:nvSpPr>
        <p:spPr>
          <a:xfrm>
            <a:off x="7222020" y="3597360"/>
            <a:ext cx="3094621" cy="3094621"/>
          </a:xfrm>
          <a:custGeom>
            <a:avLst/>
            <a:gdLst/>
            <a:ahLst/>
            <a:cxnLst/>
            <a:rect l="l" t="t" r="r" b="b"/>
            <a:pathLst>
              <a:path w="3094621" h="3094621" extrusionOk="0">
                <a:moveTo>
                  <a:pt x="0" y="0"/>
                </a:moveTo>
                <a:lnTo>
                  <a:pt x="3094621" y="0"/>
                </a:lnTo>
                <a:lnTo>
                  <a:pt x="3094621" y="3094621"/>
                </a:lnTo>
                <a:lnTo>
                  <a:pt x="0" y="30946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3" name="Google Shape;323;p11"/>
          <p:cNvSpPr/>
          <p:nvPr/>
        </p:nvSpPr>
        <p:spPr>
          <a:xfrm>
            <a:off x="7376740" y="3752080"/>
            <a:ext cx="2785180" cy="2785180"/>
          </a:xfrm>
          <a:custGeom>
            <a:avLst/>
            <a:gdLst/>
            <a:ahLst/>
            <a:cxnLst/>
            <a:rect l="l" t="t" r="r" b="b"/>
            <a:pathLst>
              <a:path w="2785180" h="2785180" extrusionOk="0">
                <a:moveTo>
                  <a:pt x="0" y="0"/>
                </a:moveTo>
                <a:lnTo>
                  <a:pt x="2785180" y="0"/>
                </a:lnTo>
                <a:lnTo>
                  <a:pt x="2785180" y="2785181"/>
                </a:lnTo>
                <a:lnTo>
                  <a:pt x="0" y="27851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11"/>
          <p:cNvSpPr/>
          <p:nvPr/>
        </p:nvSpPr>
        <p:spPr>
          <a:xfrm rot="-5400000">
            <a:off x="10617398" y="4602775"/>
            <a:ext cx="1225288" cy="1222225"/>
          </a:xfrm>
          <a:custGeom>
            <a:avLst/>
            <a:gdLst/>
            <a:ahLst/>
            <a:cxnLst/>
            <a:rect l="l" t="t" r="r" b="b"/>
            <a:pathLst>
              <a:path w="1225288" h="1222225" extrusionOk="0">
                <a:moveTo>
                  <a:pt x="0" y="0"/>
                </a:moveTo>
                <a:lnTo>
                  <a:pt x="1225289" y="0"/>
                </a:lnTo>
                <a:lnTo>
                  <a:pt x="1225289" y="1222225"/>
                </a:lnTo>
                <a:lnTo>
                  <a:pt x="0" y="12222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5" name="Google Shape;325;p11"/>
          <p:cNvSpPr txBox="1"/>
          <p:nvPr/>
        </p:nvSpPr>
        <p:spPr>
          <a:xfrm>
            <a:off x="6548111" y="2222401"/>
            <a:ext cx="222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5" b="1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Objective A</a:t>
            </a:r>
            <a:endParaRPr/>
          </a:p>
        </p:txBody>
      </p:sp>
      <p:sp>
        <p:nvSpPr>
          <p:cNvPr id="326" name="Google Shape;326;p11"/>
          <p:cNvSpPr txBox="1"/>
          <p:nvPr/>
        </p:nvSpPr>
        <p:spPr>
          <a:xfrm>
            <a:off x="6318827" y="7615744"/>
            <a:ext cx="222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5" b="1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Objective D</a:t>
            </a:r>
            <a:endParaRPr/>
          </a:p>
        </p:txBody>
      </p:sp>
      <p:sp>
        <p:nvSpPr>
          <p:cNvPr id="327" name="Google Shape;327;p11"/>
          <p:cNvSpPr txBox="1"/>
          <p:nvPr/>
        </p:nvSpPr>
        <p:spPr>
          <a:xfrm>
            <a:off x="4959493" y="3806541"/>
            <a:ext cx="222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5" b="1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Objective B</a:t>
            </a:r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4959493" y="5935508"/>
            <a:ext cx="222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5" b="1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Objective C</a:t>
            </a:r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7658721" y="4895385"/>
            <a:ext cx="22212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2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STRATEGY </a:t>
            </a: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body" idx="2"/>
          </p:nvPr>
        </p:nvSpPr>
        <p:spPr>
          <a:xfrm>
            <a:off x="13276300" y="1860632"/>
            <a:ext cx="3500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1" name="Google Shape;331;p11"/>
          <p:cNvSpPr txBox="1">
            <a:spLocks noGrp="1"/>
          </p:cNvSpPr>
          <p:nvPr>
            <p:ph type="subTitle" idx="3"/>
          </p:nvPr>
        </p:nvSpPr>
        <p:spPr>
          <a:xfrm>
            <a:off x="11901550" y="1207188"/>
            <a:ext cx="62502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150"/>
              <a:buNone/>
              <a:defRPr sz="31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body" idx="4"/>
          </p:nvPr>
        </p:nvSpPr>
        <p:spPr>
          <a:xfrm>
            <a:off x="13276300" y="4012157"/>
            <a:ext cx="3500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5"/>
          </p:nvPr>
        </p:nvSpPr>
        <p:spPr>
          <a:xfrm>
            <a:off x="11901550" y="3337492"/>
            <a:ext cx="62502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150"/>
              <a:buNone/>
              <a:defRPr sz="31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body" idx="6"/>
          </p:nvPr>
        </p:nvSpPr>
        <p:spPr>
          <a:xfrm>
            <a:off x="13276300" y="6093757"/>
            <a:ext cx="3500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subTitle" idx="7"/>
          </p:nvPr>
        </p:nvSpPr>
        <p:spPr>
          <a:xfrm>
            <a:off x="11901550" y="5467796"/>
            <a:ext cx="62502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150"/>
              <a:buNone/>
              <a:defRPr sz="31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8"/>
          </p:nvPr>
        </p:nvSpPr>
        <p:spPr>
          <a:xfrm>
            <a:off x="13276300" y="8251545"/>
            <a:ext cx="3500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subTitle" idx="9"/>
          </p:nvPr>
        </p:nvSpPr>
        <p:spPr>
          <a:xfrm>
            <a:off x="11901550" y="7598100"/>
            <a:ext cx="62502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150"/>
              <a:buNone/>
              <a:defRPr sz="31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>
            <a:spLocks noGrp="1"/>
          </p:cNvSpPr>
          <p:nvPr>
            <p:ph type="pic" idx="2"/>
          </p:nvPr>
        </p:nvSpPr>
        <p:spPr>
          <a:xfrm>
            <a:off x="12210100" y="-300"/>
            <a:ext cx="4968900" cy="102888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12"/>
          <p:cNvSpPr>
            <a:spLocks noGrp="1"/>
          </p:cNvSpPr>
          <p:nvPr>
            <p:ph type="pic" idx="3"/>
          </p:nvPr>
        </p:nvSpPr>
        <p:spPr>
          <a:xfrm>
            <a:off x="0" y="-300"/>
            <a:ext cx="6078300" cy="10288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41" name="Google Shape;341;p12"/>
          <p:cNvGrpSpPr/>
          <p:nvPr/>
        </p:nvGrpSpPr>
        <p:grpSpPr>
          <a:xfrm>
            <a:off x="6187481" y="1196878"/>
            <a:ext cx="5913039" cy="6259506"/>
            <a:chOff x="0" y="-47625"/>
            <a:chExt cx="812800" cy="860425"/>
          </a:xfrm>
        </p:grpSpPr>
        <p:sp>
          <p:nvSpPr>
            <p:cNvPr id="342" name="Google Shape;342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343" name="Google Shape;343;p12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2"/>
          <p:cNvGrpSpPr/>
          <p:nvPr/>
        </p:nvGrpSpPr>
        <p:grpSpPr>
          <a:xfrm>
            <a:off x="6223907" y="-174256"/>
            <a:ext cx="1628969" cy="1753393"/>
            <a:chOff x="0" y="-47625"/>
            <a:chExt cx="429026" cy="461796"/>
          </a:xfrm>
        </p:grpSpPr>
        <p:sp>
          <p:nvSpPr>
            <p:cNvPr id="345" name="Google Shape;345;p12"/>
            <p:cNvSpPr/>
            <p:nvPr/>
          </p:nvSpPr>
          <p:spPr>
            <a:xfrm>
              <a:off x="0" y="0"/>
              <a:ext cx="429026" cy="414171"/>
            </a:xfrm>
            <a:custGeom>
              <a:avLst/>
              <a:gdLst/>
              <a:ahLst/>
              <a:cxnLst/>
              <a:rect l="l" t="t" r="r" b="b"/>
              <a:pathLst>
                <a:path w="429026" h="414171" extrusionOk="0">
                  <a:moveTo>
                    <a:pt x="0" y="0"/>
                  </a:moveTo>
                  <a:lnTo>
                    <a:pt x="429026" y="0"/>
                  </a:lnTo>
                  <a:lnTo>
                    <a:pt x="429026" y="414171"/>
                  </a:lnTo>
                  <a:lnTo>
                    <a:pt x="0" y="414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6" name="Google Shape;346;p12"/>
            <p:cNvSpPr txBox="1"/>
            <p:nvPr/>
          </p:nvSpPr>
          <p:spPr>
            <a:xfrm>
              <a:off x="0" y="-47625"/>
              <a:ext cx="42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12"/>
          <p:cNvGrpSpPr/>
          <p:nvPr/>
        </p:nvGrpSpPr>
        <p:grpSpPr>
          <a:xfrm>
            <a:off x="6174643" y="7384838"/>
            <a:ext cx="5939111" cy="3154100"/>
            <a:chOff x="0" y="-47625"/>
            <a:chExt cx="1564200" cy="830704"/>
          </a:xfrm>
        </p:grpSpPr>
        <p:sp>
          <p:nvSpPr>
            <p:cNvPr id="348" name="Google Shape;348;p12"/>
            <p:cNvSpPr/>
            <p:nvPr/>
          </p:nvSpPr>
          <p:spPr>
            <a:xfrm>
              <a:off x="0" y="0"/>
              <a:ext cx="1564106" cy="783079"/>
            </a:xfrm>
            <a:custGeom>
              <a:avLst/>
              <a:gdLst/>
              <a:ahLst/>
              <a:cxnLst/>
              <a:rect l="l" t="t" r="r" b="b"/>
              <a:pathLst>
                <a:path w="1564106" h="783079" extrusionOk="0">
                  <a:moveTo>
                    <a:pt x="0" y="0"/>
                  </a:moveTo>
                  <a:lnTo>
                    <a:pt x="1564106" y="0"/>
                  </a:lnTo>
                  <a:lnTo>
                    <a:pt x="1564106" y="783079"/>
                  </a:lnTo>
                  <a:lnTo>
                    <a:pt x="0" y="783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9" name="Google Shape;349;p12"/>
            <p:cNvSpPr txBox="1"/>
            <p:nvPr/>
          </p:nvSpPr>
          <p:spPr>
            <a:xfrm>
              <a:off x="0" y="-47625"/>
              <a:ext cx="1564200" cy="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12"/>
          <p:cNvSpPr/>
          <p:nvPr/>
        </p:nvSpPr>
        <p:spPr>
          <a:xfrm>
            <a:off x="7998575" y="0"/>
            <a:ext cx="4102622" cy="1434618"/>
          </a:xfrm>
          <a:custGeom>
            <a:avLst/>
            <a:gdLst/>
            <a:ahLst/>
            <a:cxnLst/>
            <a:rect l="l" t="t" r="r" b="b"/>
            <a:pathLst>
              <a:path w="1080348" h="545482" extrusionOk="0">
                <a:moveTo>
                  <a:pt x="0" y="0"/>
                </a:moveTo>
                <a:lnTo>
                  <a:pt x="1080348" y="0"/>
                </a:lnTo>
                <a:lnTo>
                  <a:pt x="1080348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351" name="Google Shape;351;p12"/>
          <p:cNvGrpSpPr/>
          <p:nvPr/>
        </p:nvGrpSpPr>
        <p:grpSpPr>
          <a:xfrm rot="10800000">
            <a:off x="6078107" y="-67"/>
            <a:ext cx="145801" cy="10514968"/>
            <a:chOff x="0" y="-47625"/>
            <a:chExt cx="38400" cy="2769356"/>
          </a:xfrm>
        </p:grpSpPr>
        <p:sp>
          <p:nvSpPr>
            <p:cNvPr id="352" name="Google Shape;352;p12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53" name="Google Shape;353;p12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12"/>
          <p:cNvGrpSpPr/>
          <p:nvPr/>
        </p:nvGrpSpPr>
        <p:grpSpPr>
          <a:xfrm rot="10800000">
            <a:off x="12064000" y="-67"/>
            <a:ext cx="145801" cy="10514968"/>
            <a:chOff x="0" y="-47625"/>
            <a:chExt cx="38400" cy="2769356"/>
          </a:xfrm>
        </p:grpSpPr>
        <p:sp>
          <p:nvSpPr>
            <p:cNvPr id="355" name="Google Shape;355;p12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56" name="Google Shape;356;p12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12"/>
          <p:cNvGrpSpPr/>
          <p:nvPr/>
        </p:nvGrpSpPr>
        <p:grpSpPr>
          <a:xfrm rot="10800000">
            <a:off x="7852773" y="-356"/>
            <a:ext cx="145801" cy="1688102"/>
            <a:chOff x="0" y="-47625"/>
            <a:chExt cx="38400" cy="444600"/>
          </a:xfrm>
        </p:grpSpPr>
        <p:sp>
          <p:nvSpPr>
            <p:cNvPr id="358" name="Google Shape;358;p12"/>
            <p:cNvSpPr/>
            <p:nvPr/>
          </p:nvSpPr>
          <p:spPr>
            <a:xfrm>
              <a:off x="0" y="0"/>
              <a:ext cx="38376" cy="396884"/>
            </a:xfrm>
            <a:custGeom>
              <a:avLst/>
              <a:gdLst/>
              <a:ahLst/>
              <a:cxnLst/>
              <a:rect l="l" t="t" r="r" b="b"/>
              <a:pathLst>
                <a:path w="38376" h="396884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96884"/>
                  </a:lnTo>
                  <a:lnTo>
                    <a:pt x="0" y="39688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59" name="Google Shape;359;p12"/>
            <p:cNvSpPr txBox="1"/>
            <p:nvPr/>
          </p:nvSpPr>
          <p:spPr>
            <a:xfrm>
              <a:off x="0" y="-47625"/>
              <a:ext cx="38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12"/>
          <p:cNvGrpSpPr/>
          <p:nvPr/>
        </p:nvGrpSpPr>
        <p:grpSpPr>
          <a:xfrm rot="5400000">
            <a:off x="9161456" y="4383766"/>
            <a:ext cx="145801" cy="6218183"/>
            <a:chOff x="0" y="-47625"/>
            <a:chExt cx="38400" cy="1637700"/>
          </a:xfrm>
        </p:grpSpPr>
        <p:sp>
          <p:nvSpPr>
            <p:cNvPr id="361" name="Google Shape;361;p12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62" name="Google Shape;362;p12"/>
            <p:cNvSpPr txBox="1"/>
            <p:nvPr/>
          </p:nvSpPr>
          <p:spPr>
            <a:xfrm>
              <a:off x="0" y="-47625"/>
              <a:ext cx="384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12"/>
          <p:cNvGrpSpPr/>
          <p:nvPr/>
        </p:nvGrpSpPr>
        <p:grpSpPr>
          <a:xfrm rot="5400000">
            <a:off x="9161456" y="-1602127"/>
            <a:ext cx="145801" cy="6218183"/>
            <a:chOff x="0" y="-47625"/>
            <a:chExt cx="38400" cy="1637700"/>
          </a:xfrm>
        </p:grpSpPr>
        <p:sp>
          <p:nvSpPr>
            <p:cNvPr id="364" name="Google Shape;364;p12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65" name="Google Shape;365;p12"/>
            <p:cNvSpPr txBox="1"/>
            <p:nvPr/>
          </p:nvSpPr>
          <p:spPr>
            <a:xfrm>
              <a:off x="0" y="-47625"/>
              <a:ext cx="384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12"/>
          <p:cNvGrpSpPr/>
          <p:nvPr/>
        </p:nvGrpSpPr>
        <p:grpSpPr>
          <a:xfrm>
            <a:off x="17259300" y="-180827"/>
            <a:ext cx="903283" cy="10468053"/>
            <a:chOff x="0" y="-47625"/>
            <a:chExt cx="237900" cy="2757000"/>
          </a:xfrm>
        </p:grpSpPr>
        <p:sp>
          <p:nvSpPr>
            <p:cNvPr id="367" name="Google Shape;367;p12"/>
            <p:cNvSpPr/>
            <p:nvPr/>
          </p:nvSpPr>
          <p:spPr>
            <a:xfrm>
              <a:off x="0" y="0"/>
              <a:ext cx="237809" cy="2709333"/>
            </a:xfrm>
            <a:custGeom>
              <a:avLst/>
              <a:gdLst/>
              <a:ahLst/>
              <a:cxnLst/>
              <a:rect l="l" t="t" r="r" b="b"/>
              <a:pathLst>
                <a:path w="237809" h="2709333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68" name="Google Shape;368;p12"/>
            <p:cNvSpPr txBox="1"/>
            <p:nvPr/>
          </p:nvSpPr>
          <p:spPr>
            <a:xfrm>
              <a:off x="0" y="-47625"/>
              <a:ext cx="2379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12"/>
          <p:cNvGrpSpPr/>
          <p:nvPr/>
        </p:nvGrpSpPr>
        <p:grpSpPr>
          <a:xfrm>
            <a:off x="17259300" y="-180827"/>
            <a:ext cx="903283" cy="3039039"/>
            <a:chOff x="0" y="-47625"/>
            <a:chExt cx="237900" cy="800400"/>
          </a:xfrm>
        </p:grpSpPr>
        <p:sp>
          <p:nvSpPr>
            <p:cNvPr id="370" name="Google Shape;370;p12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371" name="Google Shape;371;p12"/>
            <p:cNvSpPr txBox="1"/>
            <p:nvPr/>
          </p:nvSpPr>
          <p:spPr>
            <a:xfrm>
              <a:off x="0" y="-47625"/>
              <a:ext cx="2379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12"/>
          <p:cNvGrpSpPr/>
          <p:nvPr/>
        </p:nvGrpSpPr>
        <p:grpSpPr>
          <a:xfrm>
            <a:off x="17259300" y="8677123"/>
            <a:ext cx="903283" cy="1688487"/>
            <a:chOff x="0" y="-47624"/>
            <a:chExt cx="237900" cy="444701"/>
          </a:xfrm>
        </p:grpSpPr>
        <p:sp>
          <p:nvSpPr>
            <p:cNvPr id="373" name="Google Shape;373;p12"/>
            <p:cNvSpPr/>
            <p:nvPr/>
          </p:nvSpPr>
          <p:spPr>
            <a:xfrm>
              <a:off x="0" y="0"/>
              <a:ext cx="237809" cy="397077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374" name="Google Shape;374;p12"/>
            <p:cNvSpPr txBox="1"/>
            <p:nvPr/>
          </p:nvSpPr>
          <p:spPr>
            <a:xfrm>
              <a:off x="0" y="-47624"/>
              <a:ext cx="237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12"/>
          <p:cNvGrpSpPr/>
          <p:nvPr/>
        </p:nvGrpSpPr>
        <p:grpSpPr>
          <a:xfrm rot="10800000">
            <a:off x="18162137" y="-67"/>
            <a:ext cx="145801" cy="10514968"/>
            <a:chOff x="0" y="-47625"/>
            <a:chExt cx="38400" cy="2769356"/>
          </a:xfrm>
        </p:grpSpPr>
        <p:sp>
          <p:nvSpPr>
            <p:cNvPr id="376" name="Google Shape;376;p12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77" name="Google Shape;377;p12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12"/>
          <p:cNvGrpSpPr/>
          <p:nvPr/>
        </p:nvGrpSpPr>
        <p:grpSpPr>
          <a:xfrm rot="10800000">
            <a:off x="17186353" y="-67"/>
            <a:ext cx="145801" cy="10514968"/>
            <a:chOff x="0" y="-47625"/>
            <a:chExt cx="38400" cy="2769356"/>
          </a:xfrm>
        </p:grpSpPr>
        <p:sp>
          <p:nvSpPr>
            <p:cNvPr id="379" name="Google Shape;379;p12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80" name="Google Shape;380;p12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2"/>
          <p:cNvGrpSpPr/>
          <p:nvPr/>
        </p:nvGrpSpPr>
        <p:grpSpPr>
          <a:xfrm rot="5400000">
            <a:off x="17764701" y="2352695"/>
            <a:ext cx="145801" cy="1156619"/>
            <a:chOff x="0" y="-47625"/>
            <a:chExt cx="38400" cy="304622"/>
          </a:xfrm>
        </p:grpSpPr>
        <p:sp>
          <p:nvSpPr>
            <p:cNvPr id="382" name="Google Shape;382;p12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83" name="Google Shape;383;p12"/>
            <p:cNvSpPr txBox="1"/>
            <p:nvPr/>
          </p:nvSpPr>
          <p:spPr>
            <a:xfrm>
              <a:off x="0" y="-47625"/>
              <a:ext cx="38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12"/>
          <p:cNvGrpSpPr/>
          <p:nvPr/>
        </p:nvGrpSpPr>
        <p:grpSpPr>
          <a:xfrm rot="5400000">
            <a:off x="17764701" y="8279685"/>
            <a:ext cx="145801" cy="1156619"/>
            <a:chOff x="0" y="-47625"/>
            <a:chExt cx="38400" cy="304622"/>
          </a:xfrm>
        </p:grpSpPr>
        <p:sp>
          <p:nvSpPr>
            <p:cNvPr id="385" name="Google Shape;385;p12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86" name="Google Shape;386;p12"/>
            <p:cNvSpPr txBox="1"/>
            <p:nvPr/>
          </p:nvSpPr>
          <p:spPr>
            <a:xfrm>
              <a:off x="0" y="-47625"/>
              <a:ext cx="38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12"/>
          <p:cNvSpPr txBox="1"/>
          <p:nvPr/>
        </p:nvSpPr>
        <p:spPr>
          <a:xfrm>
            <a:off x="6403482" y="2115502"/>
            <a:ext cx="52392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/>
          </a:p>
        </p:txBody>
      </p:sp>
      <p:sp>
        <p:nvSpPr>
          <p:cNvPr id="388" name="Google Shape;388;p12"/>
          <p:cNvSpPr txBox="1">
            <a:spLocks noGrp="1"/>
          </p:cNvSpPr>
          <p:nvPr>
            <p:ph type="subTitle" idx="1"/>
          </p:nvPr>
        </p:nvSpPr>
        <p:spPr>
          <a:xfrm>
            <a:off x="6209908" y="8053408"/>
            <a:ext cx="5913000" cy="160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2pPr>
            <a:lvl3pPr lvl="2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3pPr>
            <a:lvl4pPr lvl="3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4pPr>
            <a:lvl5pPr lvl="4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5pPr>
            <a:lvl6pPr lvl="5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6pPr>
            <a:lvl7pPr lvl="6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7pPr>
            <a:lvl8pPr lvl="7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8pPr>
            <a:lvl9pPr lvl="8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0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/>
          <p:nvPr/>
        </p:nvSpPr>
        <p:spPr>
          <a:xfrm rot="5400000">
            <a:off x="-549554" y="3643351"/>
            <a:ext cx="7193496" cy="6097612"/>
          </a:xfrm>
          <a:custGeom>
            <a:avLst/>
            <a:gdLst/>
            <a:ahLst/>
            <a:cxnLst/>
            <a:rect l="l" t="t" r="r" b="b"/>
            <a:pathLst>
              <a:path w="1630254" h="1381895" extrusionOk="0">
                <a:moveTo>
                  <a:pt x="0" y="0"/>
                </a:moveTo>
                <a:lnTo>
                  <a:pt x="1630254" y="0"/>
                </a:lnTo>
                <a:lnTo>
                  <a:pt x="1630254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391" name="Google Shape;391;p13"/>
          <p:cNvSpPr/>
          <p:nvPr/>
        </p:nvSpPr>
        <p:spPr>
          <a:xfrm rot="5400000">
            <a:off x="5546446" y="3643351"/>
            <a:ext cx="7193496" cy="6097612"/>
          </a:xfrm>
          <a:custGeom>
            <a:avLst/>
            <a:gdLst/>
            <a:ahLst/>
            <a:cxnLst/>
            <a:rect l="l" t="t" r="r" b="b"/>
            <a:pathLst>
              <a:path w="1630254" h="1381895" extrusionOk="0">
                <a:moveTo>
                  <a:pt x="0" y="0"/>
                </a:moveTo>
                <a:lnTo>
                  <a:pt x="1630254" y="0"/>
                </a:lnTo>
                <a:lnTo>
                  <a:pt x="1630254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392" name="Google Shape;392;p13"/>
          <p:cNvGrpSpPr/>
          <p:nvPr/>
        </p:nvGrpSpPr>
        <p:grpSpPr>
          <a:xfrm rot="5400000">
            <a:off x="9161452" y="-6251986"/>
            <a:ext cx="145801" cy="18571648"/>
            <a:chOff x="0" y="-47625"/>
            <a:chExt cx="38400" cy="4891266"/>
          </a:xfrm>
        </p:grpSpPr>
        <p:sp>
          <p:nvSpPr>
            <p:cNvPr id="393" name="Google Shape;393;p13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94" name="Google Shape;394;p13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13"/>
          <p:cNvGrpSpPr/>
          <p:nvPr/>
        </p:nvGrpSpPr>
        <p:grpSpPr>
          <a:xfrm rot="5400000">
            <a:off x="9161452" y="-8520317"/>
            <a:ext cx="145801" cy="18571648"/>
            <a:chOff x="0" y="-47625"/>
            <a:chExt cx="38400" cy="4891266"/>
          </a:xfrm>
        </p:grpSpPr>
        <p:sp>
          <p:nvSpPr>
            <p:cNvPr id="396" name="Google Shape;396;p13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97" name="Google Shape;397;p13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13"/>
          <p:cNvSpPr/>
          <p:nvPr/>
        </p:nvSpPr>
        <p:spPr>
          <a:xfrm rot="5400000">
            <a:off x="11648065" y="3648967"/>
            <a:ext cx="7182257" cy="6097612"/>
          </a:xfrm>
          <a:custGeom>
            <a:avLst/>
            <a:gdLst/>
            <a:ahLst/>
            <a:cxnLst/>
            <a:rect l="l" t="t" r="r" b="b"/>
            <a:pathLst>
              <a:path w="1627707" h="1381895" extrusionOk="0">
                <a:moveTo>
                  <a:pt x="0" y="0"/>
                </a:moveTo>
                <a:lnTo>
                  <a:pt x="1627707" y="0"/>
                </a:lnTo>
                <a:lnTo>
                  <a:pt x="1627707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399" name="Google Shape;399;p13"/>
          <p:cNvGrpSpPr/>
          <p:nvPr/>
        </p:nvGrpSpPr>
        <p:grpSpPr>
          <a:xfrm rot="5400000">
            <a:off x="9161452" y="-5211927"/>
            <a:ext cx="145801" cy="18571648"/>
            <a:chOff x="0" y="-47625"/>
            <a:chExt cx="38400" cy="4891266"/>
          </a:xfrm>
        </p:grpSpPr>
        <p:sp>
          <p:nvSpPr>
            <p:cNvPr id="400" name="Google Shape;400;p13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01" name="Google Shape;401;p13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13"/>
          <p:cNvGrpSpPr/>
          <p:nvPr/>
        </p:nvGrpSpPr>
        <p:grpSpPr>
          <a:xfrm rot="5400000">
            <a:off x="8697045" y="-5629040"/>
            <a:ext cx="893791" cy="18365720"/>
            <a:chOff x="0" y="0"/>
            <a:chExt cx="235549" cy="4968408"/>
          </a:xfrm>
        </p:grpSpPr>
        <p:sp>
          <p:nvSpPr>
            <p:cNvPr id="403" name="Google Shape;403;p13"/>
            <p:cNvSpPr/>
            <p:nvPr/>
          </p:nvSpPr>
          <p:spPr>
            <a:xfrm>
              <a:off x="0" y="0"/>
              <a:ext cx="235549" cy="4968408"/>
            </a:xfrm>
            <a:custGeom>
              <a:avLst/>
              <a:gdLst/>
              <a:ahLst/>
              <a:cxnLst/>
              <a:rect l="l" t="t" r="r" b="b"/>
              <a:pathLst>
                <a:path w="235549" h="4968408" extrusionOk="0">
                  <a:moveTo>
                    <a:pt x="0" y="0"/>
                  </a:moveTo>
                  <a:lnTo>
                    <a:pt x="235549" y="0"/>
                  </a:lnTo>
                  <a:lnTo>
                    <a:pt x="235549" y="4968408"/>
                  </a:lnTo>
                  <a:lnTo>
                    <a:pt x="0" y="4968408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404" name="Google Shape;404;p13"/>
            <p:cNvSpPr txBox="1"/>
            <p:nvPr/>
          </p:nvSpPr>
          <p:spPr>
            <a:xfrm>
              <a:off x="1" y="65688"/>
              <a:ext cx="235500" cy="47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3"/>
          <p:cNvGrpSpPr/>
          <p:nvPr/>
        </p:nvGrpSpPr>
        <p:grpSpPr>
          <a:xfrm rot="10800000">
            <a:off x="12119053" y="3033744"/>
            <a:ext cx="145801" cy="7434083"/>
            <a:chOff x="0" y="-47625"/>
            <a:chExt cx="38400" cy="1957935"/>
          </a:xfrm>
        </p:grpSpPr>
        <p:sp>
          <p:nvSpPr>
            <p:cNvPr id="406" name="Google Shape;406;p13"/>
            <p:cNvSpPr/>
            <p:nvPr/>
          </p:nvSpPr>
          <p:spPr>
            <a:xfrm>
              <a:off x="0" y="0"/>
              <a:ext cx="38376" cy="1910310"/>
            </a:xfrm>
            <a:custGeom>
              <a:avLst/>
              <a:gdLst/>
              <a:ahLst/>
              <a:cxnLst/>
              <a:rect l="l" t="t" r="r" b="b"/>
              <a:pathLst>
                <a:path w="38376" h="191031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910310"/>
                  </a:lnTo>
                  <a:lnTo>
                    <a:pt x="0" y="191031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07" name="Google Shape;407;p13"/>
            <p:cNvSpPr txBox="1"/>
            <p:nvPr/>
          </p:nvSpPr>
          <p:spPr>
            <a:xfrm>
              <a:off x="0" y="-47625"/>
              <a:ext cx="38400" cy="19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13"/>
          <p:cNvGrpSpPr/>
          <p:nvPr/>
        </p:nvGrpSpPr>
        <p:grpSpPr>
          <a:xfrm rot="10800000">
            <a:off x="6054143" y="3033744"/>
            <a:ext cx="145801" cy="7434083"/>
            <a:chOff x="0" y="-47625"/>
            <a:chExt cx="38400" cy="1957935"/>
          </a:xfrm>
        </p:grpSpPr>
        <p:sp>
          <p:nvSpPr>
            <p:cNvPr id="409" name="Google Shape;409;p13"/>
            <p:cNvSpPr/>
            <p:nvPr/>
          </p:nvSpPr>
          <p:spPr>
            <a:xfrm>
              <a:off x="0" y="0"/>
              <a:ext cx="38376" cy="1910310"/>
            </a:xfrm>
            <a:custGeom>
              <a:avLst/>
              <a:gdLst/>
              <a:ahLst/>
              <a:cxnLst/>
              <a:rect l="l" t="t" r="r" b="b"/>
              <a:pathLst>
                <a:path w="38376" h="191031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910310"/>
                  </a:lnTo>
                  <a:lnTo>
                    <a:pt x="0" y="191031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10" name="Google Shape;410;p13"/>
            <p:cNvSpPr txBox="1"/>
            <p:nvPr/>
          </p:nvSpPr>
          <p:spPr>
            <a:xfrm>
              <a:off x="0" y="-47625"/>
              <a:ext cx="38400" cy="19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13"/>
          <p:cNvGrpSpPr/>
          <p:nvPr/>
        </p:nvGrpSpPr>
        <p:grpSpPr>
          <a:xfrm>
            <a:off x="0" y="-180827"/>
            <a:ext cx="18288118" cy="873667"/>
            <a:chOff x="0" y="-47625"/>
            <a:chExt cx="4816592" cy="230100"/>
          </a:xfrm>
        </p:grpSpPr>
        <p:sp>
          <p:nvSpPr>
            <p:cNvPr id="412" name="Google Shape;412;p13"/>
            <p:cNvSpPr/>
            <p:nvPr/>
          </p:nvSpPr>
          <p:spPr>
            <a:xfrm>
              <a:off x="0" y="0"/>
              <a:ext cx="4816592" cy="182415"/>
            </a:xfrm>
            <a:custGeom>
              <a:avLst/>
              <a:gdLst/>
              <a:ahLst/>
              <a:cxnLst/>
              <a:rect l="l" t="t" r="r" b="b"/>
              <a:pathLst>
                <a:path w="4816592" h="18241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2415"/>
                  </a:lnTo>
                  <a:lnTo>
                    <a:pt x="0" y="182415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413" name="Google Shape;413;p13"/>
            <p:cNvSpPr txBox="1"/>
            <p:nvPr/>
          </p:nvSpPr>
          <p:spPr>
            <a:xfrm>
              <a:off x="0" y="-47625"/>
              <a:ext cx="4816500" cy="23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13"/>
          <p:cNvSpPr txBox="1">
            <a:spLocks noGrp="1"/>
          </p:cNvSpPr>
          <p:nvPr>
            <p:ph type="title"/>
          </p:nvPr>
        </p:nvSpPr>
        <p:spPr>
          <a:xfrm>
            <a:off x="0" y="1272521"/>
            <a:ext cx="182880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0"/>
              <a:buFont typeface="Marcellus"/>
              <a:buNone/>
              <a:defRPr sz="9750"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body" idx="1"/>
          </p:nvPr>
        </p:nvSpPr>
        <p:spPr>
          <a:xfrm>
            <a:off x="1255050" y="45521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subTitle" idx="2"/>
          </p:nvPr>
        </p:nvSpPr>
        <p:spPr>
          <a:xfrm>
            <a:off x="-43350" y="3412425"/>
            <a:ext cx="60975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3"/>
          </p:nvPr>
        </p:nvSpPr>
        <p:spPr>
          <a:xfrm>
            <a:off x="6095250" y="3412425"/>
            <a:ext cx="60975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4"/>
          </p:nvPr>
        </p:nvSpPr>
        <p:spPr>
          <a:xfrm>
            <a:off x="12264850" y="3412425"/>
            <a:ext cx="60975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body" idx="5"/>
          </p:nvPr>
        </p:nvSpPr>
        <p:spPr>
          <a:xfrm>
            <a:off x="1255050" y="63797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body" idx="6"/>
          </p:nvPr>
        </p:nvSpPr>
        <p:spPr>
          <a:xfrm>
            <a:off x="1255050" y="82073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body" idx="7"/>
          </p:nvPr>
        </p:nvSpPr>
        <p:spPr>
          <a:xfrm>
            <a:off x="7409150" y="45521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body" idx="8"/>
          </p:nvPr>
        </p:nvSpPr>
        <p:spPr>
          <a:xfrm>
            <a:off x="7409150" y="63797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3" name="Google Shape;423;p13"/>
          <p:cNvSpPr txBox="1">
            <a:spLocks noGrp="1"/>
          </p:cNvSpPr>
          <p:nvPr>
            <p:ph type="body" idx="9"/>
          </p:nvPr>
        </p:nvSpPr>
        <p:spPr>
          <a:xfrm>
            <a:off x="7409150" y="82073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body" idx="13"/>
          </p:nvPr>
        </p:nvSpPr>
        <p:spPr>
          <a:xfrm>
            <a:off x="13474050" y="45521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body" idx="14"/>
          </p:nvPr>
        </p:nvSpPr>
        <p:spPr>
          <a:xfrm>
            <a:off x="13474050" y="63797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6" name="Google Shape;426;p13"/>
          <p:cNvSpPr txBox="1">
            <a:spLocks noGrp="1"/>
          </p:cNvSpPr>
          <p:nvPr>
            <p:ph type="body" idx="15"/>
          </p:nvPr>
        </p:nvSpPr>
        <p:spPr>
          <a:xfrm>
            <a:off x="13474050" y="8207325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1">
    <p:bg>
      <p:bgPr>
        <a:solidFill>
          <a:srgbClr val="DDDEDA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4"/>
          <p:cNvGrpSpPr/>
          <p:nvPr/>
        </p:nvGrpSpPr>
        <p:grpSpPr>
          <a:xfrm rot="10800000">
            <a:off x="5260206" y="-67"/>
            <a:ext cx="145801" cy="10514968"/>
            <a:chOff x="0" y="-47625"/>
            <a:chExt cx="38400" cy="2769356"/>
          </a:xfrm>
        </p:grpSpPr>
        <p:sp>
          <p:nvSpPr>
            <p:cNvPr id="429" name="Google Shape;429;p14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30" name="Google Shape;430;p14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4"/>
          <p:cNvGrpSpPr/>
          <p:nvPr/>
        </p:nvGrpSpPr>
        <p:grpSpPr>
          <a:xfrm rot="10800000">
            <a:off x="17259207" y="-67"/>
            <a:ext cx="145801" cy="10514968"/>
            <a:chOff x="0" y="-47625"/>
            <a:chExt cx="38400" cy="2769356"/>
          </a:xfrm>
        </p:grpSpPr>
        <p:sp>
          <p:nvSpPr>
            <p:cNvPr id="432" name="Google Shape;432;p14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33" name="Google Shape;433;p14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4"/>
          <p:cNvGrpSpPr/>
          <p:nvPr/>
        </p:nvGrpSpPr>
        <p:grpSpPr>
          <a:xfrm rot="10800000">
            <a:off x="12881901" y="-67"/>
            <a:ext cx="145801" cy="10514968"/>
            <a:chOff x="0" y="-47625"/>
            <a:chExt cx="38400" cy="2769356"/>
          </a:xfrm>
        </p:grpSpPr>
        <p:sp>
          <p:nvSpPr>
            <p:cNvPr id="435" name="Google Shape;435;p14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36" name="Google Shape;436;p14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14"/>
          <p:cNvSpPr/>
          <p:nvPr/>
        </p:nvSpPr>
        <p:spPr>
          <a:xfrm>
            <a:off x="13027701" y="0"/>
            <a:ext cx="4232295" cy="10288692"/>
          </a:xfrm>
          <a:custGeom>
            <a:avLst/>
            <a:gdLst/>
            <a:ahLst/>
            <a:cxnLst/>
            <a:rect l="l" t="t" r="r" b="b"/>
            <a:pathLst>
              <a:path w="1114495" h="2709333" extrusionOk="0">
                <a:moveTo>
                  <a:pt x="0" y="0"/>
                </a:moveTo>
                <a:lnTo>
                  <a:pt x="1114495" y="0"/>
                </a:lnTo>
                <a:lnTo>
                  <a:pt x="111449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8" name="Google Shape;438;p14"/>
          <p:cNvSpPr/>
          <p:nvPr/>
        </p:nvSpPr>
        <p:spPr>
          <a:xfrm>
            <a:off x="-124200" y="5167026"/>
            <a:ext cx="1080225" cy="5119122"/>
          </a:xfrm>
          <a:custGeom>
            <a:avLst/>
            <a:gdLst/>
            <a:ahLst/>
            <a:cxnLst/>
            <a:rect l="l" t="t" r="r" b="b"/>
            <a:pathLst>
              <a:path w="284457" h="1445059" extrusionOk="0">
                <a:moveTo>
                  <a:pt x="0" y="0"/>
                </a:moveTo>
                <a:lnTo>
                  <a:pt x="284457" y="0"/>
                </a:lnTo>
                <a:lnTo>
                  <a:pt x="284457" y="1445059"/>
                </a:lnTo>
                <a:lnTo>
                  <a:pt x="0" y="144505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439" name="Google Shape;439;p14"/>
          <p:cNvGrpSpPr/>
          <p:nvPr/>
        </p:nvGrpSpPr>
        <p:grpSpPr>
          <a:xfrm rot="10800000">
            <a:off x="17404995" y="335"/>
            <a:ext cx="1080055" cy="2202305"/>
            <a:chOff x="0" y="-47624"/>
            <a:chExt cx="284457" cy="1492683"/>
          </a:xfrm>
        </p:grpSpPr>
        <p:sp>
          <p:nvSpPr>
            <p:cNvPr id="440" name="Google Shape;440;p14"/>
            <p:cNvSpPr/>
            <p:nvPr/>
          </p:nvSpPr>
          <p:spPr>
            <a:xfrm>
              <a:off x="0" y="0"/>
              <a:ext cx="284457" cy="1445059"/>
            </a:xfrm>
            <a:custGeom>
              <a:avLst/>
              <a:gdLst/>
              <a:ahLst/>
              <a:cxnLst/>
              <a:rect l="l" t="t" r="r" b="b"/>
              <a:pathLst>
                <a:path w="284457" h="1445059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1445059"/>
                  </a:lnTo>
                  <a:lnTo>
                    <a:pt x="0" y="1445059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441" name="Google Shape;441;p14"/>
            <p:cNvSpPr txBox="1"/>
            <p:nvPr/>
          </p:nvSpPr>
          <p:spPr>
            <a:xfrm>
              <a:off x="2" y="-47624"/>
              <a:ext cx="284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14"/>
          <p:cNvSpPr/>
          <p:nvPr/>
        </p:nvSpPr>
        <p:spPr>
          <a:xfrm>
            <a:off x="-124200" y="-76"/>
            <a:ext cx="1080225" cy="2424086"/>
          </a:xfrm>
          <a:custGeom>
            <a:avLst/>
            <a:gdLst/>
            <a:ahLst/>
            <a:cxnLst/>
            <a:rect l="l" t="t" r="r" b="b"/>
            <a:pathLst>
              <a:path w="284457" h="1445059" extrusionOk="0">
                <a:moveTo>
                  <a:pt x="0" y="0"/>
                </a:moveTo>
                <a:lnTo>
                  <a:pt x="284457" y="0"/>
                </a:lnTo>
                <a:lnTo>
                  <a:pt x="284457" y="1445059"/>
                </a:lnTo>
                <a:lnTo>
                  <a:pt x="0" y="14450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3" name="Google Shape;443;p14"/>
          <p:cNvSpPr/>
          <p:nvPr/>
        </p:nvSpPr>
        <p:spPr>
          <a:xfrm rot="10800000">
            <a:off x="17404825" y="5168114"/>
            <a:ext cx="1080225" cy="5173311"/>
          </a:xfrm>
          <a:custGeom>
            <a:avLst/>
            <a:gdLst/>
            <a:ahLst/>
            <a:cxnLst/>
            <a:rect l="l" t="t" r="r" b="b"/>
            <a:pathLst>
              <a:path w="284457" h="1445059" extrusionOk="0">
                <a:moveTo>
                  <a:pt x="0" y="0"/>
                </a:moveTo>
                <a:lnTo>
                  <a:pt x="284457" y="0"/>
                </a:lnTo>
                <a:lnTo>
                  <a:pt x="284457" y="1445059"/>
                </a:lnTo>
                <a:lnTo>
                  <a:pt x="0" y="14450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444" name="Google Shape;444;p14"/>
          <p:cNvGrpSpPr/>
          <p:nvPr/>
        </p:nvGrpSpPr>
        <p:grpSpPr>
          <a:xfrm>
            <a:off x="-124203" y="2244659"/>
            <a:ext cx="1080055" cy="2922854"/>
            <a:chOff x="0" y="-47625"/>
            <a:chExt cx="284457" cy="769800"/>
          </a:xfrm>
        </p:grpSpPr>
        <p:sp>
          <p:nvSpPr>
            <p:cNvPr id="445" name="Google Shape;445;p14"/>
            <p:cNvSpPr/>
            <p:nvPr/>
          </p:nvSpPr>
          <p:spPr>
            <a:xfrm>
              <a:off x="0" y="0"/>
              <a:ext cx="284457" cy="722054"/>
            </a:xfrm>
            <a:custGeom>
              <a:avLst/>
              <a:gdLst/>
              <a:ahLst/>
              <a:cxnLst/>
              <a:rect l="l" t="t" r="r" b="b"/>
              <a:pathLst>
                <a:path w="284457" h="722054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722054"/>
                  </a:lnTo>
                  <a:lnTo>
                    <a:pt x="0" y="722054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446" name="Google Shape;446;p14"/>
            <p:cNvSpPr txBox="1"/>
            <p:nvPr/>
          </p:nvSpPr>
          <p:spPr>
            <a:xfrm>
              <a:off x="0" y="-47625"/>
              <a:ext cx="284400" cy="7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14"/>
          <p:cNvGrpSpPr/>
          <p:nvPr/>
        </p:nvGrpSpPr>
        <p:grpSpPr>
          <a:xfrm rot="10800000">
            <a:off x="17405002" y="1995833"/>
            <a:ext cx="1080055" cy="7195505"/>
            <a:chOff x="0" y="-47625"/>
            <a:chExt cx="284457" cy="1895100"/>
          </a:xfrm>
        </p:grpSpPr>
        <p:sp>
          <p:nvSpPr>
            <p:cNvPr id="448" name="Google Shape;448;p14"/>
            <p:cNvSpPr/>
            <p:nvPr/>
          </p:nvSpPr>
          <p:spPr>
            <a:xfrm>
              <a:off x="0" y="0"/>
              <a:ext cx="284457" cy="1847331"/>
            </a:xfrm>
            <a:custGeom>
              <a:avLst/>
              <a:gdLst/>
              <a:ahLst/>
              <a:cxnLst/>
              <a:rect l="l" t="t" r="r" b="b"/>
              <a:pathLst>
                <a:path w="284457" h="1847331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1847331"/>
                  </a:lnTo>
                  <a:lnTo>
                    <a:pt x="0" y="1847331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449" name="Google Shape;449;p14"/>
            <p:cNvSpPr txBox="1"/>
            <p:nvPr/>
          </p:nvSpPr>
          <p:spPr>
            <a:xfrm>
              <a:off x="0" y="-47625"/>
              <a:ext cx="284400" cy="18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14"/>
          <p:cNvGrpSpPr/>
          <p:nvPr/>
        </p:nvGrpSpPr>
        <p:grpSpPr>
          <a:xfrm rot="10800000">
            <a:off x="882899" y="-67"/>
            <a:ext cx="145801" cy="10514968"/>
            <a:chOff x="0" y="-47625"/>
            <a:chExt cx="38400" cy="2769356"/>
          </a:xfrm>
        </p:grpSpPr>
        <p:sp>
          <p:nvSpPr>
            <p:cNvPr id="451" name="Google Shape;451;p14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52" name="Google Shape;452;p14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14"/>
          <p:cNvSpPr/>
          <p:nvPr/>
        </p:nvSpPr>
        <p:spPr>
          <a:xfrm>
            <a:off x="1028700" y="0"/>
            <a:ext cx="4231500" cy="3429000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>
            <a:spLocks noGrp="1"/>
          </p:cNvSpPr>
          <p:nvPr>
            <p:ph type="pic" idx="2"/>
          </p:nvPr>
        </p:nvSpPr>
        <p:spPr>
          <a:xfrm>
            <a:off x="13027750" y="5600"/>
            <a:ext cx="4231500" cy="3356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14"/>
          <p:cNvSpPr>
            <a:spLocks noGrp="1"/>
          </p:cNvSpPr>
          <p:nvPr>
            <p:ph type="pic" idx="3"/>
          </p:nvPr>
        </p:nvSpPr>
        <p:spPr>
          <a:xfrm>
            <a:off x="1023575" y="3509000"/>
            <a:ext cx="4231500" cy="32763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14"/>
          <p:cNvSpPr>
            <a:spLocks noGrp="1"/>
          </p:cNvSpPr>
          <p:nvPr>
            <p:ph type="pic" idx="4"/>
          </p:nvPr>
        </p:nvSpPr>
        <p:spPr>
          <a:xfrm>
            <a:off x="13027750" y="3509000"/>
            <a:ext cx="4231500" cy="32763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14"/>
          <p:cNvSpPr>
            <a:spLocks noGrp="1"/>
          </p:cNvSpPr>
          <p:nvPr>
            <p:ph type="pic" idx="5"/>
          </p:nvPr>
        </p:nvSpPr>
        <p:spPr>
          <a:xfrm>
            <a:off x="1023575" y="6932600"/>
            <a:ext cx="4231500" cy="3356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14"/>
          <p:cNvSpPr>
            <a:spLocks noGrp="1"/>
          </p:cNvSpPr>
          <p:nvPr>
            <p:ph type="pic" idx="6"/>
          </p:nvPr>
        </p:nvSpPr>
        <p:spPr>
          <a:xfrm>
            <a:off x="13027750" y="6932600"/>
            <a:ext cx="4231500" cy="3356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9" name="Google Shape;459;p14"/>
          <p:cNvGrpSpPr/>
          <p:nvPr/>
        </p:nvGrpSpPr>
        <p:grpSpPr>
          <a:xfrm rot="5400000">
            <a:off x="3178313" y="4562250"/>
            <a:ext cx="145801" cy="4591591"/>
            <a:chOff x="0" y="-47625"/>
            <a:chExt cx="38400" cy="1209300"/>
          </a:xfrm>
        </p:grpSpPr>
        <p:sp>
          <p:nvSpPr>
            <p:cNvPr id="460" name="Google Shape;460;p14"/>
            <p:cNvSpPr/>
            <p:nvPr/>
          </p:nvSpPr>
          <p:spPr>
            <a:xfrm>
              <a:off x="0" y="0"/>
              <a:ext cx="38376" cy="1161570"/>
            </a:xfrm>
            <a:custGeom>
              <a:avLst/>
              <a:gdLst/>
              <a:ahLst/>
              <a:cxnLst/>
              <a:rect l="l" t="t" r="r" b="b"/>
              <a:pathLst>
                <a:path w="38376" h="116157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161570"/>
                  </a:lnTo>
                  <a:lnTo>
                    <a:pt x="0" y="116157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61" name="Google Shape;461;p14"/>
            <p:cNvSpPr txBox="1"/>
            <p:nvPr/>
          </p:nvSpPr>
          <p:spPr>
            <a:xfrm>
              <a:off x="0" y="-47625"/>
              <a:ext cx="384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4"/>
          <p:cNvGrpSpPr/>
          <p:nvPr/>
        </p:nvGrpSpPr>
        <p:grpSpPr>
          <a:xfrm rot="5400000">
            <a:off x="15177314" y="4562250"/>
            <a:ext cx="145801" cy="4591591"/>
            <a:chOff x="0" y="-47625"/>
            <a:chExt cx="38400" cy="1209300"/>
          </a:xfrm>
        </p:grpSpPr>
        <p:sp>
          <p:nvSpPr>
            <p:cNvPr id="463" name="Google Shape;463;p14"/>
            <p:cNvSpPr/>
            <p:nvPr/>
          </p:nvSpPr>
          <p:spPr>
            <a:xfrm>
              <a:off x="0" y="0"/>
              <a:ext cx="38376" cy="1161570"/>
            </a:xfrm>
            <a:custGeom>
              <a:avLst/>
              <a:gdLst/>
              <a:ahLst/>
              <a:cxnLst/>
              <a:rect l="l" t="t" r="r" b="b"/>
              <a:pathLst>
                <a:path w="38376" h="116157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161570"/>
                  </a:lnTo>
                  <a:lnTo>
                    <a:pt x="0" y="116157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64" name="Google Shape;464;p14"/>
            <p:cNvSpPr txBox="1"/>
            <p:nvPr/>
          </p:nvSpPr>
          <p:spPr>
            <a:xfrm>
              <a:off x="0" y="-47625"/>
              <a:ext cx="384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4"/>
          <p:cNvGrpSpPr/>
          <p:nvPr/>
        </p:nvGrpSpPr>
        <p:grpSpPr>
          <a:xfrm rot="5400000">
            <a:off x="3178313" y="1133250"/>
            <a:ext cx="145801" cy="4591591"/>
            <a:chOff x="0" y="-47625"/>
            <a:chExt cx="38400" cy="1209300"/>
          </a:xfrm>
        </p:grpSpPr>
        <p:sp>
          <p:nvSpPr>
            <p:cNvPr id="466" name="Google Shape;466;p14"/>
            <p:cNvSpPr/>
            <p:nvPr/>
          </p:nvSpPr>
          <p:spPr>
            <a:xfrm>
              <a:off x="0" y="0"/>
              <a:ext cx="38376" cy="1161570"/>
            </a:xfrm>
            <a:custGeom>
              <a:avLst/>
              <a:gdLst/>
              <a:ahLst/>
              <a:cxnLst/>
              <a:rect l="l" t="t" r="r" b="b"/>
              <a:pathLst>
                <a:path w="38376" h="116157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161570"/>
                  </a:lnTo>
                  <a:lnTo>
                    <a:pt x="0" y="116157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67" name="Google Shape;467;p14"/>
            <p:cNvSpPr txBox="1"/>
            <p:nvPr/>
          </p:nvSpPr>
          <p:spPr>
            <a:xfrm>
              <a:off x="0" y="-47625"/>
              <a:ext cx="384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14"/>
          <p:cNvGrpSpPr/>
          <p:nvPr/>
        </p:nvGrpSpPr>
        <p:grpSpPr>
          <a:xfrm rot="5400000">
            <a:off x="15177314" y="1133250"/>
            <a:ext cx="145801" cy="4591591"/>
            <a:chOff x="0" y="-47625"/>
            <a:chExt cx="38400" cy="1209300"/>
          </a:xfrm>
        </p:grpSpPr>
        <p:sp>
          <p:nvSpPr>
            <p:cNvPr id="469" name="Google Shape;469;p14"/>
            <p:cNvSpPr/>
            <p:nvPr/>
          </p:nvSpPr>
          <p:spPr>
            <a:xfrm>
              <a:off x="0" y="0"/>
              <a:ext cx="38376" cy="1161570"/>
            </a:xfrm>
            <a:custGeom>
              <a:avLst/>
              <a:gdLst/>
              <a:ahLst/>
              <a:cxnLst/>
              <a:rect l="l" t="t" r="r" b="b"/>
              <a:pathLst>
                <a:path w="38376" h="116157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161570"/>
                  </a:lnTo>
                  <a:lnTo>
                    <a:pt x="0" y="116157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70" name="Google Shape;470;p14"/>
            <p:cNvSpPr txBox="1"/>
            <p:nvPr/>
          </p:nvSpPr>
          <p:spPr>
            <a:xfrm>
              <a:off x="0" y="-47625"/>
              <a:ext cx="384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14"/>
          <p:cNvSpPr/>
          <p:nvPr/>
        </p:nvSpPr>
        <p:spPr>
          <a:xfrm rot="5400000">
            <a:off x="379357" y="1849015"/>
            <a:ext cx="145733" cy="1152953"/>
          </a:xfrm>
          <a:custGeom>
            <a:avLst/>
            <a:gdLst/>
            <a:ahLst/>
            <a:cxnLst/>
            <a:rect l="l" t="t" r="r" b="b"/>
            <a:pathLst>
              <a:path w="38376" h="373124" extrusionOk="0">
                <a:moveTo>
                  <a:pt x="0" y="0"/>
                </a:moveTo>
                <a:lnTo>
                  <a:pt x="38376" y="0"/>
                </a:lnTo>
                <a:lnTo>
                  <a:pt x="38376" y="373124"/>
                </a:lnTo>
                <a:lnTo>
                  <a:pt x="0" y="373124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472" name="Google Shape;472;p14"/>
          <p:cNvSpPr/>
          <p:nvPr/>
        </p:nvSpPr>
        <p:spPr>
          <a:xfrm rot="5400000">
            <a:off x="17838188" y="1420898"/>
            <a:ext cx="145733" cy="1151088"/>
          </a:xfrm>
          <a:custGeom>
            <a:avLst/>
            <a:gdLst/>
            <a:ahLst/>
            <a:cxnLst/>
            <a:rect l="l" t="t" r="r" b="b"/>
            <a:pathLst>
              <a:path w="38376" h="373124" extrusionOk="0">
                <a:moveTo>
                  <a:pt x="0" y="0"/>
                </a:moveTo>
                <a:lnTo>
                  <a:pt x="38376" y="0"/>
                </a:lnTo>
                <a:lnTo>
                  <a:pt x="38376" y="373124"/>
                </a:lnTo>
                <a:lnTo>
                  <a:pt x="0" y="373124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473" name="Google Shape;473;p14"/>
          <p:cNvSpPr/>
          <p:nvPr/>
        </p:nvSpPr>
        <p:spPr>
          <a:xfrm rot="5400000">
            <a:off x="17838188" y="8434973"/>
            <a:ext cx="145733" cy="1151088"/>
          </a:xfrm>
          <a:custGeom>
            <a:avLst/>
            <a:gdLst/>
            <a:ahLst/>
            <a:cxnLst/>
            <a:rect l="l" t="t" r="r" b="b"/>
            <a:pathLst>
              <a:path w="38376" h="373124" extrusionOk="0">
                <a:moveTo>
                  <a:pt x="0" y="0"/>
                </a:moveTo>
                <a:lnTo>
                  <a:pt x="38376" y="0"/>
                </a:lnTo>
                <a:lnTo>
                  <a:pt x="38376" y="373124"/>
                </a:lnTo>
                <a:lnTo>
                  <a:pt x="0" y="373124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474" name="Google Shape;474;p14"/>
          <p:cNvSpPr/>
          <p:nvPr/>
        </p:nvSpPr>
        <p:spPr>
          <a:xfrm rot="5400000">
            <a:off x="377958" y="4589166"/>
            <a:ext cx="145733" cy="1155752"/>
          </a:xfrm>
          <a:custGeom>
            <a:avLst/>
            <a:gdLst/>
            <a:ahLst/>
            <a:cxnLst/>
            <a:rect l="l" t="t" r="r" b="b"/>
            <a:pathLst>
              <a:path w="38376" h="373124" extrusionOk="0">
                <a:moveTo>
                  <a:pt x="0" y="0"/>
                </a:moveTo>
                <a:lnTo>
                  <a:pt x="38376" y="0"/>
                </a:lnTo>
                <a:lnTo>
                  <a:pt x="38376" y="373124"/>
                </a:lnTo>
                <a:lnTo>
                  <a:pt x="0" y="373124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475" name="Google Shape;475;p14"/>
          <p:cNvSpPr>
            <a:spLocks noGrp="1"/>
          </p:cNvSpPr>
          <p:nvPr>
            <p:ph type="pic" idx="7"/>
          </p:nvPr>
        </p:nvSpPr>
        <p:spPr>
          <a:xfrm>
            <a:off x="1023575" y="-7000"/>
            <a:ext cx="4231500" cy="3356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14"/>
          <p:cNvSpPr txBox="1">
            <a:spLocks noGrp="1"/>
          </p:cNvSpPr>
          <p:nvPr>
            <p:ph type="body" idx="1"/>
          </p:nvPr>
        </p:nvSpPr>
        <p:spPr>
          <a:xfrm>
            <a:off x="5808225" y="1444250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77" name="Google Shape;477;p14"/>
          <p:cNvSpPr txBox="1">
            <a:spLocks noGrp="1"/>
          </p:cNvSpPr>
          <p:nvPr>
            <p:ph type="subTitle" idx="8"/>
          </p:nvPr>
        </p:nvSpPr>
        <p:spPr>
          <a:xfrm>
            <a:off x="5808225" y="446930"/>
            <a:ext cx="35007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4"/>
          <p:cNvSpPr txBox="1">
            <a:spLocks noGrp="1"/>
          </p:cNvSpPr>
          <p:nvPr>
            <p:ph type="subTitle" idx="9"/>
          </p:nvPr>
        </p:nvSpPr>
        <p:spPr>
          <a:xfrm>
            <a:off x="5808225" y="936700"/>
            <a:ext cx="34743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2000"/>
              <a:buNone/>
              <a:defRPr sz="2000">
                <a:solidFill>
                  <a:srgbClr val="DC654E"/>
                </a:solidFill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4"/>
          <p:cNvSpPr txBox="1">
            <a:spLocks noGrp="1"/>
          </p:cNvSpPr>
          <p:nvPr>
            <p:ph type="body" idx="13"/>
          </p:nvPr>
        </p:nvSpPr>
        <p:spPr>
          <a:xfrm>
            <a:off x="5808225" y="5004063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80" name="Google Shape;480;p14"/>
          <p:cNvSpPr txBox="1">
            <a:spLocks noGrp="1"/>
          </p:cNvSpPr>
          <p:nvPr>
            <p:ph type="subTitle" idx="14"/>
          </p:nvPr>
        </p:nvSpPr>
        <p:spPr>
          <a:xfrm>
            <a:off x="5808225" y="4006742"/>
            <a:ext cx="35007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4"/>
          <p:cNvSpPr txBox="1">
            <a:spLocks noGrp="1"/>
          </p:cNvSpPr>
          <p:nvPr>
            <p:ph type="subTitle" idx="15"/>
          </p:nvPr>
        </p:nvSpPr>
        <p:spPr>
          <a:xfrm>
            <a:off x="5808225" y="4496513"/>
            <a:ext cx="34743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2000"/>
              <a:buNone/>
              <a:defRPr sz="2000">
                <a:solidFill>
                  <a:srgbClr val="DC654E"/>
                </a:solidFill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4"/>
          <p:cNvSpPr txBox="1">
            <a:spLocks noGrp="1"/>
          </p:cNvSpPr>
          <p:nvPr>
            <p:ph type="body" idx="16"/>
          </p:nvPr>
        </p:nvSpPr>
        <p:spPr>
          <a:xfrm>
            <a:off x="5808225" y="8433050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83" name="Google Shape;483;p14"/>
          <p:cNvSpPr txBox="1">
            <a:spLocks noGrp="1"/>
          </p:cNvSpPr>
          <p:nvPr>
            <p:ph type="subTitle" idx="17"/>
          </p:nvPr>
        </p:nvSpPr>
        <p:spPr>
          <a:xfrm>
            <a:off x="5808225" y="7435730"/>
            <a:ext cx="35007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4"/>
          <p:cNvSpPr txBox="1">
            <a:spLocks noGrp="1"/>
          </p:cNvSpPr>
          <p:nvPr>
            <p:ph type="subTitle" idx="18"/>
          </p:nvPr>
        </p:nvSpPr>
        <p:spPr>
          <a:xfrm>
            <a:off x="5808225" y="7925500"/>
            <a:ext cx="34743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2000"/>
              <a:buNone/>
              <a:defRPr sz="2000">
                <a:solidFill>
                  <a:srgbClr val="DC654E"/>
                </a:solidFill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4"/>
          <p:cNvSpPr txBox="1">
            <a:spLocks noGrp="1"/>
          </p:cNvSpPr>
          <p:nvPr>
            <p:ph type="body" idx="19"/>
          </p:nvPr>
        </p:nvSpPr>
        <p:spPr>
          <a:xfrm>
            <a:off x="8952450" y="1444250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86" name="Google Shape;486;p14"/>
          <p:cNvSpPr txBox="1">
            <a:spLocks noGrp="1"/>
          </p:cNvSpPr>
          <p:nvPr>
            <p:ph type="subTitle" idx="20"/>
          </p:nvPr>
        </p:nvSpPr>
        <p:spPr>
          <a:xfrm>
            <a:off x="8952450" y="446930"/>
            <a:ext cx="35007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4"/>
          <p:cNvSpPr txBox="1">
            <a:spLocks noGrp="1"/>
          </p:cNvSpPr>
          <p:nvPr>
            <p:ph type="subTitle" idx="21"/>
          </p:nvPr>
        </p:nvSpPr>
        <p:spPr>
          <a:xfrm>
            <a:off x="8978850" y="936700"/>
            <a:ext cx="34743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2000"/>
              <a:buNone/>
              <a:defRPr sz="2000">
                <a:solidFill>
                  <a:srgbClr val="DC654E"/>
                </a:solidFill>
              </a:defRPr>
            </a:lvl1pPr>
            <a:lvl2pPr lvl="1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4"/>
          <p:cNvSpPr txBox="1">
            <a:spLocks noGrp="1"/>
          </p:cNvSpPr>
          <p:nvPr>
            <p:ph type="body" idx="22"/>
          </p:nvPr>
        </p:nvSpPr>
        <p:spPr>
          <a:xfrm>
            <a:off x="8952450" y="5027600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89" name="Google Shape;489;p14"/>
          <p:cNvSpPr txBox="1">
            <a:spLocks noGrp="1"/>
          </p:cNvSpPr>
          <p:nvPr>
            <p:ph type="subTitle" idx="23"/>
          </p:nvPr>
        </p:nvSpPr>
        <p:spPr>
          <a:xfrm>
            <a:off x="8952450" y="4030280"/>
            <a:ext cx="35007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4"/>
          <p:cNvSpPr txBox="1">
            <a:spLocks noGrp="1"/>
          </p:cNvSpPr>
          <p:nvPr>
            <p:ph type="subTitle" idx="24"/>
          </p:nvPr>
        </p:nvSpPr>
        <p:spPr>
          <a:xfrm>
            <a:off x="8978850" y="4520050"/>
            <a:ext cx="34743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2000"/>
              <a:buNone/>
              <a:defRPr sz="2000">
                <a:solidFill>
                  <a:srgbClr val="DC654E"/>
                </a:solidFill>
              </a:defRPr>
            </a:lvl1pPr>
            <a:lvl2pPr lvl="1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4"/>
          <p:cNvSpPr txBox="1">
            <a:spLocks noGrp="1"/>
          </p:cNvSpPr>
          <p:nvPr>
            <p:ph type="body" idx="25"/>
          </p:nvPr>
        </p:nvSpPr>
        <p:spPr>
          <a:xfrm>
            <a:off x="8952450" y="8433063"/>
            <a:ext cx="35007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92" name="Google Shape;492;p14"/>
          <p:cNvSpPr txBox="1">
            <a:spLocks noGrp="1"/>
          </p:cNvSpPr>
          <p:nvPr>
            <p:ph type="subTitle" idx="26"/>
          </p:nvPr>
        </p:nvSpPr>
        <p:spPr>
          <a:xfrm>
            <a:off x="8952450" y="7435742"/>
            <a:ext cx="35007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subTitle" idx="27"/>
          </p:nvPr>
        </p:nvSpPr>
        <p:spPr>
          <a:xfrm>
            <a:off x="8978850" y="7925513"/>
            <a:ext cx="3474300" cy="36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2000"/>
              <a:buNone/>
              <a:defRPr sz="2000">
                <a:solidFill>
                  <a:srgbClr val="DC654E"/>
                </a:solidFill>
              </a:defRPr>
            </a:lvl1pPr>
            <a:lvl2pPr lvl="1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bg>
      <p:bgPr>
        <a:solidFill>
          <a:srgbClr val="DDDEDA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"/>
          <p:cNvSpPr>
            <a:spLocks noGrp="1"/>
          </p:cNvSpPr>
          <p:nvPr>
            <p:ph type="pic" idx="2"/>
          </p:nvPr>
        </p:nvSpPr>
        <p:spPr>
          <a:xfrm>
            <a:off x="0" y="-300"/>
            <a:ext cx="12264000" cy="10288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6" name="Google Shape;496;p15"/>
          <p:cNvGrpSpPr/>
          <p:nvPr/>
        </p:nvGrpSpPr>
        <p:grpSpPr>
          <a:xfrm>
            <a:off x="12409692" y="791514"/>
            <a:ext cx="5913039" cy="6259506"/>
            <a:chOff x="0" y="-47625"/>
            <a:chExt cx="812800" cy="860425"/>
          </a:xfrm>
        </p:grpSpPr>
        <p:sp>
          <p:nvSpPr>
            <p:cNvPr id="497" name="Google Shape;497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98" name="Google Shape;498;p15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15"/>
          <p:cNvSpPr/>
          <p:nvPr/>
        </p:nvSpPr>
        <p:spPr>
          <a:xfrm>
            <a:off x="12409700" y="-75"/>
            <a:ext cx="5878576" cy="1173730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500" name="Google Shape;500;p15"/>
          <p:cNvSpPr/>
          <p:nvPr/>
        </p:nvSpPr>
        <p:spPr>
          <a:xfrm>
            <a:off x="12409700" y="8895200"/>
            <a:ext cx="5882640" cy="1391831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501" name="Google Shape;501;p15"/>
          <p:cNvSpPr/>
          <p:nvPr/>
        </p:nvSpPr>
        <p:spPr>
          <a:xfrm rot="5400000">
            <a:off x="15279207" y="4145865"/>
            <a:ext cx="145733" cy="5883204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502" name="Google Shape;502;p15"/>
          <p:cNvSpPr/>
          <p:nvPr/>
        </p:nvSpPr>
        <p:spPr>
          <a:xfrm rot="5400000">
            <a:off x="15279207" y="5953590"/>
            <a:ext cx="145733" cy="5883204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503" name="Google Shape;503;p15"/>
          <p:cNvSpPr/>
          <p:nvPr/>
        </p:nvSpPr>
        <p:spPr>
          <a:xfrm rot="5400000">
            <a:off x="15276419" y="-1838048"/>
            <a:ext cx="145733" cy="5879228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504" name="Google Shape;504;p15"/>
          <p:cNvSpPr txBox="1"/>
          <p:nvPr/>
        </p:nvSpPr>
        <p:spPr>
          <a:xfrm>
            <a:off x="12537408" y="1723359"/>
            <a:ext cx="54867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/>
          </a:p>
        </p:txBody>
      </p:sp>
      <p:grpSp>
        <p:nvGrpSpPr>
          <p:cNvPr id="505" name="Google Shape;505;p15"/>
          <p:cNvGrpSpPr/>
          <p:nvPr/>
        </p:nvGrpSpPr>
        <p:grpSpPr>
          <a:xfrm rot="10800000">
            <a:off x="12263891" y="-67"/>
            <a:ext cx="145801" cy="10514968"/>
            <a:chOff x="0" y="-47625"/>
            <a:chExt cx="38400" cy="2769356"/>
          </a:xfrm>
        </p:grpSpPr>
        <p:sp>
          <p:nvSpPr>
            <p:cNvPr id="506" name="Google Shape;506;p1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07" name="Google Shape;507;p15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15"/>
          <p:cNvSpPr txBox="1">
            <a:spLocks noGrp="1"/>
          </p:cNvSpPr>
          <p:nvPr>
            <p:ph type="subTitle" idx="1"/>
          </p:nvPr>
        </p:nvSpPr>
        <p:spPr>
          <a:xfrm>
            <a:off x="12409725" y="7186725"/>
            <a:ext cx="5878500" cy="160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2pPr>
            <a:lvl3pPr lvl="2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3pPr>
            <a:lvl4pPr lvl="3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4pPr>
            <a:lvl5pPr lvl="4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5pPr>
            <a:lvl6pPr lvl="5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6pPr>
            <a:lvl7pPr lvl="6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7pPr>
            <a:lvl8pPr lvl="7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8pPr>
            <a:lvl9pPr lvl="8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bg>
      <p:bgPr>
        <a:solidFill>
          <a:srgbClr val="DDDEDA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6"/>
          <p:cNvGrpSpPr/>
          <p:nvPr/>
        </p:nvGrpSpPr>
        <p:grpSpPr>
          <a:xfrm rot="5400000">
            <a:off x="8191521" y="-1999607"/>
            <a:ext cx="427151" cy="14713367"/>
            <a:chOff x="0" y="-47625"/>
            <a:chExt cx="112500" cy="3875100"/>
          </a:xfrm>
        </p:grpSpPr>
        <p:sp>
          <p:nvSpPr>
            <p:cNvPr id="511" name="Google Shape;511;p16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512" name="Google Shape;512;p16"/>
            <p:cNvSpPr txBox="1"/>
            <p:nvPr/>
          </p:nvSpPr>
          <p:spPr>
            <a:xfrm>
              <a:off x="0" y="-47625"/>
              <a:ext cx="112500" cy="38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16"/>
          <p:cNvGrpSpPr/>
          <p:nvPr/>
        </p:nvGrpSpPr>
        <p:grpSpPr>
          <a:xfrm rot="5400000">
            <a:off x="8191521" y="1930335"/>
            <a:ext cx="427151" cy="14713367"/>
            <a:chOff x="0" y="-47625"/>
            <a:chExt cx="112500" cy="3875100"/>
          </a:xfrm>
        </p:grpSpPr>
        <p:sp>
          <p:nvSpPr>
            <p:cNvPr id="514" name="Google Shape;514;p16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515" name="Google Shape;515;p16"/>
            <p:cNvSpPr txBox="1"/>
            <p:nvPr/>
          </p:nvSpPr>
          <p:spPr>
            <a:xfrm>
              <a:off x="0" y="-47625"/>
              <a:ext cx="112500" cy="38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p16"/>
          <p:cNvSpPr>
            <a:spLocks noGrp="1"/>
          </p:cNvSpPr>
          <p:nvPr>
            <p:ph type="pic" idx="2"/>
          </p:nvPr>
        </p:nvSpPr>
        <p:spPr>
          <a:xfrm>
            <a:off x="13169300" y="-300"/>
            <a:ext cx="5118600" cy="102888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16"/>
          <p:cNvSpPr/>
          <p:nvPr/>
        </p:nvSpPr>
        <p:spPr>
          <a:xfrm>
            <a:off x="0" y="0"/>
            <a:ext cx="903080" cy="10288692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518" name="Google Shape;518;p16"/>
          <p:cNvGrpSpPr/>
          <p:nvPr/>
        </p:nvGrpSpPr>
        <p:grpSpPr>
          <a:xfrm rot="10800000">
            <a:off x="902837" y="-67"/>
            <a:ext cx="145801" cy="10514968"/>
            <a:chOff x="0" y="-47625"/>
            <a:chExt cx="38400" cy="2769356"/>
          </a:xfrm>
        </p:grpSpPr>
        <p:sp>
          <p:nvSpPr>
            <p:cNvPr id="519" name="Google Shape;519;p16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20" name="Google Shape;520;p16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16"/>
          <p:cNvSpPr/>
          <p:nvPr/>
        </p:nvSpPr>
        <p:spPr>
          <a:xfrm>
            <a:off x="-1" y="6441225"/>
            <a:ext cx="13026674" cy="2632643"/>
          </a:xfrm>
          <a:custGeom>
            <a:avLst/>
            <a:gdLst/>
            <a:ahLst/>
            <a:cxnLst/>
            <a:rect l="l" t="t" r="r" b="b"/>
            <a:pathLst>
              <a:path w="3839845" h="693257" extrusionOk="0">
                <a:moveTo>
                  <a:pt x="0" y="0"/>
                </a:moveTo>
                <a:lnTo>
                  <a:pt x="3839845" y="0"/>
                </a:lnTo>
                <a:lnTo>
                  <a:pt x="3839845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2" name="Google Shape;522;p16"/>
          <p:cNvSpPr/>
          <p:nvPr/>
        </p:nvSpPr>
        <p:spPr>
          <a:xfrm>
            <a:off x="-2976" y="2511300"/>
            <a:ext cx="13027479" cy="2632643"/>
          </a:xfrm>
          <a:custGeom>
            <a:avLst/>
            <a:gdLst/>
            <a:ahLst/>
            <a:cxnLst/>
            <a:rect l="l" t="t" r="r" b="b"/>
            <a:pathLst>
              <a:path w="3965747" h="693257" extrusionOk="0">
                <a:moveTo>
                  <a:pt x="0" y="0"/>
                </a:moveTo>
                <a:lnTo>
                  <a:pt x="3965747" y="0"/>
                </a:lnTo>
                <a:lnTo>
                  <a:pt x="3965747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523" name="Google Shape;523;p16"/>
          <p:cNvGrpSpPr/>
          <p:nvPr/>
        </p:nvGrpSpPr>
        <p:grpSpPr>
          <a:xfrm rot="10800000">
            <a:off x="13023499" y="-67"/>
            <a:ext cx="145801" cy="10514968"/>
            <a:chOff x="0" y="-47625"/>
            <a:chExt cx="38400" cy="2769356"/>
          </a:xfrm>
        </p:grpSpPr>
        <p:sp>
          <p:nvSpPr>
            <p:cNvPr id="524" name="Google Shape;524;p16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25" name="Google Shape;525;p16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16"/>
          <p:cNvSpPr txBox="1"/>
          <p:nvPr/>
        </p:nvSpPr>
        <p:spPr>
          <a:xfrm>
            <a:off x="7909700" y="7151866"/>
            <a:ext cx="40536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Present the strategies your company will implement to reach crucial growth objectives.</a:t>
            </a:r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title"/>
          </p:nvPr>
        </p:nvSpPr>
        <p:spPr>
          <a:xfrm>
            <a:off x="1798675" y="652300"/>
            <a:ext cx="109128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0"/>
              <a:buFont typeface="Marcellus"/>
              <a:buNone/>
              <a:defRPr sz="9750"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8" name="Google Shape;528;p16"/>
          <p:cNvSpPr txBox="1">
            <a:spLocks noGrp="1"/>
          </p:cNvSpPr>
          <p:nvPr>
            <p:ph type="subTitle" idx="1"/>
          </p:nvPr>
        </p:nvSpPr>
        <p:spPr>
          <a:xfrm>
            <a:off x="617325" y="3056175"/>
            <a:ext cx="71586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7050"/>
              <a:buFont typeface="Marcellus"/>
              <a:buNone/>
              <a:defRPr sz="705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6"/>
          <p:cNvSpPr txBox="1">
            <a:spLocks noGrp="1"/>
          </p:cNvSpPr>
          <p:nvPr>
            <p:ph type="subTitle" idx="3"/>
          </p:nvPr>
        </p:nvSpPr>
        <p:spPr>
          <a:xfrm>
            <a:off x="1637363" y="3995425"/>
            <a:ext cx="51186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6"/>
          <p:cNvSpPr txBox="1">
            <a:spLocks noGrp="1"/>
          </p:cNvSpPr>
          <p:nvPr>
            <p:ph type="body" idx="4"/>
          </p:nvPr>
        </p:nvSpPr>
        <p:spPr>
          <a:xfrm>
            <a:off x="7909704" y="3189525"/>
            <a:ext cx="48018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31" name="Google Shape;531;p16"/>
          <p:cNvSpPr txBox="1">
            <a:spLocks noGrp="1"/>
          </p:cNvSpPr>
          <p:nvPr>
            <p:ph type="subTitle" idx="5"/>
          </p:nvPr>
        </p:nvSpPr>
        <p:spPr>
          <a:xfrm>
            <a:off x="617300" y="6996775"/>
            <a:ext cx="71586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7050"/>
              <a:buFont typeface="Marcellus"/>
              <a:buNone/>
              <a:defRPr sz="705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6"/>
          <p:cNvSpPr txBox="1">
            <a:spLocks noGrp="1"/>
          </p:cNvSpPr>
          <p:nvPr>
            <p:ph type="subTitle" idx="6"/>
          </p:nvPr>
        </p:nvSpPr>
        <p:spPr>
          <a:xfrm>
            <a:off x="1637363" y="7936025"/>
            <a:ext cx="51186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bg>
      <p:bgPr>
        <a:solidFill>
          <a:srgbClr val="DDDEDA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"/>
          <p:cNvSpPr>
            <a:spLocks noGrp="1"/>
          </p:cNvSpPr>
          <p:nvPr>
            <p:ph type="pic" idx="2"/>
          </p:nvPr>
        </p:nvSpPr>
        <p:spPr>
          <a:xfrm>
            <a:off x="13330900" y="4601400"/>
            <a:ext cx="4957200" cy="56871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17"/>
          <p:cNvSpPr>
            <a:spLocks noGrp="1"/>
          </p:cNvSpPr>
          <p:nvPr>
            <p:ph type="pic" idx="3"/>
          </p:nvPr>
        </p:nvSpPr>
        <p:spPr>
          <a:xfrm>
            <a:off x="0" y="4601400"/>
            <a:ext cx="5030100" cy="568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36" name="Google Shape;536;p17"/>
          <p:cNvGrpSpPr/>
          <p:nvPr/>
        </p:nvGrpSpPr>
        <p:grpSpPr>
          <a:xfrm>
            <a:off x="0" y="-180827"/>
            <a:ext cx="5046080" cy="4780719"/>
            <a:chOff x="0" y="-47625"/>
            <a:chExt cx="1329000" cy="1259111"/>
          </a:xfrm>
        </p:grpSpPr>
        <p:sp>
          <p:nvSpPr>
            <p:cNvPr id="537" name="Google Shape;537;p17"/>
            <p:cNvSpPr/>
            <p:nvPr/>
          </p:nvSpPr>
          <p:spPr>
            <a:xfrm>
              <a:off x="0" y="0"/>
              <a:ext cx="1328947" cy="1211486"/>
            </a:xfrm>
            <a:custGeom>
              <a:avLst/>
              <a:gdLst/>
              <a:ahLst/>
              <a:cxnLst/>
              <a:rect l="l" t="t" r="r" b="b"/>
              <a:pathLst>
                <a:path w="1328947" h="1211486" extrusionOk="0">
                  <a:moveTo>
                    <a:pt x="0" y="0"/>
                  </a:moveTo>
                  <a:lnTo>
                    <a:pt x="1328947" y="0"/>
                  </a:lnTo>
                  <a:lnTo>
                    <a:pt x="1328947" y="1211486"/>
                  </a:lnTo>
                  <a:lnTo>
                    <a:pt x="0" y="1211486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538" name="Google Shape;538;p17"/>
            <p:cNvSpPr txBox="1"/>
            <p:nvPr/>
          </p:nvSpPr>
          <p:spPr>
            <a:xfrm>
              <a:off x="0" y="-47625"/>
              <a:ext cx="1329000" cy="12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17"/>
          <p:cNvGrpSpPr/>
          <p:nvPr/>
        </p:nvGrpSpPr>
        <p:grpSpPr>
          <a:xfrm>
            <a:off x="5191554" y="7286140"/>
            <a:ext cx="7978046" cy="3048151"/>
            <a:chOff x="0" y="-47625"/>
            <a:chExt cx="2101200" cy="802800"/>
          </a:xfrm>
        </p:grpSpPr>
        <p:sp>
          <p:nvSpPr>
            <p:cNvPr id="540" name="Google Shape;540;p17"/>
            <p:cNvSpPr/>
            <p:nvPr/>
          </p:nvSpPr>
          <p:spPr>
            <a:xfrm>
              <a:off x="0" y="0"/>
              <a:ext cx="2101135" cy="755122"/>
            </a:xfrm>
            <a:custGeom>
              <a:avLst/>
              <a:gdLst/>
              <a:ahLst/>
              <a:cxnLst/>
              <a:rect l="l" t="t" r="r" b="b"/>
              <a:pathLst>
                <a:path w="2101135" h="755122" extrusionOk="0">
                  <a:moveTo>
                    <a:pt x="0" y="0"/>
                  </a:moveTo>
                  <a:lnTo>
                    <a:pt x="2101135" y="0"/>
                  </a:lnTo>
                  <a:lnTo>
                    <a:pt x="2101135" y="755122"/>
                  </a:lnTo>
                  <a:lnTo>
                    <a:pt x="0" y="75512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541" name="Google Shape;541;p17"/>
            <p:cNvSpPr txBox="1"/>
            <p:nvPr/>
          </p:nvSpPr>
          <p:spPr>
            <a:xfrm>
              <a:off x="0" y="-47625"/>
              <a:ext cx="2101200" cy="8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17"/>
          <p:cNvGrpSpPr/>
          <p:nvPr/>
        </p:nvGrpSpPr>
        <p:grpSpPr>
          <a:xfrm>
            <a:off x="5191554" y="4419035"/>
            <a:ext cx="7978046" cy="3048151"/>
            <a:chOff x="0" y="-47625"/>
            <a:chExt cx="2101200" cy="802800"/>
          </a:xfrm>
        </p:grpSpPr>
        <p:sp>
          <p:nvSpPr>
            <p:cNvPr id="543" name="Google Shape;543;p17"/>
            <p:cNvSpPr/>
            <p:nvPr/>
          </p:nvSpPr>
          <p:spPr>
            <a:xfrm>
              <a:off x="0" y="0"/>
              <a:ext cx="2101135" cy="755122"/>
            </a:xfrm>
            <a:custGeom>
              <a:avLst/>
              <a:gdLst/>
              <a:ahLst/>
              <a:cxnLst/>
              <a:rect l="l" t="t" r="r" b="b"/>
              <a:pathLst>
                <a:path w="2101135" h="755122" extrusionOk="0">
                  <a:moveTo>
                    <a:pt x="0" y="0"/>
                  </a:moveTo>
                  <a:lnTo>
                    <a:pt x="2101135" y="0"/>
                  </a:lnTo>
                  <a:lnTo>
                    <a:pt x="2101135" y="755122"/>
                  </a:lnTo>
                  <a:lnTo>
                    <a:pt x="0" y="755122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544" name="Google Shape;544;p17"/>
            <p:cNvSpPr txBox="1"/>
            <p:nvPr/>
          </p:nvSpPr>
          <p:spPr>
            <a:xfrm>
              <a:off x="0" y="-47625"/>
              <a:ext cx="2101200" cy="8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5191554" y="2119104"/>
            <a:ext cx="13148285" cy="2335094"/>
            <a:chOff x="0" y="-47625"/>
            <a:chExt cx="3462900" cy="615000"/>
          </a:xfrm>
        </p:grpSpPr>
        <p:sp>
          <p:nvSpPr>
            <p:cNvPr id="546" name="Google Shape;546;p17"/>
            <p:cNvSpPr/>
            <p:nvPr/>
          </p:nvSpPr>
          <p:spPr>
            <a:xfrm>
              <a:off x="0" y="0"/>
              <a:ext cx="3462794" cy="567367"/>
            </a:xfrm>
            <a:custGeom>
              <a:avLst/>
              <a:gdLst/>
              <a:ahLst/>
              <a:cxnLst/>
              <a:rect l="l" t="t" r="r" b="b"/>
              <a:pathLst>
                <a:path w="3462794" h="567367" extrusionOk="0">
                  <a:moveTo>
                    <a:pt x="0" y="0"/>
                  </a:moveTo>
                  <a:lnTo>
                    <a:pt x="3462794" y="0"/>
                  </a:lnTo>
                  <a:lnTo>
                    <a:pt x="3462794" y="567367"/>
                  </a:lnTo>
                  <a:lnTo>
                    <a:pt x="0" y="567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47" name="Google Shape;547;p17"/>
            <p:cNvSpPr txBox="1"/>
            <p:nvPr/>
          </p:nvSpPr>
          <p:spPr>
            <a:xfrm>
              <a:off x="0" y="-47625"/>
              <a:ext cx="34629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7"/>
          <p:cNvGrpSpPr/>
          <p:nvPr/>
        </p:nvGrpSpPr>
        <p:grpSpPr>
          <a:xfrm rot="10800000">
            <a:off x="5045753" y="-67"/>
            <a:ext cx="145801" cy="10514968"/>
            <a:chOff x="0" y="-47625"/>
            <a:chExt cx="38400" cy="2769356"/>
          </a:xfrm>
        </p:grpSpPr>
        <p:sp>
          <p:nvSpPr>
            <p:cNvPr id="549" name="Google Shape;549;p1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50" name="Google Shape;550;p17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7"/>
          <p:cNvGrpSpPr/>
          <p:nvPr/>
        </p:nvGrpSpPr>
        <p:grpSpPr>
          <a:xfrm rot="10800000">
            <a:off x="13169207" y="4599710"/>
            <a:ext cx="145801" cy="5915191"/>
            <a:chOff x="0" y="-47625"/>
            <a:chExt cx="38400" cy="1557900"/>
          </a:xfrm>
        </p:grpSpPr>
        <p:sp>
          <p:nvSpPr>
            <p:cNvPr id="552" name="Google Shape;552;p17"/>
            <p:cNvSpPr/>
            <p:nvPr/>
          </p:nvSpPr>
          <p:spPr>
            <a:xfrm>
              <a:off x="0" y="0"/>
              <a:ext cx="38376" cy="1510245"/>
            </a:xfrm>
            <a:custGeom>
              <a:avLst/>
              <a:gdLst/>
              <a:ahLst/>
              <a:cxnLst/>
              <a:rect l="l" t="t" r="r" b="b"/>
              <a:pathLst>
                <a:path w="38376" h="151024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10245"/>
                  </a:lnTo>
                  <a:lnTo>
                    <a:pt x="0" y="151024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53" name="Google Shape;553;p17"/>
            <p:cNvSpPr txBox="1"/>
            <p:nvPr/>
          </p:nvSpPr>
          <p:spPr>
            <a:xfrm>
              <a:off x="0" y="-47625"/>
              <a:ext cx="38400" cy="15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7"/>
          <p:cNvGrpSpPr/>
          <p:nvPr/>
        </p:nvGrpSpPr>
        <p:grpSpPr>
          <a:xfrm rot="5400000">
            <a:off x="9161452" y="-4758769"/>
            <a:ext cx="145801" cy="18571648"/>
            <a:chOff x="0" y="-47625"/>
            <a:chExt cx="38400" cy="4891266"/>
          </a:xfrm>
        </p:grpSpPr>
        <p:sp>
          <p:nvSpPr>
            <p:cNvPr id="555" name="Google Shape;555;p1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56" name="Google Shape;556;p17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7"/>
          <p:cNvGrpSpPr/>
          <p:nvPr/>
        </p:nvGrpSpPr>
        <p:grpSpPr>
          <a:xfrm rot="5400000">
            <a:off x="9161487" y="3205567"/>
            <a:ext cx="145801" cy="8377188"/>
            <a:chOff x="0" y="-47625"/>
            <a:chExt cx="38400" cy="2206323"/>
          </a:xfrm>
        </p:grpSpPr>
        <p:sp>
          <p:nvSpPr>
            <p:cNvPr id="558" name="Google Shape;558;p17"/>
            <p:cNvSpPr/>
            <p:nvPr/>
          </p:nvSpPr>
          <p:spPr>
            <a:xfrm>
              <a:off x="0" y="0"/>
              <a:ext cx="38376" cy="2158698"/>
            </a:xfrm>
            <a:custGeom>
              <a:avLst/>
              <a:gdLst/>
              <a:ahLst/>
              <a:cxnLst/>
              <a:rect l="l" t="t" r="r" b="b"/>
              <a:pathLst>
                <a:path w="38376" h="215869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158698"/>
                  </a:lnTo>
                  <a:lnTo>
                    <a:pt x="0" y="215869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59" name="Google Shape;559;p17"/>
            <p:cNvSpPr txBox="1"/>
            <p:nvPr/>
          </p:nvSpPr>
          <p:spPr>
            <a:xfrm>
              <a:off x="0" y="-47625"/>
              <a:ext cx="38400" cy="220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7"/>
          <p:cNvGrpSpPr/>
          <p:nvPr/>
        </p:nvGrpSpPr>
        <p:grpSpPr>
          <a:xfrm rot="5400000">
            <a:off x="11710067" y="-4437232"/>
            <a:ext cx="145801" cy="13474420"/>
            <a:chOff x="0" y="-47625"/>
            <a:chExt cx="38400" cy="3548795"/>
          </a:xfrm>
        </p:grpSpPr>
        <p:sp>
          <p:nvSpPr>
            <p:cNvPr id="561" name="Google Shape;561;p17"/>
            <p:cNvSpPr/>
            <p:nvPr/>
          </p:nvSpPr>
          <p:spPr>
            <a:xfrm>
              <a:off x="0" y="0"/>
              <a:ext cx="38376" cy="3501170"/>
            </a:xfrm>
            <a:custGeom>
              <a:avLst/>
              <a:gdLst/>
              <a:ahLst/>
              <a:cxnLst/>
              <a:rect l="l" t="t" r="r" b="b"/>
              <a:pathLst>
                <a:path w="38376" h="350117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501170"/>
                  </a:lnTo>
                  <a:lnTo>
                    <a:pt x="0" y="350117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62" name="Google Shape;562;p17"/>
            <p:cNvSpPr txBox="1"/>
            <p:nvPr/>
          </p:nvSpPr>
          <p:spPr>
            <a:xfrm>
              <a:off x="0" y="-47625"/>
              <a:ext cx="38400" cy="3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17"/>
          <p:cNvSpPr txBox="1">
            <a:spLocks noGrp="1"/>
          </p:cNvSpPr>
          <p:nvPr>
            <p:ph type="body" idx="1"/>
          </p:nvPr>
        </p:nvSpPr>
        <p:spPr>
          <a:xfrm>
            <a:off x="5139575" y="2757850"/>
            <a:ext cx="131484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•"/>
              <a:defRPr sz="2650" b="1" i="0" u="none" strike="noStrike" cap="none">
                <a:solidFill>
                  <a:srgbClr val="272727"/>
                </a:solidFill>
              </a:defRPr>
            </a:lvl1pPr>
            <a:lvl2pPr marL="914400" marR="0" lvl="1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–"/>
              <a:defRPr sz="2650" b="1" i="0" u="none" strike="noStrike" cap="none">
                <a:solidFill>
                  <a:srgbClr val="272727"/>
                </a:solidFill>
              </a:defRPr>
            </a:lvl2pPr>
            <a:lvl3pPr marL="1371600" marR="0" lvl="2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•"/>
              <a:defRPr sz="2650" b="1" i="0" u="none" strike="noStrike" cap="none">
                <a:solidFill>
                  <a:srgbClr val="272727"/>
                </a:solidFill>
              </a:defRPr>
            </a:lvl3pPr>
            <a:lvl4pPr marL="1828800" marR="0" lvl="3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–"/>
              <a:defRPr sz="2650" b="1" i="0" u="none" strike="noStrike" cap="none">
                <a:solidFill>
                  <a:srgbClr val="272727"/>
                </a:solidFill>
              </a:defRPr>
            </a:lvl4pPr>
            <a:lvl5pPr marL="2286000" marR="0" lvl="4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»"/>
              <a:defRPr sz="2650" b="1" i="0" u="none" strike="noStrike" cap="none">
                <a:solidFill>
                  <a:srgbClr val="272727"/>
                </a:solidFill>
              </a:defRPr>
            </a:lvl5pPr>
            <a:lvl6pPr marL="2743200" marR="0" lvl="5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•"/>
              <a:defRPr sz="2650" b="1" i="0" u="none" strike="noStrike" cap="none">
                <a:solidFill>
                  <a:srgbClr val="272727"/>
                </a:solidFill>
              </a:defRPr>
            </a:lvl6pPr>
            <a:lvl7pPr marL="3200400" marR="0" lvl="6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•"/>
              <a:defRPr sz="2650" b="1" i="0" u="none" strike="noStrike" cap="none">
                <a:solidFill>
                  <a:srgbClr val="272727"/>
                </a:solidFill>
              </a:defRPr>
            </a:lvl7pPr>
            <a:lvl8pPr marL="3657600" marR="0" lvl="7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•"/>
              <a:defRPr sz="2650" b="1" i="0" u="none" strike="noStrike" cap="none">
                <a:solidFill>
                  <a:srgbClr val="272727"/>
                </a:solidFill>
              </a:defRPr>
            </a:lvl8pPr>
            <a:lvl9pPr marL="4114800" marR="0" lvl="8" indent="-39687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650"/>
              <a:buChar char="•"/>
              <a:defRPr sz="2650" b="1" i="0" u="none" strike="noStrike" cap="none">
                <a:solidFill>
                  <a:srgbClr val="272727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17"/>
          <p:cNvSpPr txBox="1">
            <a:spLocks noGrp="1"/>
          </p:cNvSpPr>
          <p:nvPr>
            <p:ph type="title"/>
          </p:nvPr>
        </p:nvSpPr>
        <p:spPr>
          <a:xfrm>
            <a:off x="5208775" y="242450"/>
            <a:ext cx="131484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0"/>
              <a:buFont typeface="Marcellus"/>
              <a:buNone/>
              <a:defRPr sz="9750"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5" name="Google Shape;565;p17"/>
          <p:cNvSpPr txBox="1">
            <a:spLocks noGrp="1"/>
          </p:cNvSpPr>
          <p:nvPr>
            <p:ph type="subTitle" idx="4"/>
          </p:nvPr>
        </p:nvSpPr>
        <p:spPr>
          <a:xfrm>
            <a:off x="0" y="1200775"/>
            <a:ext cx="50460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7"/>
          <p:cNvSpPr txBox="1">
            <a:spLocks noGrp="1"/>
          </p:cNvSpPr>
          <p:nvPr>
            <p:ph type="body" idx="5"/>
          </p:nvPr>
        </p:nvSpPr>
        <p:spPr>
          <a:xfrm>
            <a:off x="7950" y="2061050"/>
            <a:ext cx="50301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67" name="Google Shape;567;p17"/>
          <p:cNvSpPr txBox="1">
            <a:spLocks noGrp="1"/>
          </p:cNvSpPr>
          <p:nvPr>
            <p:ph type="subTitle" idx="6"/>
          </p:nvPr>
        </p:nvSpPr>
        <p:spPr>
          <a:xfrm>
            <a:off x="5189250" y="5017200"/>
            <a:ext cx="797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7"/>
          <p:cNvSpPr txBox="1">
            <a:spLocks noGrp="1"/>
          </p:cNvSpPr>
          <p:nvPr>
            <p:ph type="subTitle" idx="7"/>
          </p:nvPr>
        </p:nvSpPr>
        <p:spPr>
          <a:xfrm>
            <a:off x="5515798" y="5853544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69" name="Google Shape;569;p17"/>
          <p:cNvSpPr txBox="1">
            <a:spLocks noGrp="1"/>
          </p:cNvSpPr>
          <p:nvPr>
            <p:ph type="subTitle" idx="8"/>
          </p:nvPr>
        </p:nvSpPr>
        <p:spPr>
          <a:xfrm>
            <a:off x="5515798" y="6548184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0" name="Google Shape;570;p17"/>
          <p:cNvSpPr txBox="1">
            <a:spLocks noGrp="1"/>
          </p:cNvSpPr>
          <p:nvPr>
            <p:ph type="subTitle" idx="9"/>
          </p:nvPr>
        </p:nvSpPr>
        <p:spPr>
          <a:xfrm>
            <a:off x="9271448" y="5853544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1" name="Google Shape;571;p17"/>
          <p:cNvSpPr txBox="1">
            <a:spLocks noGrp="1"/>
          </p:cNvSpPr>
          <p:nvPr>
            <p:ph type="subTitle" idx="13"/>
          </p:nvPr>
        </p:nvSpPr>
        <p:spPr>
          <a:xfrm>
            <a:off x="9271448" y="6548184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2" name="Google Shape;572;p17"/>
          <p:cNvSpPr txBox="1">
            <a:spLocks noGrp="1"/>
          </p:cNvSpPr>
          <p:nvPr>
            <p:ph type="subTitle" idx="14"/>
          </p:nvPr>
        </p:nvSpPr>
        <p:spPr>
          <a:xfrm>
            <a:off x="5189250" y="7932325"/>
            <a:ext cx="797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7"/>
          <p:cNvSpPr txBox="1">
            <a:spLocks noGrp="1"/>
          </p:cNvSpPr>
          <p:nvPr>
            <p:ph type="subTitle" idx="15"/>
          </p:nvPr>
        </p:nvSpPr>
        <p:spPr>
          <a:xfrm>
            <a:off x="5515798" y="8768669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4" name="Google Shape;574;p17"/>
          <p:cNvSpPr txBox="1">
            <a:spLocks noGrp="1"/>
          </p:cNvSpPr>
          <p:nvPr>
            <p:ph type="subTitle" idx="16"/>
          </p:nvPr>
        </p:nvSpPr>
        <p:spPr>
          <a:xfrm>
            <a:off x="5515798" y="9463309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subTitle" idx="17"/>
          </p:nvPr>
        </p:nvSpPr>
        <p:spPr>
          <a:xfrm>
            <a:off x="9271448" y="8768669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6" name="Google Shape;576;p17"/>
          <p:cNvSpPr txBox="1">
            <a:spLocks noGrp="1"/>
          </p:cNvSpPr>
          <p:nvPr>
            <p:ph type="subTitle" idx="18"/>
          </p:nvPr>
        </p:nvSpPr>
        <p:spPr>
          <a:xfrm>
            <a:off x="9271448" y="9463309"/>
            <a:ext cx="3431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64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>
            <a:spLocks noGrp="1"/>
          </p:cNvSpPr>
          <p:nvPr>
            <p:ph type="pic" idx="2"/>
          </p:nvPr>
        </p:nvSpPr>
        <p:spPr>
          <a:xfrm>
            <a:off x="2425151" y="-300"/>
            <a:ext cx="13404300" cy="10288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79" name="Google Shape;579;p18"/>
          <p:cNvGrpSpPr/>
          <p:nvPr/>
        </p:nvGrpSpPr>
        <p:grpSpPr>
          <a:xfrm>
            <a:off x="0" y="-180827"/>
            <a:ext cx="2442166" cy="10468053"/>
            <a:chOff x="0" y="-47625"/>
            <a:chExt cx="643200" cy="2757000"/>
          </a:xfrm>
        </p:grpSpPr>
        <p:sp>
          <p:nvSpPr>
            <p:cNvPr id="580" name="Google Shape;580;p18"/>
            <p:cNvSpPr/>
            <p:nvPr/>
          </p:nvSpPr>
          <p:spPr>
            <a:xfrm>
              <a:off x="0" y="0"/>
              <a:ext cx="643116" cy="2709333"/>
            </a:xfrm>
            <a:custGeom>
              <a:avLst/>
              <a:gdLst/>
              <a:ahLst/>
              <a:cxnLst/>
              <a:rect l="l" t="t" r="r" b="b"/>
              <a:pathLst>
                <a:path w="643116" h="2709333" extrusionOk="0">
                  <a:moveTo>
                    <a:pt x="0" y="0"/>
                  </a:moveTo>
                  <a:lnTo>
                    <a:pt x="643116" y="0"/>
                  </a:lnTo>
                  <a:lnTo>
                    <a:pt x="6431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581" name="Google Shape;581;p18"/>
            <p:cNvSpPr txBox="1"/>
            <p:nvPr/>
          </p:nvSpPr>
          <p:spPr>
            <a:xfrm>
              <a:off x="0" y="-47625"/>
              <a:ext cx="6432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0" y="-180827"/>
            <a:ext cx="1195249" cy="946567"/>
            <a:chOff x="0" y="-47625"/>
            <a:chExt cx="314796" cy="249300"/>
          </a:xfrm>
        </p:grpSpPr>
        <p:sp>
          <p:nvSpPr>
            <p:cNvPr id="583" name="Google Shape;583;p18"/>
            <p:cNvSpPr/>
            <p:nvPr/>
          </p:nvSpPr>
          <p:spPr>
            <a:xfrm>
              <a:off x="0" y="0"/>
              <a:ext cx="314796" cy="201603"/>
            </a:xfrm>
            <a:custGeom>
              <a:avLst/>
              <a:gdLst/>
              <a:ahLst/>
              <a:cxnLst/>
              <a:rect l="l" t="t" r="r" b="b"/>
              <a:pathLst>
                <a:path w="314796" h="201603" extrusionOk="0">
                  <a:moveTo>
                    <a:pt x="0" y="0"/>
                  </a:moveTo>
                  <a:lnTo>
                    <a:pt x="314796" y="0"/>
                  </a:lnTo>
                  <a:lnTo>
                    <a:pt x="314796" y="201603"/>
                  </a:lnTo>
                  <a:lnTo>
                    <a:pt x="0" y="201603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584" name="Google Shape;584;p18"/>
            <p:cNvSpPr txBox="1"/>
            <p:nvPr/>
          </p:nvSpPr>
          <p:spPr>
            <a:xfrm>
              <a:off x="0" y="-47625"/>
              <a:ext cx="3147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5" name="Google Shape;585;p18"/>
          <p:cNvGrpSpPr/>
          <p:nvPr/>
        </p:nvGrpSpPr>
        <p:grpSpPr>
          <a:xfrm>
            <a:off x="1220916" y="-180827"/>
            <a:ext cx="1195249" cy="946567"/>
            <a:chOff x="0" y="-47625"/>
            <a:chExt cx="314796" cy="249300"/>
          </a:xfrm>
        </p:grpSpPr>
        <p:sp>
          <p:nvSpPr>
            <p:cNvPr id="586" name="Google Shape;586;p18"/>
            <p:cNvSpPr/>
            <p:nvPr/>
          </p:nvSpPr>
          <p:spPr>
            <a:xfrm>
              <a:off x="0" y="0"/>
              <a:ext cx="314796" cy="201603"/>
            </a:xfrm>
            <a:custGeom>
              <a:avLst/>
              <a:gdLst/>
              <a:ahLst/>
              <a:cxnLst/>
              <a:rect l="l" t="t" r="r" b="b"/>
              <a:pathLst>
                <a:path w="314796" h="201603" extrusionOk="0">
                  <a:moveTo>
                    <a:pt x="0" y="0"/>
                  </a:moveTo>
                  <a:lnTo>
                    <a:pt x="314796" y="0"/>
                  </a:lnTo>
                  <a:lnTo>
                    <a:pt x="314796" y="201603"/>
                  </a:lnTo>
                  <a:lnTo>
                    <a:pt x="0" y="2016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87" name="Google Shape;587;p18"/>
            <p:cNvSpPr txBox="1"/>
            <p:nvPr/>
          </p:nvSpPr>
          <p:spPr>
            <a:xfrm>
              <a:off x="0" y="-47625"/>
              <a:ext cx="3147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8" name="Google Shape;588;p18"/>
          <p:cNvGrpSpPr/>
          <p:nvPr/>
        </p:nvGrpSpPr>
        <p:grpSpPr>
          <a:xfrm>
            <a:off x="15846168" y="9340713"/>
            <a:ext cx="2442166" cy="946567"/>
            <a:chOff x="0" y="-47625"/>
            <a:chExt cx="643200" cy="249300"/>
          </a:xfrm>
        </p:grpSpPr>
        <p:sp>
          <p:nvSpPr>
            <p:cNvPr id="589" name="Google Shape;589;p18"/>
            <p:cNvSpPr/>
            <p:nvPr/>
          </p:nvSpPr>
          <p:spPr>
            <a:xfrm>
              <a:off x="0" y="0"/>
              <a:ext cx="643116" cy="201603"/>
            </a:xfrm>
            <a:custGeom>
              <a:avLst/>
              <a:gdLst/>
              <a:ahLst/>
              <a:cxnLst/>
              <a:rect l="l" t="t" r="r" b="b"/>
              <a:pathLst>
                <a:path w="643116" h="201603" extrusionOk="0">
                  <a:moveTo>
                    <a:pt x="0" y="0"/>
                  </a:moveTo>
                  <a:lnTo>
                    <a:pt x="643116" y="0"/>
                  </a:lnTo>
                  <a:lnTo>
                    <a:pt x="643116" y="201603"/>
                  </a:lnTo>
                  <a:lnTo>
                    <a:pt x="0" y="201603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590" name="Google Shape;590;p18"/>
            <p:cNvSpPr txBox="1"/>
            <p:nvPr/>
          </p:nvSpPr>
          <p:spPr>
            <a:xfrm>
              <a:off x="0" y="-47625"/>
              <a:ext cx="6432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18"/>
          <p:cNvGrpSpPr/>
          <p:nvPr/>
        </p:nvGrpSpPr>
        <p:grpSpPr>
          <a:xfrm>
            <a:off x="-142875" y="6208265"/>
            <a:ext cx="2442166" cy="4079010"/>
            <a:chOff x="0" y="-47625"/>
            <a:chExt cx="643200" cy="1074300"/>
          </a:xfrm>
        </p:grpSpPr>
        <p:sp>
          <p:nvSpPr>
            <p:cNvPr id="592" name="Google Shape;592;p18"/>
            <p:cNvSpPr/>
            <p:nvPr/>
          </p:nvSpPr>
          <p:spPr>
            <a:xfrm>
              <a:off x="0" y="0"/>
              <a:ext cx="643116" cy="1026610"/>
            </a:xfrm>
            <a:custGeom>
              <a:avLst/>
              <a:gdLst/>
              <a:ahLst/>
              <a:cxnLst/>
              <a:rect l="l" t="t" r="r" b="b"/>
              <a:pathLst>
                <a:path w="643116" h="1026610" extrusionOk="0">
                  <a:moveTo>
                    <a:pt x="0" y="0"/>
                  </a:moveTo>
                  <a:lnTo>
                    <a:pt x="643116" y="0"/>
                  </a:lnTo>
                  <a:lnTo>
                    <a:pt x="643116" y="1026610"/>
                  </a:lnTo>
                  <a:lnTo>
                    <a:pt x="0" y="102661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593" name="Google Shape;593;p18"/>
            <p:cNvSpPr txBox="1"/>
            <p:nvPr/>
          </p:nvSpPr>
          <p:spPr>
            <a:xfrm>
              <a:off x="0" y="-47625"/>
              <a:ext cx="643200" cy="10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p18"/>
          <p:cNvGrpSpPr/>
          <p:nvPr/>
        </p:nvGrpSpPr>
        <p:grpSpPr>
          <a:xfrm rot="5400000">
            <a:off x="1212491" y="-571762"/>
            <a:ext cx="145801" cy="2674536"/>
            <a:chOff x="0" y="-47625"/>
            <a:chExt cx="38400" cy="704400"/>
          </a:xfrm>
        </p:grpSpPr>
        <p:sp>
          <p:nvSpPr>
            <p:cNvPr id="595" name="Google Shape;595;p18"/>
            <p:cNvSpPr/>
            <p:nvPr/>
          </p:nvSpPr>
          <p:spPr>
            <a:xfrm>
              <a:off x="0" y="0"/>
              <a:ext cx="38376" cy="656640"/>
            </a:xfrm>
            <a:custGeom>
              <a:avLst/>
              <a:gdLst/>
              <a:ahLst/>
              <a:cxnLst/>
              <a:rect l="l" t="t" r="r" b="b"/>
              <a:pathLst>
                <a:path w="38376" h="65664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656640"/>
                  </a:lnTo>
                  <a:lnTo>
                    <a:pt x="0" y="65664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96" name="Google Shape;596;p18"/>
            <p:cNvSpPr txBox="1"/>
            <p:nvPr/>
          </p:nvSpPr>
          <p:spPr>
            <a:xfrm>
              <a:off x="0" y="-47625"/>
              <a:ext cx="384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Google Shape;597;p18"/>
          <p:cNvGrpSpPr/>
          <p:nvPr/>
        </p:nvGrpSpPr>
        <p:grpSpPr>
          <a:xfrm rot="5400000">
            <a:off x="1212491" y="5124724"/>
            <a:ext cx="145801" cy="2674536"/>
            <a:chOff x="0" y="-47625"/>
            <a:chExt cx="38400" cy="704400"/>
          </a:xfrm>
        </p:grpSpPr>
        <p:sp>
          <p:nvSpPr>
            <p:cNvPr id="598" name="Google Shape;598;p18"/>
            <p:cNvSpPr/>
            <p:nvPr/>
          </p:nvSpPr>
          <p:spPr>
            <a:xfrm>
              <a:off x="0" y="0"/>
              <a:ext cx="38376" cy="656640"/>
            </a:xfrm>
            <a:custGeom>
              <a:avLst/>
              <a:gdLst/>
              <a:ahLst/>
              <a:cxnLst/>
              <a:rect l="l" t="t" r="r" b="b"/>
              <a:pathLst>
                <a:path w="38376" h="65664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656640"/>
                  </a:lnTo>
                  <a:lnTo>
                    <a:pt x="0" y="65664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99" name="Google Shape;599;p18"/>
            <p:cNvSpPr txBox="1"/>
            <p:nvPr/>
          </p:nvSpPr>
          <p:spPr>
            <a:xfrm>
              <a:off x="0" y="-47625"/>
              <a:ext cx="384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8"/>
          <p:cNvGrpSpPr/>
          <p:nvPr/>
        </p:nvGrpSpPr>
        <p:grpSpPr>
          <a:xfrm rot="10800000">
            <a:off x="2296032" y="-67"/>
            <a:ext cx="145801" cy="10514968"/>
            <a:chOff x="0" y="-47625"/>
            <a:chExt cx="38400" cy="2769356"/>
          </a:xfrm>
        </p:grpSpPr>
        <p:sp>
          <p:nvSpPr>
            <p:cNvPr id="601" name="Google Shape;601;p18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02" name="Google Shape;602;p18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 rot="10800000">
            <a:off x="15846075" y="-67"/>
            <a:ext cx="145801" cy="10514968"/>
            <a:chOff x="0" y="-47625"/>
            <a:chExt cx="38400" cy="2769356"/>
          </a:xfrm>
        </p:grpSpPr>
        <p:sp>
          <p:nvSpPr>
            <p:cNvPr id="604" name="Google Shape;604;p18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05" name="Google Shape;605;p18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p18"/>
          <p:cNvGrpSpPr/>
          <p:nvPr/>
        </p:nvGrpSpPr>
        <p:grpSpPr>
          <a:xfrm rot="5400000">
            <a:off x="17157189" y="8209994"/>
            <a:ext cx="145801" cy="2477477"/>
            <a:chOff x="0" y="-47625"/>
            <a:chExt cx="38400" cy="652500"/>
          </a:xfrm>
        </p:grpSpPr>
        <p:sp>
          <p:nvSpPr>
            <p:cNvPr id="607" name="Google Shape;607;p18"/>
            <p:cNvSpPr/>
            <p:nvPr/>
          </p:nvSpPr>
          <p:spPr>
            <a:xfrm>
              <a:off x="0" y="0"/>
              <a:ext cx="38376" cy="604741"/>
            </a:xfrm>
            <a:custGeom>
              <a:avLst/>
              <a:gdLst/>
              <a:ahLst/>
              <a:cxnLst/>
              <a:rect l="l" t="t" r="r" b="b"/>
              <a:pathLst>
                <a:path w="38376" h="6047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604741"/>
                  </a:lnTo>
                  <a:lnTo>
                    <a:pt x="0" y="6047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08" name="Google Shape;608;p18"/>
            <p:cNvSpPr txBox="1"/>
            <p:nvPr/>
          </p:nvSpPr>
          <p:spPr>
            <a:xfrm>
              <a:off x="0" y="-47625"/>
              <a:ext cx="384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18"/>
          <p:cNvGrpSpPr/>
          <p:nvPr/>
        </p:nvGrpSpPr>
        <p:grpSpPr>
          <a:xfrm rot="10800000">
            <a:off x="1122295" y="-178"/>
            <a:ext cx="145801" cy="980739"/>
            <a:chOff x="0" y="-47625"/>
            <a:chExt cx="38400" cy="258300"/>
          </a:xfrm>
        </p:grpSpPr>
        <p:sp>
          <p:nvSpPr>
            <p:cNvPr id="610" name="Google Shape;610;p18"/>
            <p:cNvSpPr/>
            <p:nvPr/>
          </p:nvSpPr>
          <p:spPr>
            <a:xfrm>
              <a:off x="0" y="0"/>
              <a:ext cx="38376" cy="210630"/>
            </a:xfrm>
            <a:custGeom>
              <a:avLst/>
              <a:gdLst/>
              <a:ahLst/>
              <a:cxnLst/>
              <a:rect l="l" t="t" r="r" b="b"/>
              <a:pathLst>
                <a:path w="38376" h="21063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10630"/>
                  </a:lnTo>
                  <a:lnTo>
                    <a:pt x="0" y="2106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11" name="Google Shape;611;p18"/>
            <p:cNvSpPr txBox="1"/>
            <p:nvPr/>
          </p:nvSpPr>
          <p:spPr>
            <a:xfrm>
              <a:off x="0" y="-47625"/>
              <a:ext cx="384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18"/>
          <p:cNvSpPr txBox="1">
            <a:spLocks noGrp="1"/>
          </p:cNvSpPr>
          <p:nvPr>
            <p:ph type="title"/>
          </p:nvPr>
        </p:nvSpPr>
        <p:spPr>
          <a:xfrm rot="5400000">
            <a:off x="12441125" y="4129950"/>
            <a:ext cx="94107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0"/>
              <a:buFont typeface="Marcellus"/>
              <a:buNone/>
              <a:defRPr sz="9750"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>
            <a:spLocks noGrp="1"/>
          </p:cNvSpPr>
          <p:nvPr>
            <p:ph type="pic" idx="2"/>
          </p:nvPr>
        </p:nvSpPr>
        <p:spPr>
          <a:xfrm>
            <a:off x="-425" y="-275"/>
            <a:ext cx="2340000" cy="87657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3"/>
          <p:cNvSpPr/>
          <p:nvPr/>
        </p:nvSpPr>
        <p:spPr>
          <a:xfrm>
            <a:off x="3039474" y="8765671"/>
            <a:ext cx="12211063" cy="152157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12" name="Google Shape;12;p3"/>
          <p:cNvSpPr/>
          <p:nvPr/>
        </p:nvSpPr>
        <p:spPr>
          <a:xfrm>
            <a:off x="3039474" y="0"/>
            <a:ext cx="12211063" cy="152157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13" name="Google Shape;13;p3"/>
          <p:cNvSpPr/>
          <p:nvPr/>
        </p:nvSpPr>
        <p:spPr>
          <a:xfrm rot="10800000">
            <a:off x="3088962" y="-250"/>
            <a:ext cx="15199038" cy="1521579"/>
          </a:xfrm>
          <a:custGeom>
            <a:avLst/>
            <a:gdLst/>
            <a:ahLst/>
            <a:cxnLst/>
            <a:rect l="l" t="t" r="r" b="b"/>
            <a:pathLst>
              <a:path w="4002380" h="400679" extrusionOk="0">
                <a:moveTo>
                  <a:pt x="0" y="0"/>
                </a:moveTo>
                <a:lnTo>
                  <a:pt x="4002380" y="0"/>
                </a:lnTo>
                <a:lnTo>
                  <a:pt x="4002380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3091464" y="760664"/>
            <a:ext cx="13055106" cy="8006326"/>
          </a:xfrm>
          <a:custGeom>
            <a:avLst/>
            <a:gdLst/>
            <a:ahLst/>
            <a:cxnLst/>
            <a:rect l="l" t="t" r="r" b="b"/>
            <a:pathLst>
              <a:path w="3437816" h="2108315" extrusionOk="0">
                <a:moveTo>
                  <a:pt x="0" y="0"/>
                </a:moveTo>
                <a:lnTo>
                  <a:pt x="3437816" y="0"/>
                </a:lnTo>
                <a:lnTo>
                  <a:pt x="3437816" y="2108315"/>
                </a:lnTo>
                <a:lnTo>
                  <a:pt x="0" y="21083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174775" y="7530332"/>
            <a:ext cx="9302100" cy="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150"/>
              <a:buNone/>
              <a:defRPr sz="3150"/>
            </a:lvl1pPr>
            <a:lvl2pPr lvl="1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50000" y="2169075"/>
            <a:ext cx="10123200" cy="4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00"/>
              <a:buFont typeface="Marcellus"/>
              <a:buNone/>
              <a:defRPr sz="12200"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-385" y="8765421"/>
            <a:ext cx="2340069" cy="1521579"/>
          </a:xfrm>
          <a:custGeom>
            <a:avLst/>
            <a:gdLst/>
            <a:ahLst/>
            <a:cxnLst/>
            <a:rect l="l" t="t" r="r" b="b"/>
            <a:pathLst>
              <a:path w="616213" h="400679" extrusionOk="0">
                <a:moveTo>
                  <a:pt x="0" y="0"/>
                </a:moveTo>
                <a:lnTo>
                  <a:pt x="616213" y="0"/>
                </a:lnTo>
                <a:lnTo>
                  <a:pt x="61621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297380" y="-1692"/>
            <a:ext cx="794084" cy="10288692"/>
          </a:xfrm>
          <a:custGeom>
            <a:avLst/>
            <a:gdLst/>
            <a:ahLst/>
            <a:cxnLst/>
            <a:rect l="l" t="t" r="r" b="b"/>
            <a:pathLst>
              <a:path w="209107" h="2709333" extrusionOk="0">
                <a:moveTo>
                  <a:pt x="0" y="0"/>
                </a:moveTo>
                <a:lnTo>
                  <a:pt x="209107" y="0"/>
                </a:lnTo>
                <a:lnTo>
                  <a:pt x="209107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3089483" y="1140932"/>
            <a:ext cx="12044238" cy="380396"/>
          </a:xfrm>
          <a:custGeom>
            <a:avLst/>
            <a:gdLst/>
            <a:ahLst/>
            <a:cxnLst/>
            <a:rect l="l" t="t" r="r" b="b"/>
            <a:pathLst>
              <a:path w="3171623" h="100170" extrusionOk="0">
                <a:moveTo>
                  <a:pt x="0" y="0"/>
                </a:moveTo>
                <a:lnTo>
                  <a:pt x="3171623" y="0"/>
                </a:lnTo>
                <a:lnTo>
                  <a:pt x="3171623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 rot="5400000">
            <a:off x="14509962" y="-113588"/>
            <a:ext cx="1526800" cy="1742126"/>
          </a:xfrm>
          <a:custGeom>
            <a:avLst/>
            <a:gdLst/>
            <a:ahLst/>
            <a:cxnLst/>
            <a:rect l="l" t="t" r="r" b="b"/>
            <a:pathLst>
              <a:path w="421768" h="458756" extrusionOk="0">
                <a:moveTo>
                  <a:pt x="0" y="0"/>
                </a:moveTo>
                <a:lnTo>
                  <a:pt x="421768" y="0"/>
                </a:lnTo>
                <a:lnTo>
                  <a:pt x="421768" y="458756"/>
                </a:lnTo>
                <a:lnTo>
                  <a:pt x="0" y="45875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5400000">
            <a:off x="14226933" y="9321509"/>
            <a:ext cx="1145100" cy="794084"/>
          </a:xfrm>
          <a:custGeom>
            <a:avLst/>
            <a:gdLst/>
            <a:ahLst/>
            <a:cxnLst/>
            <a:rect l="l" t="t" r="r" b="b"/>
            <a:pathLst>
              <a:path w="421768" h="209107" extrusionOk="0">
                <a:moveTo>
                  <a:pt x="0" y="0"/>
                </a:moveTo>
                <a:lnTo>
                  <a:pt x="421768" y="0"/>
                </a:lnTo>
                <a:lnTo>
                  <a:pt x="421768" y="209107"/>
                </a:lnTo>
                <a:lnTo>
                  <a:pt x="0" y="20910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22" name="Google Shape;22;p3"/>
          <p:cNvSpPr/>
          <p:nvPr/>
        </p:nvSpPr>
        <p:spPr>
          <a:xfrm rot="10800000">
            <a:off x="3089472" y="8765607"/>
            <a:ext cx="12107064" cy="380396"/>
          </a:xfrm>
          <a:custGeom>
            <a:avLst/>
            <a:gdLst/>
            <a:ahLst/>
            <a:cxnLst/>
            <a:rect l="l" t="t" r="r" b="b"/>
            <a:pathLst>
              <a:path w="3188167" h="100170" extrusionOk="0">
                <a:moveTo>
                  <a:pt x="0" y="0"/>
                </a:moveTo>
                <a:lnTo>
                  <a:pt x="3188167" y="0"/>
                </a:lnTo>
                <a:lnTo>
                  <a:pt x="3188167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5196475" y="1521325"/>
            <a:ext cx="3091500" cy="876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DC654E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5400000">
            <a:off x="13128011" y="5110313"/>
            <a:ext cx="1187827" cy="9165301"/>
          </a:xfrm>
          <a:custGeom>
            <a:avLst/>
            <a:gdLst/>
            <a:ahLst/>
            <a:cxnLst/>
            <a:rect l="l" t="t" r="r" b="b"/>
            <a:pathLst>
              <a:path w="316332" h="5313218" extrusionOk="0">
                <a:moveTo>
                  <a:pt x="0" y="0"/>
                </a:moveTo>
                <a:lnTo>
                  <a:pt x="316332" y="0"/>
                </a:lnTo>
                <a:lnTo>
                  <a:pt x="316332" y="5313218"/>
                </a:lnTo>
                <a:lnTo>
                  <a:pt x="0" y="5313218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 rot="10800000">
            <a:off x="-198777" y="-16619"/>
            <a:ext cx="9342777" cy="10309949"/>
          </a:xfrm>
          <a:custGeom>
            <a:avLst/>
            <a:gdLst/>
            <a:ahLst/>
            <a:cxnLst/>
            <a:rect l="l" t="t" r="r" b="b"/>
            <a:pathLst>
              <a:path w="2460244" h="2813083" extrusionOk="0">
                <a:moveTo>
                  <a:pt x="0" y="0"/>
                </a:moveTo>
                <a:lnTo>
                  <a:pt x="2460244" y="0"/>
                </a:lnTo>
                <a:lnTo>
                  <a:pt x="2460244" y="2813083"/>
                </a:lnTo>
                <a:lnTo>
                  <a:pt x="0" y="2813083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1028700" y="868402"/>
            <a:ext cx="12624196" cy="8551605"/>
          </a:xfrm>
          <a:custGeom>
            <a:avLst/>
            <a:gdLst/>
            <a:ahLst/>
            <a:cxnLst/>
            <a:rect l="l" t="t" r="r" b="b"/>
            <a:pathLst>
              <a:path w="3324344" h="2251904" extrusionOk="0">
                <a:moveTo>
                  <a:pt x="0" y="0"/>
                </a:moveTo>
                <a:lnTo>
                  <a:pt x="3324344" y="0"/>
                </a:lnTo>
                <a:lnTo>
                  <a:pt x="3324344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4"/>
          <p:cNvSpPr txBox="1"/>
          <p:nvPr/>
        </p:nvSpPr>
        <p:spPr>
          <a:xfrm>
            <a:off x="1484432" y="1463310"/>
            <a:ext cx="23949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>
              <a:solidFill>
                <a:srgbClr val="272727"/>
              </a:solidFill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1484432" y="3431874"/>
            <a:ext cx="24042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>
              <a:solidFill>
                <a:srgbClr val="272727"/>
              </a:solidFill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1484432" y="5400437"/>
            <a:ext cx="24042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>
              <a:solidFill>
                <a:srgbClr val="272727"/>
              </a:solidFill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484432" y="7369000"/>
            <a:ext cx="24042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>
              <a:solidFill>
                <a:srgbClr val="272727"/>
              </a:solidFill>
            </a:endParaRPr>
          </a:p>
        </p:txBody>
      </p:sp>
      <p:grpSp>
        <p:nvGrpSpPr>
          <p:cNvPr id="32" name="Google Shape;32;p4"/>
          <p:cNvGrpSpPr/>
          <p:nvPr/>
        </p:nvGrpSpPr>
        <p:grpSpPr>
          <a:xfrm rot="10800000">
            <a:off x="12135163" y="-226"/>
            <a:ext cx="570674" cy="10468053"/>
            <a:chOff x="0" y="-47625"/>
            <a:chExt cx="150300" cy="2757000"/>
          </a:xfrm>
        </p:grpSpPr>
        <p:sp>
          <p:nvSpPr>
            <p:cNvPr id="33" name="Google Shape;33;p4"/>
            <p:cNvSpPr/>
            <p:nvPr/>
          </p:nvSpPr>
          <p:spPr>
            <a:xfrm>
              <a:off x="0" y="0"/>
              <a:ext cx="150264" cy="2709333"/>
            </a:xfrm>
            <a:custGeom>
              <a:avLst/>
              <a:gdLst/>
              <a:ahLst/>
              <a:cxnLst/>
              <a:rect l="l" t="t" r="r" b="b"/>
              <a:pathLst>
                <a:path w="150264" h="2709333" extrusionOk="0">
                  <a:moveTo>
                    <a:pt x="0" y="0"/>
                  </a:moveTo>
                  <a:lnTo>
                    <a:pt x="150264" y="0"/>
                  </a:lnTo>
                  <a:lnTo>
                    <a:pt x="15026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34" name="Google Shape;34;p4"/>
            <p:cNvSpPr txBox="1"/>
            <p:nvPr/>
          </p:nvSpPr>
          <p:spPr>
            <a:xfrm>
              <a:off x="0" y="-47625"/>
              <a:ext cx="1503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4"/>
          <p:cNvSpPr/>
          <p:nvPr/>
        </p:nvSpPr>
        <p:spPr>
          <a:xfrm rot="10800000">
            <a:off x="-207860" y="866995"/>
            <a:ext cx="1236560" cy="8551605"/>
          </a:xfrm>
          <a:custGeom>
            <a:avLst/>
            <a:gdLst/>
            <a:ahLst/>
            <a:cxnLst/>
            <a:rect l="l" t="t" r="r" b="b"/>
            <a:pathLst>
              <a:path w="478823" h="2251904" extrusionOk="0">
                <a:moveTo>
                  <a:pt x="0" y="0"/>
                </a:moveTo>
                <a:lnTo>
                  <a:pt x="478823" y="0"/>
                </a:lnTo>
                <a:lnTo>
                  <a:pt x="478823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888625" y="1852500"/>
            <a:ext cx="7825200" cy="96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2"/>
          </p:nvPr>
        </p:nvSpPr>
        <p:spPr>
          <a:xfrm>
            <a:off x="3888625" y="3806976"/>
            <a:ext cx="7825200" cy="96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3"/>
          </p:nvPr>
        </p:nvSpPr>
        <p:spPr>
          <a:xfrm>
            <a:off x="3888625" y="5761452"/>
            <a:ext cx="7825200" cy="96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4"/>
          </p:nvPr>
        </p:nvSpPr>
        <p:spPr>
          <a:xfrm>
            <a:off x="3888625" y="7715928"/>
            <a:ext cx="7825200" cy="96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 rot="5400000">
            <a:off x="11604200" y="2169150"/>
            <a:ext cx="8909400" cy="4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50"/>
              <a:buFont typeface="Marcellus"/>
              <a:buNone/>
              <a:defRPr sz="13050"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bg>
      <p:bgPr>
        <a:solidFill>
          <a:srgbClr val="DDDEDA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>
            <a:spLocks noGrp="1"/>
          </p:cNvSpPr>
          <p:nvPr>
            <p:ph type="pic" idx="2"/>
          </p:nvPr>
        </p:nvSpPr>
        <p:spPr>
          <a:xfrm>
            <a:off x="1048650" y="-300"/>
            <a:ext cx="11180700" cy="10288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/>
          <p:nvPr/>
        </p:nvSpPr>
        <p:spPr>
          <a:xfrm>
            <a:off x="12374961" y="2186981"/>
            <a:ext cx="5913120" cy="591312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12335522" y="6571"/>
            <a:ext cx="1815304" cy="2071468"/>
          </a:xfrm>
          <a:custGeom>
            <a:avLst/>
            <a:gdLst/>
            <a:ahLst/>
            <a:cxnLst/>
            <a:rect l="l" t="t" r="r" b="b"/>
            <a:pathLst>
              <a:path w="478026" h="545482" extrusionOk="0">
                <a:moveTo>
                  <a:pt x="0" y="0"/>
                </a:moveTo>
                <a:lnTo>
                  <a:pt x="478026" y="0"/>
                </a:lnTo>
                <a:lnTo>
                  <a:pt x="478026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5"/>
          <p:cNvSpPr/>
          <p:nvPr/>
        </p:nvSpPr>
        <p:spPr>
          <a:xfrm>
            <a:off x="14296225" y="-75"/>
            <a:ext cx="3991276" cy="2078707"/>
          </a:xfrm>
          <a:custGeom>
            <a:avLst/>
            <a:gdLst/>
            <a:ahLst/>
            <a:cxnLst/>
            <a:rect l="l" t="t" r="r" b="b"/>
            <a:pathLst>
              <a:path w="1147743" h="571859" extrusionOk="0">
                <a:moveTo>
                  <a:pt x="0" y="0"/>
                </a:moveTo>
                <a:lnTo>
                  <a:pt x="1147743" y="0"/>
                </a:lnTo>
                <a:lnTo>
                  <a:pt x="1147743" y="571859"/>
                </a:lnTo>
                <a:lnTo>
                  <a:pt x="0" y="571859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46" name="Google Shape;46;p5"/>
          <p:cNvGrpSpPr/>
          <p:nvPr/>
        </p:nvGrpSpPr>
        <p:grpSpPr>
          <a:xfrm rot="10800000">
            <a:off x="12229160" y="-67"/>
            <a:ext cx="145801" cy="10514968"/>
            <a:chOff x="0" y="-47625"/>
            <a:chExt cx="38400" cy="2769356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48" name="Google Shape;48;p5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5"/>
          <p:cNvGrpSpPr/>
          <p:nvPr/>
        </p:nvGrpSpPr>
        <p:grpSpPr>
          <a:xfrm rot="10800000">
            <a:off x="14150436" y="-295"/>
            <a:ext cx="145801" cy="2331676"/>
            <a:chOff x="0" y="-47625"/>
            <a:chExt cx="38400" cy="614100"/>
          </a:xfrm>
        </p:grpSpPr>
        <p:sp>
          <p:nvSpPr>
            <p:cNvPr id="50" name="Google Shape;50;p5"/>
            <p:cNvSpPr/>
            <p:nvPr/>
          </p:nvSpPr>
          <p:spPr>
            <a:xfrm>
              <a:off x="0" y="0"/>
              <a:ext cx="38376" cy="566401"/>
            </a:xfrm>
            <a:custGeom>
              <a:avLst/>
              <a:gdLst/>
              <a:ahLst/>
              <a:cxnLst/>
              <a:rect l="l" t="t" r="r" b="b"/>
              <a:pathLst>
                <a:path w="38376" h="56640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566401"/>
                  </a:lnTo>
                  <a:lnTo>
                    <a:pt x="0" y="56640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1" name="Google Shape;51;p5"/>
            <p:cNvSpPr txBox="1"/>
            <p:nvPr/>
          </p:nvSpPr>
          <p:spPr>
            <a:xfrm>
              <a:off x="0" y="-47625"/>
              <a:ext cx="38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 rot="5400000">
            <a:off x="15222080" y="5143188"/>
            <a:ext cx="145733" cy="5986557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grpSp>
        <p:nvGrpSpPr>
          <p:cNvPr id="53" name="Google Shape;53;p5"/>
          <p:cNvGrpSpPr/>
          <p:nvPr/>
        </p:nvGrpSpPr>
        <p:grpSpPr>
          <a:xfrm rot="5400000">
            <a:off x="15338184" y="-958491"/>
            <a:ext cx="145801" cy="6218183"/>
            <a:chOff x="0" y="-47625"/>
            <a:chExt cx="38400" cy="1637700"/>
          </a:xfrm>
        </p:grpSpPr>
        <p:sp>
          <p:nvSpPr>
            <p:cNvPr id="54" name="Google Shape;54;p5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55" name="Google Shape;55;p5"/>
            <p:cNvSpPr txBox="1"/>
            <p:nvPr/>
          </p:nvSpPr>
          <p:spPr>
            <a:xfrm>
              <a:off x="0" y="-47625"/>
              <a:ext cx="384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5"/>
          <p:cNvSpPr/>
          <p:nvPr/>
        </p:nvSpPr>
        <p:spPr>
          <a:xfrm>
            <a:off x="0" y="0"/>
            <a:ext cx="903080" cy="10288692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5"/>
          <p:cNvSpPr/>
          <p:nvPr/>
        </p:nvSpPr>
        <p:spPr>
          <a:xfrm>
            <a:off x="0" y="0"/>
            <a:ext cx="903080" cy="2858576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58" name="Google Shape;58;p5"/>
          <p:cNvSpPr/>
          <p:nvPr/>
        </p:nvSpPr>
        <p:spPr>
          <a:xfrm>
            <a:off x="0" y="8772916"/>
            <a:ext cx="903080" cy="1514913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59" name="Google Shape;59;p5"/>
          <p:cNvGrpSpPr/>
          <p:nvPr/>
        </p:nvGrpSpPr>
        <p:grpSpPr>
          <a:xfrm rot="10800000">
            <a:off x="902837" y="-67"/>
            <a:ext cx="145801" cy="10514968"/>
            <a:chOff x="0" y="-47625"/>
            <a:chExt cx="38400" cy="2769356"/>
          </a:xfrm>
        </p:grpSpPr>
        <p:sp>
          <p:nvSpPr>
            <p:cNvPr id="60" name="Google Shape;60;p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1" name="Google Shape;61;p5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5"/>
          <p:cNvGrpSpPr/>
          <p:nvPr/>
        </p:nvGrpSpPr>
        <p:grpSpPr>
          <a:xfrm rot="5400000">
            <a:off x="505401" y="2352695"/>
            <a:ext cx="145801" cy="1156619"/>
            <a:chOff x="0" y="-47625"/>
            <a:chExt cx="38400" cy="304622"/>
          </a:xfrm>
        </p:grpSpPr>
        <p:sp>
          <p:nvSpPr>
            <p:cNvPr id="63" name="Google Shape;63;p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4" name="Google Shape;64;p5"/>
            <p:cNvSpPr txBox="1"/>
            <p:nvPr/>
          </p:nvSpPr>
          <p:spPr>
            <a:xfrm>
              <a:off x="0" y="-47625"/>
              <a:ext cx="38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5400000">
            <a:off x="505401" y="8279685"/>
            <a:ext cx="145801" cy="1156619"/>
            <a:chOff x="0" y="-47625"/>
            <a:chExt cx="38400" cy="304622"/>
          </a:xfrm>
        </p:grpSpPr>
        <p:sp>
          <p:nvSpPr>
            <p:cNvPr id="66" name="Google Shape;66;p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" name="Google Shape;67;p5"/>
            <p:cNvSpPr txBox="1"/>
            <p:nvPr/>
          </p:nvSpPr>
          <p:spPr>
            <a:xfrm>
              <a:off x="0" y="-47625"/>
              <a:ext cx="38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5"/>
          <p:cNvSpPr txBox="1"/>
          <p:nvPr/>
        </p:nvSpPr>
        <p:spPr>
          <a:xfrm>
            <a:off x="13074029" y="2835362"/>
            <a:ext cx="44934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12417813" y="8427525"/>
            <a:ext cx="5986500" cy="160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2pPr>
            <a:lvl3pPr lvl="2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3pPr>
            <a:lvl4pPr lvl="3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4pPr>
            <a:lvl5pPr lvl="4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5pPr>
            <a:lvl6pPr lvl="5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6pPr>
            <a:lvl7pPr lvl="6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7pPr>
            <a:lvl8pPr lvl="7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8pPr>
            <a:lvl9pPr lvl="8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bg>
      <p:bgPr>
        <a:solidFill>
          <a:srgbClr val="DDDEDA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28213" y="568900"/>
            <a:ext cx="161667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Font typeface="Marcellus"/>
              <a:buNone/>
              <a:defRPr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 rot="10800000">
            <a:off x="902837" y="-226"/>
            <a:ext cx="145801" cy="10468053"/>
            <a:chOff x="0" y="-47625"/>
            <a:chExt cx="38400" cy="2757000"/>
          </a:xfrm>
        </p:grpSpPr>
        <p:sp>
          <p:nvSpPr>
            <p:cNvPr id="73" name="Google Shape;73;p6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4" name="Google Shape;74;p6"/>
            <p:cNvSpPr txBox="1"/>
            <p:nvPr/>
          </p:nvSpPr>
          <p:spPr>
            <a:xfrm>
              <a:off x="0" y="-47625"/>
              <a:ext cx="384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6"/>
          <p:cNvGrpSpPr/>
          <p:nvPr/>
        </p:nvGrpSpPr>
        <p:grpSpPr>
          <a:xfrm rot="5400000">
            <a:off x="9161452" y="-4718224"/>
            <a:ext cx="145801" cy="18571648"/>
            <a:chOff x="0" y="-47625"/>
            <a:chExt cx="38400" cy="4891266"/>
          </a:xfrm>
        </p:grpSpPr>
        <p:sp>
          <p:nvSpPr>
            <p:cNvPr id="76" name="Google Shape;76;p6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7" name="Google Shape;77;p6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5400000">
            <a:off x="6411039" y="-1770751"/>
            <a:ext cx="5646632" cy="18468946"/>
            <a:chOff x="0" y="-47625"/>
            <a:chExt cx="1487169" cy="4864217"/>
          </a:xfrm>
        </p:grpSpPr>
        <p:sp>
          <p:nvSpPr>
            <p:cNvPr id="79" name="Google Shape;79;p6"/>
            <p:cNvSpPr/>
            <p:nvPr/>
          </p:nvSpPr>
          <p:spPr>
            <a:xfrm>
              <a:off x="0" y="0"/>
              <a:ext cx="1487169" cy="4816592"/>
            </a:xfrm>
            <a:custGeom>
              <a:avLst/>
              <a:gdLst/>
              <a:ahLst/>
              <a:cxnLst/>
              <a:rect l="l" t="t" r="r" b="b"/>
              <a:pathLst>
                <a:path w="1487169" h="4816592" extrusionOk="0">
                  <a:moveTo>
                    <a:pt x="0" y="0"/>
                  </a:moveTo>
                  <a:lnTo>
                    <a:pt x="1487169" y="0"/>
                  </a:lnTo>
                  <a:lnTo>
                    <a:pt x="148716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80" name="Google Shape;80;p6"/>
            <p:cNvSpPr txBox="1"/>
            <p:nvPr/>
          </p:nvSpPr>
          <p:spPr>
            <a:xfrm>
              <a:off x="0" y="-47625"/>
              <a:ext cx="1487100" cy="48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6"/>
          <p:cNvGrpSpPr/>
          <p:nvPr/>
        </p:nvGrpSpPr>
        <p:grpSpPr>
          <a:xfrm rot="10800000">
            <a:off x="17239269" y="-226"/>
            <a:ext cx="145801" cy="10468053"/>
            <a:chOff x="0" y="-47625"/>
            <a:chExt cx="38400" cy="2757000"/>
          </a:xfrm>
        </p:grpSpPr>
        <p:sp>
          <p:nvSpPr>
            <p:cNvPr id="82" name="Google Shape;82;p6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3" name="Google Shape;83;p6"/>
            <p:cNvSpPr txBox="1"/>
            <p:nvPr/>
          </p:nvSpPr>
          <p:spPr>
            <a:xfrm>
              <a:off x="0" y="-47625"/>
              <a:ext cx="384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6"/>
          <p:cNvGrpSpPr/>
          <p:nvPr/>
        </p:nvGrpSpPr>
        <p:grpSpPr>
          <a:xfrm>
            <a:off x="1640417" y="2650316"/>
            <a:ext cx="3980200" cy="3980200"/>
            <a:chOff x="0" y="0"/>
            <a:chExt cx="812800" cy="812800"/>
          </a:xfrm>
        </p:grpSpPr>
        <p:sp>
          <p:nvSpPr>
            <p:cNvPr id="85" name="Google Shape;8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6"/>
          <p:cNvGrpSpPr/>
          <p:nvPr/>
        </p:nvGrpSpPr>
        <p:grpSpPr>
          <a:xfrm>
            <a:off x="7153910" y="2650316"/>
            <a:ext cx="3980200" cy="3980200"/>
            <a:chOff x="0" y="0"/>
            <a:chExt cx="812800" cy="812800"/>
          </a:xfrm>
        </p:grpSpPr>
        <p:sp>
          <p:nvSpPr>
            <p:cNvPr id="88" name="Google Shape;8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6"/>
          <p:cNvGrpSpPr/>
          <p:nvPr/>
        </p:nvGrpSpPr>
        <p:grpSpPr>
          <a:xfrm>
            <a:off x="12667403" y="2650316"/>
            <a:ext cx="3980200" cy="3980200"/>
            <a:chOff x="0" y="0"/>
            <a:chExt cx="812800" cy="812800"/>
          </a:xfrm>
        </p:grpSpPr>
        <p:sp>
          <p:nvSpPr>
            <p:cNvPr id="91" name="Google Shape;91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6"/>
          <p:cNvSpPr/>
          <p:nvPr/>
        </p:nvSpPr>
        <p:spPr>
          <a:xfrm>
            <a:off x="2944083" y="3611706"/>
            <a:ext cx="1372847" cy="2057400"/>
          </a:xfrm>
          <a:custGeom>
            <a:avLst/>
            <a:gdLst/>
            <a:ahLst/>
            <a:cxnLst/>
            <a:rect l="l" t="t" r="r" b="b"/>
            <a:pathLst>
              <a:path w="1372847" h="2057400" extrusionOk="0">
                <a:moveTo>
                  <a:pt x="0" y="0"/>
                </a:moveTo>
                <a:lnTo>
                  <a:pt x="1372847" y="0"/>
                </a:lnTo>
                <a:lnTo>
                  <a:pt x="137284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Google Shape;94;p6"/>
          <p:cNvSpPr/>
          <p:nvPr/>
        </p:nvSpPr>
        <p:spPr>
          <a:xfrm>
            <a:off x="8116153" y="4029304"/>
            <a:ext cx="2055695" cy="1222204"/>
          </a:xfrm>
          <a:custGeom>
            <a:avLst/>
            <a:gdLst/>
            <a:ahLst/>
            <a:cxnLst/>
            <a:rect l="l" t="t" r="r" b="b"/>
            <a:pathLst>
              <a:path w="2055695" h="1222204" extrusionOk="0">
                <a:moveTo>
                  <a:pt x="0" y="0"/>
                </a:moveTo>
                <a:lnTo>
                  <a:pt x="2055694" y="0"/>
                </a:lnTo>
                <a:lnTo>
                  <a:pt x="2055694" y="1222204"/>
                </a:lnTo>
                <a:lnTo>
                  <a:pt x="0" y="12222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6"/>
          <p:cNvSpPr/>
          <p:nvPr/>
        </p:nvSpPr>
        <p:spPr>
          <a:xfrm>
            <a:off x="13629640" y="3611706"/>
            <a:ext cx="2055695" cy="2055695"/>
          </a:xfrm>
          <a:custGeom>
            <a:avLst/>
            <a:gdLst/>
            <a:ahLst/>
            <a:cxnLst/>
            <a:rect l="l" t="t" r="r" b="b"/>
            <a:pathLst>
              <a:path w="2055695" h="2055695" extrusionOk="0">
                <a:moveTo>
                  <a:pt x="0" y="0"/>
                </a:moveTo>
                <a:lnTo>
                  <a:pt x="2055695" y="0"/>
                </a:lnTo>
                <a:lnTo>
                  <a:pt x="2055695" y="2055695"/>
                </a:lnTo>
                <a:lnTo>
                  <a:pt x="0" y="20556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6" name="Google Shape;96;p6"/>
          <p:cNvGrpSpPr/>
          <p:nvPr/>
        </p:nvGrpSpPr>
        <p:grpSpPr>
          <a:xfrm>
            <a:off x="0" y="9183778"/>
            <a:ext cx="18288118" cy="1103759"/>
            <a:chOff x="0" y="-47625"/>
            <a:chExt cx="4816592" cy="290700"/>
          </a:xfrm>
        </p:grpSpPr>
        <p:sp>
          <p:nvSpPr>
            <p:cNvPr id="97" name="Google Shape;97;p6"/>
            <p:cNvSpPr/>
            <p:nvPr/>
          </p:nvSpPr>
          <p:spPr>
            <a:xfrm>
              <a:off x="0" y="0"/>
              <a:ext cx="4816592" cy="242935"/>
            </a:xfrm>
            <a:custGeom>
              <a:avLst/>
              <a:gdLst/>
              <a:ahLst/>
              <a:cxnLst/>
              <a:rect l="l" t="t" r="r" b="b"/>
              <a:pathLst>
                <a:path w="4816592" h="24293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42935"/>
                  </a:lnTo>
                  <a:lnTo>
                    <a:pt x="0" y="242935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98" name="Google Shape;98;p6"/>
            <p:cNvSpPr txBox="1"/>
            <p:nvPr/>
          </p:nvSpPr>
          <p:spPr>
            <a:xfrm>
              <a:off x="0" y="-47625"/>
              <a:ext cx="48165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6"/>
          <p:cNvGrpSpPr/>
          <p:nvPr/>
        </p:nvGrpSpPr>
        <p:grpSpPr>
          <a:xfrm rot="5400000">
            <a:off x="9161452" y="151682"/>
            <a:ext cx="145801" cy="18571648"/>
            <a:chOff x="0" y="-47625"/>
            <a:chExt cx="38400" cy="4891266"/>
          </a:xfrm>
        </p:grpSpPr>
        <p:sp>
          <p:nvSpPr>
            <p:cNvPr id="100" name="Google Shape;100;p6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1" name="Google Shape;101;p6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1880150" y="7601227"/>
            <a:ext cx="35007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ubTitle" idx="2"/>
          </p:nvPr>
        </p:nvSpPr>
        <p:spPr>
          <a:xfrm>
            <a:off x="1798250" y="6941575"/>
            <a:ext cx="3664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150"/>
              <a:buNone/>
              <a:defRPr sz="31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3"/>
          </p:nvPr>
        </p:nvSpPr>
        <p:spPr>
          <a:xfrm>
            <a:off x="7484000" y="7601227"/>
            <a:ext cx="35007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ubTitle" idx="4"/>
          </p:nvPr>
        </p:nvSpPr>
        <p:spPr>
          <a:xfrm>
            <a:off x="7402100" y="6941575"/>
            <a:ext cx="3664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150"/>
              <a:buNone/>
              <a:defRPr sz="31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5"/>
          </p:nvPr>
        </p:nvSpPr>
        <p:spPr>
          <a:xfrm>
            <a:off x="12907150" y="7601227"/>
            <a:ext cx="35007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subTitle" idx="6"/>
          </p:nvPr>
        </p:nvSpPr>
        <p:spPr>
          <a:xfrm>
            <a:off x="12825250" y="6941575"/>
            <a:ext cx="3664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150"/>
              <a:buNone/>
              <a:defRPr sz="31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bg>
      <p:bgPr>
        <a:solidFill>
          <a:srgbClr val="DDDEDA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7"/>
          <p:cNvGrpSpPr/>
          <p:nvPr/>
        </p:nvGrpSpPr>
        <p:grpSpPr>
          <a:xfrm rot="5400000">
            <a:off x="6806979" y="-2045125"/>
            <a:ext cx="4854751" cy="18468946"/>
            <a:chOff x="0" y="-47625"/>
            <a:chExt cx="1278609" cy="4864217"/>
          </a:xfrm>
        </p:grpSpPr>
        <p:sp>
          <p:nvSpPr>
            <p:cNvPr id="110" name="Google Shape;110;p7"/>
            <p:cNvSpPr/>
            <p:nvPr/>
          </p:nvSpPr>
          <p:spPr>
            <a:xfrm>
              <a:off x="0" y="0"/>
              <a:ext cx="1278609" cy="4816592"/>
            </a:xfrm>
            <a:custGeom>
              <a:avLst/>
              <a:gdLst/>
              <a:ahLst/>
              <a:cxnLst/>
              <a:rect l="l" t="t" r="r" b="b"/>
              <a:pathLst>
                <a:path w="1278609" h="4816592" extrusionOk="0">
                  <a:moveTo>
                    <a:pt x="0" y="0"/>
                  </a:moveTo>
                  <a:lnTo>
                    <a:pt x="1278609" y="0"/>
                  </a:lnTo>
                  <a:lnTo>
                    <a:pt x="127860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11" name="Google Shape;111;p7"/>
            <p:cNvSpPr txBox="1"/>
            <p:nvPr/>
          </p:nvSpPr>
          <p:spPr>
            <a:xfrm>
              <a:off x="0" y="-47625"/>
              <a:ext cx="1278600" cy="48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7"/>
          <p:cNvSpPr>
            <a:spLocks noGrp="1"/>
          </p:cNvSpPr>
          <p:nvPr>
            <p:ph type="pic" idx="2"/>
          </p:nvPr>
        </p:nvSpPr>
        <p:spPr>
          <a:xfrm>
            <a:off x="75" y="7048500"/>
            <a:ext cx="18288000" cy="2690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7"/>
          <p:cNvGrpSpPr/>
          <p:nvPr/>
        </p:nvGrpSpPr>
        <p:grpSpPr>
          <a:xfrm rot="5400000">
            <a:off x="7946066" y="-7946185"/>
            <a:ext cx="2576576" cy="18468946"/>
            <a:chOff x="0" y="-47625"/>
            <a:chExt cx="678600" cy="4864217"/>
          </a:xfrm>
        </p:grpSpPr>
        <p:sp>
          <p:nvSpPr>
            <p:cNvPr id="114" name="Google Shape;114;p7"/>
            <p:cNvSpPr/>
            <p:nvPr/>
          </p:nvSpPr>
          <p:spPr>
            <a:xfrm>
              <a:off x="0" y="0"/>
              <a:ext cx="678579" cy="4816592"/>
            </a:xfrm>
            <a:custGeom>
              <a:avLst/>
              <a:gdLst/>
              <a:ahLst/>
              <a:cxnLst/>
              <a:rect l="l" t="t" r="r" b="b"/>
              <a:pathLst>
                <a:path w="678579" h="4816592" extrusionOk="0">
                  <a:moveTo>
                    <a:pt x="0" y="0"/>
                  </a:moveTo>
                  <a:lnTo>
                    <a:pt x="678579" y="0"/>
                  </a:lnTo>
                  <a:lnTo>
                    <a:pt x="67857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5" name="Google Shape;115;p7"/>
            <p:cNvSpPr txBox="1"/>
            <p:nvPr/>
          </p:nvSpPr>
          <p:spPr>
            <a:xfrm>
              <a:off x="0" y="-47625"/>
              <a:ext cx="678600" cy="48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7"/>
          <p:cNvGrpSpPr/>
          <p:nvPr/>
        </p:nvGrpSpPr>
        <p:grpSpPr>
          <a:xfrm rot="5400000">
            <a:off x="6496360" y="-6584574"/>
            <a:ext cx="596873" cy="13590244"/>
            <a:chOff x="0" y="-47625"/>
            <a:chExt cx="157200" cy="3579300"/>
          </a:xfrm>
        </p:grpSpPr>
        <p:sp>
          <p:nvSpPr>
            <p:cNvPr id="117" name="Google Shape;117;p7"/>
            <p:cNvSpPr/>
            <p:nvPr/>
          </p:nvSpPr>
          <p:spPr>
            <a:xfrm>
              <a:off x="0" y="0"/>
              <a:ext cx="157164" cy="3531612"/>
            </a:xfrm>
            <a:custGeom>
              <a:avLst/>
              <a:gdLst/>
              <a:ahLst/>
              <a:cxnLst/>
              <a:rect l="l" t="t" r="r" b="b"/>
              <a:pathLst>
                <a:path w="157164" h="3531612" extrusionOk="0">
                  <a:moveTo>
                    <a:pt x="0" y="0"/>
                  </a:moveTo>
                  <a:lnTo>
                    <a:pt x="157164" y="0"/>
                  </a:lnTo>
                  <a:lnTo>
                    <a:pt x="157164" y="3531612"/>
                  </a:lnTo>
                  <a:lnTo>
                    <a:pt x="0" y="353161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18" name="Google Shape;118;p7"/>
            <p:cNvSpPr txBox="1"/>
            <p:nvPr/>
          </p:nvSpPr>
          <p:spPr>
            <a:xfrm>
              <a:off x="0" y="-47625"/>
              <a:ext cx="157200" cy="35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7"/>
          <p:cNvGrpSpPr/>
          <p:nvPr/>
        </p:nvGrpSpPr>
        <p:grpSpPr>
          <a:xfrm rot="5400000">
            <a:off x="15524900" y="-2434942"/>
            <a:ext cx="596873" cy="5290980"/>
            <a:chOff x="0" y="-47625"/>
            <a:chExt cx="157200" cy="1393500"/>
          </a:xfrm>
        </p:grpSpPr>
        <p:sp>
          <p:nvSpPr>
            <p:cNvPr id="120" name="Google Shape;120;p7"/>
            <p:cNvSpPr/>
            <p:nvPr/>
          </p:nvSpPr>
          <p:spPr>
            <a:xfrm>
              <a:off x="0" y="0"/>
              <a:ext cx="157164" cy="1345811"/>
            </a:xfrm>
            <a:custGeom>
              <a:avLst/>
              <a:gdLst/>
              <a:ahLst/>
              <a:cxnLst/>
              <a:rect l="l" t="t" r="r" b="b"/>
              <a:pathLst>
                <a:path w="157164" h="1345811" extrusionOk="0">
                  <a:moveTo>
                    <a:pt x="0" y="0"/>
                  </a:moveTo>
                  <a:lnTo>
                    <a:pt x="157164" y="0"/>
                  </a:lnTo>
                  <a:lnTo>
                    <a:pt x="157164" y="1345811"/>
                  </a:lnTo>
                  <a:lnTo>
                    <a:pt x="0" y="1345811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21" name="Google Shape;121;p7"/>
            <p:cNvSpPr txBox="1"/>
            <p:nvPr/>
          </p:nvSpPr>
          <p:spPr>
            <a:xfrm>
              <a:off x="0" y="-47625"/>
              <a:ext cx="157200" cy="139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7"/>
          <p:cNvGrpSpPr/>
          <p:nvPr/>
        </p:nvGrpSpPr>
        <p:grpSpPr>
          <a:xfrm rot="5400000">
            <a:off x="8945600" y="814665"/>
            <a:ext cx="577508" cy="18468946"/>
            <a:chOff x="0" y="-47625"/>
            <a:chExt cx="152100" cy="4864217"/>
          </a:xfrm>
        </p:grpSpPr>
        <p:sp>
          <p:nvSpPr>
            <p:cNvPr id="123" name="Google Shape;123;p7"/>
            <p:cNvSpPr/>
            <p:nvPr/>
          </p:nvSpPr>
          <p:spPr>
            <a:xfrm>
              <a:off x="0" y="0"/>
              <a:ext cx="151969" cy="4816592"/>
            </a:xfrm>
            <a:custGeom>
              <a:avLst/>
              <a:gdLst/>
              <a:ahLst/>
              <a:cxnLst/>
              <a:rect l="l" t="t" r="r" b="b"/>
              <a:pathLst>
                <a:path w="151969" h="4816592" extrusionOk="0">
                  <a:moveTo>
                    <a:pt x="0" y="0"/>
                  </a:moveTo>
                  <a:lnTo>
                    <a:pt x="151969" y="0"/>
                  </a:lnTo>
                  <a:lnTo>
                    <a:pt x="15196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24" name="Google Shape;124;p7"/>
            <p:cNvSpPr txBox="1"/>
            <p:nvPr/>
          </p:nvSpPr>
          <p:spPr>
            <a:xfrm>
              <a:off x="0" y="-47625"/>
              <a:ext cx="152100" cy="48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7"/>
          <p:cNvGrpSpPr/>
          <p:nvPr/>
        </p:nvGrpSpPr>
        <p:grpSpPr>
          <a:xfrm rot="5400000">
            <a:off x="9161452" y="517629"/>
            <a:ext cx="145801" cy="18571648"/>
            <a:chOff x="0" y="-47625"/>
            <a:chExt cx="38400" cy="4891266"/>
          </a:xfrm>
        </p:grpSpPr>
        <p:sp>
          <p:nvSpPr>
            <p:cNvPr id="126" name="Google Shape;126;p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27" name="Google Shape;127;p7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7"/>
          <p:cNvGrpSpPr/>
          <p:nvPr/>
        </p:nvGrpSpPr>
        <p:grpSpPr>
          <a:xfrm rot="5400000">
            <a:off x="1389404" y="8486595"/>
            <a:ext cx="505747" cy="3285078"/>
            <a:chOff x="0" y="-47625"/>
            <a:chExt cx="133200" cy="865200"/>
          </a:xfrm>
        </p:grpSpPr>
        <p:sp>
          <p:nvSpPr>
            <p:cNvPr id="129" name="Google Shape;129;p7"/>
            <p:cNvSpPr/>
            <p:nvPr/>
          </p:nvSpPr>
          <p:spPr>
            <a:xfrm>
              <a:off x="0" y="0"/>
              <a:ext cx="133118" cy="817512"/>
            </a:xfrm>
            <a:custGeom>
              <a:avLst/>
              <a:gdLst/>
              <a:ahLst/>
              <a:cxnLst/>
              <a:rect l="l" t="t" r="r" b="b"/>
              <a:pathLst>
                <a:path w="133118" h="817512" extrusionOk="0">
                  <a:moveTo>
                    <a:pt x="0" y="0"/>
                  </a:moveTo>
                  <a:lnTo>
                    <a:pt x="133118" y="0"/>
                  </a:lnTo>
                  <a:lnTo>
                    <a:pt x="133118" y="817512"/>
                  </a:lnTo>
                  <a:lnTo>
                    <a:pt x="0" y="817512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30" name="Google Shape;130;p7"/>
            <p:cNvSpPr txBox="1"/>
            <p:nvPr/>
          </p:nvSpPr>
          <p:spPr>
            <a:xfrm>
              <a:off x="0" y="-47625"/>
              <a:ext cx="133200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7"/>
          <p:cNvGrpSpPr/>
          <p:nvPr/>
        </p:nvGrpSpPr>
        <p:grpSpPr>
          <a:xfrm rot="5400000">
            <a:off x="9161452" y="-8776934"/>
            <a:ext cx="145801" cy="18571648"/>
            <a:chOff x="0" y="-47625"/>
            <a:chExt cx="38400" cy="4891266"/>
          </a:xfrm>
        </p:grpSpPr>
        <p:sp>
          <p:nvSpPr>
            <p:cNvPr id="132" name="Google Shape;132;p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33" name="Google Shape;133;p7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 rot="5400000">
            <a:off x="9161452" y="-6782153"/>
            <a:ext cx="145801" cy="18571648"/>
            <a:chOff x="0" y="-47625"/>
            <a:chExt cx="38400" cy="4891266"/>
          </a:xfrm>
        </p:grpSpPr>
        <p:sp>
          <p:nvSpPr>
            <p:cNvPr id="135" name="Google Shape;135;p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36" name="Google Shape;136;p7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7"/>
          <p:cNvGrpSpPr/>
          <p:nvPr/>
        </p:nvGrpSpPr>
        <p:grpSpPr>
          <a:xfrm rot="5400000">
            <a:off x="9161452" y="-4450950"/>
            <a:ext cx="145801" cy="18571648"/>
            <a:chOff x="0" y="-47625"/>
            <a:chExt cx="38400" cy="4891266"/>
          </a:xfrm>
        </p:grpSpPr>
        <p:sp>
          <p:nvSpPr>
            <p:cNvPr id="138" name="Google Shape;138;p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39" name="Google Shape;139;p7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 rot="10800000">
            <a:off x="13105177" y="-2"/>
            <a:ext cx="145801" cy="689673"/>
            <a:chOff x="0" y="-47625"/>
            <a:chExt cx="38400" cy="181641"/>
          </a:xfrm>
        </p:grpSpPr>
        <p:sp>
          <p:nvSpPr>
            <p:cNvPr id="141" name="Google Shape;141;p7"/>
            <p:cNvSpPr/>
            <p:nvPr/>
          </p:nvSpPr>
          <p:spPr>
            <a:xfrm>
              <a:off x="0" y="0"/>
              <a:ext cx="38376" cy="134016"/>
            </a:xfrm>
            <a:custGeom>
              <a:avLst/>
              <a:gdLst/>
              <a:ahLst/>
              <a:cxnLst/>
              <a:rect l="l" t="t" r="r" b="b"/>
              <a:pathLst>
                <a:path w="38376" h="134016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34016"/>
                  </a:lnTo>
                  <a:lnTo>
                    <a:pt x="0" y="134016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42" name="Google Shape;142;p7"/>
            <p:cNvSpPr txBox="1"/>
            <p:nvPr/>
          </p:nvSpPr>
          <p:spPr>
            <a:xfrm>
              <a:off x="0" y="-47625"/>
              <a:ext cx="38400" cy="1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7"/>
          <p:cNvGrpSpPr/>
          <p:nvPr/>
        </p:nvGrpSpPr>
        <p:grpSpPr>
          <a:xfrm rot="10800000">
            <a:off x="3031043" y="9828545"/>
            <a:ext cx="145801" cy="689673"/>
            <a:chOff x="0" y="-47625"/>
            <a:chExt cx="38400" cy="181641"/>
          </a:xfrm>
        </p:grpSpPr>
        <p:sp>
          <p:nvSpPr>
            <p:cNvPr id="144" name="Google Shape;144;p7"/>
            <p:cNvSpPr/>
            <p:nvPr/>
          </p:nvSpPr>
          <p:spPr>
            <a:xfrm>
              <a:off x="0" y="0"/>
              <a:ext cx="38376" cy="134016"/>
            </a:xfrm>
            <a:custGeom>
              <a:avLst/>
              <a:gdLst/>
              <a:ahLst/>
              <a:cxnLst/>
              <a:rect l="l" t="t" r="r" b="b"/>
              <a:pathLst>
                <a:path w="38376" h="134016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34016"/>
                  </a:lnTo>
                  <a:lnTo>
                    <a:pt x="0" y="134016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45" name="Google Shape;145;p7"/>
            <p:cNvSpPr txBox="1"/>
            <p:nvPr/>
          </p:nvSpPr>
          <p:spPr>
            <a:xfrm>
              <a:off x="0" y="-47625"/>
              <a:ext cx="38400" cy="1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7"/>
          <p:cNvGrpSpPr/>
          <p:nvPr/>
        </p:nvGrpSpPr>
        <p:grpSpPr>
          <a:xfrm>
            <a:off x="1740591" y="4522907"/>
            <a:ext cx="696813" cy="696813"/>
            <a:chOff x="0" y="0"/>
            <a:chExt cx="812800" cy="812800"/>
          </a:xfrm>
        </p:grpSpPr>
        <p:sp>
          <p:nvSpPr>
            <p:cNvPr id="147" name="Google Shape;14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 cmpd="sng">
              <a:solidFill>
                <a:srgbClr val="27272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7"/>
          <p:cNvGrpSpPr/>
          <p:nvPr/>
        </p:nvGrpSpPr>
        <p:grpSpPr>
          <a:xfrm>
            <a:off x="6443914" y="4522907"/>
            <a:ext cx="696813" cy="696813"/>
            <a:chOff x="0" y="0"/>
            <a:chExt cx="812800" cy="812800"/>
          </a:xfrm>
        </p:grpSpPr>
        <p:sp>
          <p:nvSpPr>
            <p:cNvPr id="150" name="Google Shape;15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 cmpd="sng">
              <a:solidFill>
                <a:srgbClr val="27272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7"/>
          <p:cNvGrpSpPr/>
          <p:nvPr/>
        </p:nvGrpSpPr>
        <p:grpSpPr>
          <a:xfrm>
            <a:off x="11150789" y="4522907"/>
            <a:ext cx="696813" cy="696813"/>
            <a:chOff x="0" y="0"/>
            <a:chExt cx="812800" cy="8128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 cmpd="sng">
              <a:solidFill>
                <a:srgbClr val="27272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15857664" y="4522907"/>
            <a:ext cx="696813" cy="696813"/>
            <a:chOff x="0" y="0"/>
            <a:chExt cx="812800" cy="812800"/>
          </a:xfrm>
        </p:grpSpPr>
        <p:sp>
          <p:nvSpPr>
            <p:cNvPr id="156" name="Google Shape;156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 cmpd="sng">
              <a:solidFill>
                <a:srgbClr val="27272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338650" y="5444825"/>
            <a:ext cx="35007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3"/>
          </p:nvPr>
        </p:nvSpPr>
        <p:spPr>
          <a:xfrm>
            <a:off x="5044450" y="5444825"/>
            <a:ext cx="35007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4"/>
          </p:nvPr>
        </p:nvSpPr>
        <p:spPr>
          <a:xfrm>
            <a:off x="9750250" y="5444825"/>
            <a:ext cx="35007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5"/>
          </p:nvPr>
        </p:nvSpPr>
        <p:spPr>
          <a:xfrm>
            <a:off x="14448550" y="5444825"/>
            <a:ext cx="35007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–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»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55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Fira Sans"/>
              <a:buChar char="•"/>
              <a:defRPr sz="200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subTitle" idx="6"/>
          </p:nvPr>
        </p:nvSpPr>
        <p:spPr>
          <a:xfrm>
            <a:off x="446488" y="3227757"/>
            <a:ext cx="32850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5000"/>
              <a:buFont typeface="Marcellus"/>
              <a:buNone/>
              <a:defRPr sz="5000">
                <a:solidFill>
                  <a:srgbClr val="DC654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7"/>
          </p:nvPr>
        </p:nvSpPr>
        <p:spPr>
          <a:xfrm>
            <a:off x="5152288" y="3227757"/>
            <a:ext cx="32850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5000"/>
              <a:buFont typeface="Marcellus"/>
              <a:buNone/>
              <a:defRPr sz="5000">
                <a:solidFill>
                  <a:srgbClr val="DC654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ubTitle" idx="8"/>
          </p:nvPr>
        </p:nvSpPr>
        <p:spPr>
          <a:xfrm>
            <a:off x="9858088" y="3227757"/>
            <a:ext cx="32850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5000"/>
              <a:buFont typeface="Marcellus"/>
              <a:buNone/>
              <a:defRPr sz="5000">
                <a:solidFill>
                  <a:srgbClr val="DC654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subTitle" idx="9"/>
          </p:nvPr>
        </p:nvSpPr>
        <p:spPr>
          <a:xfrm>
            <a:off x="14563888" y="3227757"/>
            <a:ext cx="32850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DC654E"/>
              </a:buClr>
              <a:buSzPts val="5000"/>
              <a:buFont typeface="Marcellus"/>
              <a:buNone/>
              <a:defRPr sz="5000">
                <a:solidFill>
                  <a:srgbClr val="DC654E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640"/>
              </a:spcBef>
              <a:spcAft>
                <a:spcPts val="0"/>
              </a:spcAft>
              <a:buSzPts val="2150"/>
              <a:buFont typeface="Marcellus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060650" y="777657"/>
            <a:ext cx="161667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Font typeface="Marcellus"/>
              <a:buNone/>
              <a:defRPr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bg>
      <p:bgPr>
        <a:solidFill>
          <a:srgbClr val="DDDED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0" y="791514"/>
            <a:ext cx="5913039" cy="6259506"/>
            <a:chOff x="0" y="-47625"/>
            <a:chExt cx="812800" cy="860425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0" name="Google Shape;170;p8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8"/>
          <p:cNvSpPr/>
          <p:nvPr/>
        </p:nvSpPr>
        <p:spPr>
          <a:xfrm>
            <a:off x="0" y="-76"/>
            <a:ext cx="5913120" cy="1173730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172" name="Google Shape;172;p8"/>
          <p:cNvGrpSpPr/>
          <p:nvPr/>
        </p:nvGrpSpPr>
        <p:grpSpPr>
          <a:xfrm rot="10800000">
            <a:off x="5912946" y="-67"/>
            <a:ext cx="145801" cy="10514968"/>
            <a:chOff x="0" y="-47625"/>
            <a:chExt cx="38400" cy="2769356"/>
          </a:xfrm>
        </p:grpSpPr>
        <p:sp>
          <p:nvSpPr>
            <p:cNvPr id="173" name="Google Shape;173;p8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74" name="Google Shape;174;p8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8"/>
          <p:cNvGrpSpPr/>
          <p:nvPr/>
        </p:nvGrpSpPr>
        <p:grpSpPr>
          <a:xfrm rot="5400000">
            <a:off x="3036077" y="3978402"/>
            <a:ext cx="145801" cy="6218183"/>
            <a:chOff x="0" y="-47625"/>
            <a:chExt cx="38400" cy="1637700"/>
          </a:xfrm>
        </p:grpSpPr>
        <p:sp>
          <p:nvSpPr>
            <p:cNvPr id="176" name="Google Shape;176;p8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77" name="Google Shape;177;p8"/>
            <p:cNvSpPr txBox="1"/>
            <p:nvPr/>
          </p:nvSpPr>
          <p:spPr>
            <a:xfrm>
              <a:off x="0" y="-47625"/>
              <a:ext cx="384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8"/>
          <p:cNvGrpSpPr/>
          <p:nvPr/>
        </p:nvGrpSpPr>
        <p:grpSpPr>
          <a:xfrm rot="5400000">
            <a:off x="3036077" y="-2007491"/>
            <a:ext cx="145801" cy="6218183"/>
            <a:chOff x="0" y="-47625"/>
            <a:chExt cx="38400" cy="1637700"/>
          </a:xfrm>
        </p:grpSpPr>
        <p:sp>
          <p:nvSpPr>
            <p:cNvPr id="179" name="Google Shape;179;p8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80" name="Google Shape;180;p8"/>
            <p:cNvSpPr txBox="1"/>
            <p:nvPr/>
          </p:nvSpPr>
          <p:spPr>
            <a:xfrm>
              <a:off x="0" y="-47625"/>
              <a:ext cx="384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8"/>
          <p:cNvSpPr>
            <a:spLocks noGrp="1"/>
          </p:cNvSpPr>
          <p:nvPr>
            <p:ph type="pic" idx="2"/>
          </p:nvPr>
        </p:nvSpPr>
        <p:spPr>
          <a:xfrm>
            <a:off x="6058750" y="-300"/>
            <a:ext cx="11253300" cy="102888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8"/>
          <p:cNvSpPr/>
          <p:nvPr/>
        </p:nvSpPr>
        <p:spPr>
          <a:xfrm rot="10800000">
            <a:off x="17384920" y="1425999"/>
            <a:ext cx="903080" cy="8927252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183" name="Google Shape;183;p8"/>
          <p:cNvSpPr/>
          <p:nvPr/>
        </p:nvSpPr>
        <p:spPr>
          <a:xfrm rot="10800000">
            <a:off x="17384920" y="8857157"/>
            <a:ext cx="903080" cy="1496095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184" name="Google Shape;184;p8"/>
          <p:cNvGrpSpPr/>
          <p:nvPr/>
        </p:nvGrpSpPr>
        <p:grpSpPr>
          <a:xfrm rot="10800000">
            <a:off x="17384717" y="-106"/>
            <a:ext cx="903283" cy="3039039"/>
            <a:chOff x="0" y="-47625"/>
            <a:chExt cx="237900" cy="800400"/>
          </a:xfrm>
        </p:grpSpPr>
        <p:sp>
          <p:nvSpPr>
            <p:cNvPr id="185" name="Google Shape;185;p8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186" name="Google Shape;186;p8"/>
            <p:cNvSpPr txBox="1"/>
            <p:nvPr/>
          </p:nvSpPr>
          <p:spPr>
            <a:xfrm>
              <a:off x="0" y="-47625"/>
              <a:ext cx="2379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8"/>
          <p:cNvGrpSpPr/>
          <p:nvPr/>
        </p:nvGrpSpPr>
        <p:grpSpPr>
          <a:xfrm rot="-5400000">
            <a:off x="17636798" y="8206738"/>
            <a:ext cx="145801" cy="1156619"/>
            <a:chOff x="0" y="-47625"/>
            <a:chExt cx="38400" cy="304622"/>
          </a:xfrm>
        </p:grpSpPr>
        <p:sp>
          <p:nvSpPr>
            <p:cNvPr id="188" name="Google Shape;188;p8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89" name="Google Shape;189;p8"/>
            <p:cNvSpPr txBox="1"/>
            <p:nvPr/>
          </p:nvSpPr>
          <p:spPr>
            <a:xfrm>
              <a:off x="0" y="-47625"/>
              <a:ext cx="38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8"/>
          <p:cNvGrpSpPr/>
          <p:nvPr/>
        </p:nvGrpSpPr>
        <p:grpSpPr>
          <a:xfrm rot="-5400000">
            <a:off x="17636798" y="2279748"/>
            <a:ext cx="145801" cy="1156619"/>
            <a:chOff x="0" y="-47625"/>
            <a:chExt cx="38400" cy="304622"/>
          </a:xfrm>
        </p:grpSpPr>
        <p:sp>
          <p:nvSpPr>
            <p:cNvPr id="191" name="Google Shape;191;p8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92" name="Google Shape;192;p8"/>
            <p:cNvSpPr txBox="1"/>
            <p:nvPr/>
          </p:nvSpPr>
          <p:spPr>
            <a:xfrm>
              <a:off x="0" y="-47625"/>
              <a:ext cx="38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8"/>
          <p:cNvGrpSpPr/>
          <p:nvPr/>
        </p:nvGrpSpPr>
        <p:grpSpPr>
          <a:xfrm rot="10800000">
            <a:off x="17270226" y="-67"/>
            <a:ext cx="145801" cy="10514968"/>
            <a:chOff x="0" y="-47625"/>
            <a:chExt cx="38400" cy="2769356"/>
          </a:xfrm>
        </p:grpSpPr>
        <p:sp>
          <p:nvSpPr>
            <p:cNvPr id="194" name="Google Shape;194;p8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95" name="Google Shape;195;p8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8"/>
          <p:cNvSpPr txBox="1"/>
          <p:nvPr/>
        </p:nvSpPr>
        <p:spPr>
          <a:xfrm>
            <a:off x="132306" y="1852860"/>
            <a:ext cx="53403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/>
          </a:p>
        </p:txBody>
      </p:sp>
      <p:sp>
        <p:nvSpPr>
          <p:cNvPr id="197" name="Google Shape;197;p8"/>
          <p:cNvSpPr txBox="1">
            <a:spLocks noGrp="1"/>
          </p:cNvSpPr>
          <p:nvPr>
            <p:ph type="subTitle" idx="1"/>
          </p:nvPr>
        </p:nvSpPr>
        <p:spPr>
          <a:xfrm>
            <a:off x="5608" y="7912083"/>
            <a:ext cx="5913000" cy="160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1pPr>
            <a:lvl2pPr lvl="1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2pPr>
            <a:lvl3pPr lvl="2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3pPr>
            <a:lvl4pPr lvl="3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4pPr>
            <a:lvl5pPr lvl="4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5pPr>
            <a:lvl6pPr lvl="5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6pPr>
            <a:lvl7pPr lvl="6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7pPr>
            <a:lvl8pPr lvl="7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8pPr>
            <a:lvl9pPr lvl="8" rtl="0">
              <a:spcBef>
                <a:spcPts val="640"/>
              </a:spcBef>
              <a:spcAft>
                <a:spcPts val="0"/>
              </a:spcAft>
              <a:buSzPts val="6250"/>
              <a:buNone/>
              <a:defRPr sz="625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bg>
      <p:bgPr>
        <a:solidFill>
          <a:srgbClr val="DDDEDA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9"/>
          <p:cNvGrpSpPr/>
          <p:nvPr/>
        </p:nvGrpSpPr>
        <p:grpSpPr>
          <a:xfrm rot="5400000">
            <a:off x="882626" y="-882717"/>
            <a:ext cx="10287066" cy="12052500"/>
            <a:chOff x="0" y="-47625"/>
            <a:chExt cx="2709333" cy="3174300"/>
          </a:xfrm>
        </p:grpSpPr>
        <p:sp>
          <p:nvSpPr>
            <p:cNvPr id="200" name="Google Shape;200;p9"/>
            <p:cNvSpPr/>
            <p:nvPr/>
          </p:nvSpPr>
          <p:spPr>
            <a:xfrm>
              <a:off x="0" y="0"/>
              <a:ext cx="2709333" cy="3126672"/>
            </a:xfrm>
            <a:custGeom>
              <a:avLst/>
              <a:gdLst/>
              <a:ahLst/>
              <a:cxnLst/>
              <a:rect l="l" t="t" r="r" b="b"/>
              <a:pathLst>
                <a:path w="2709333" h="3126672" extrusionOk="0">
                  <a:moveTo>
                    <a:pt x="0" y="0"/>
                  </a:moveTo>
                  <a:lnTo>
                    <a:pt x="2709333" y="0"/>
                  </a:lnTo>
                  <a:lnTo>
                    <a:pt x="2709333" y="3126672"/>
                  </a:lnTo>
                  <a:lnTo>
                    <a:pt x="0" y="312667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201" name="Google Shape;201;p9"/>
            <p:cNvSpPr txBox="1"/>
            <p:nvPr/>
          </p:nvSpPr>
          <p:spPr>
            <a:xfrm>
              <a:off x="0" y="-47625"/>
              <a:ext cx="2709300" cy="31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0" y="-180827"/>
            <a:ext cx="12017367" cy="3954988"/>
            <a:chOff x="0" y="-47625"/>
            <a:chExt cx="3165047" cy="1041636"/>
          </a:xfrm>
        </p:grpSpPr>
        <p:sp>
          <p:nvSpPr>
            <p:cNvPr id="203" name="Google Shape;203;p9"/>
            <p:cNvSpPr/>
            <p:nvPr/>
          </p:nvSpPr>
          <p:spPr>
            <a:xfrm>
              <a:off x="0" y="0"/>
              <a:ext cx="3165047" cy="994011"/>
            </a:xfrm>
            <a:custGeom>
              <a:avLst/>
              <a:gdLst/>
              <a:ahLst/>
              <a:cxnLst/>
              <a:rect l="l" t="t" r="r" b="b"/>
              <a:pathLst>
                <a:path w="3165047" h="994011" extrusionOk="0">
                  <a:moveTo>
                    <a:pt x="0" y="0"/>
                  </a:moveTo>
                  <a:lnTo>
                    <a:pt x="3165047" y="0"/>
                  </a:lnTo>
                  <a:lnTo>
                    <a:pt x="3165047" y="994011"/>
                  </a:lnTo>
                  <a:lnTo>
                    <a:pt x="0" y="9940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4" name="Google Shape;204;p9"/>
            <p:cNvSpPr txBox="1"/>
            <p:nvPr/>
          </p:nvSpPr>
          <p:spPr>
            <a:xfrm>
              <a:off x="0" y="-47625"/>
              <a:ext cx="3165000" cy="10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1300350" y="2627925"/>
            <a:ext cx="92709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grpSp>
        <p:nvGrpSpPr>
          <p:cNvPr id="206" name="Google Shape;206;p9"/>
          <p:cNvGrpSpPr/>
          <p:nvPr/>
        </p:nvGrpSpPr>
        <p:grpSpPr>
          <a:xfrm>
            <a:off x="0" y="-180827"/>
            <a:ext cx="12017367" cy="923786"/>
            <a:chOff x="0" y="-47625"/>
            <a:chExt cx="3165047" cy="243300"/>
          </a:xfrm>
        </p:grpSpPr>
        <p:sp>
          <p:nvSpPr>
            <p:cNvPr id="207" name="Google Shape;207;p9"/>
            <p:cNvSpPr/>
            <p:nvPr/>
          </p:nvSpPr>
          <p:spPr>
            <a:xfrm>
              <a:off x="0" y="0"/>
              <a:ext cx="3165047" cy="195674"/>
            </a:xfrm>
            <a:custGeom>
              <a:avLst/>
              <a:gdLst/>
              <a:ahLst/>
              <a:cxnLst/>
              <a:rect l="l" t="t" r="r" b="b"/>
              <a:pathLst>
                <a:path w="3165047" h="195674" extrusionOk="0">
                  <a:moveTo>
                    <a:pt x="0" y="0"/>
                  </a:moveTo>
                  <a:lnTo>
                    <a:pt x="3165047" y="0"/>
                  </a:lnTo>
                  <a:lnTo>
                    <a:pt x="3165047" y="195674"/>
                  </a:lnTo>
                  <a:lnTo>
                    <a:pt x="0" y="195674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208" name="Google Shape;208;p9"/>
            <p:cNvSpPr txBox="1"/>
            <p:nvPr/>
          </p:nvSpPr>
          <p:spPr>
            <a:xfrm>
              <a:off x="0" y="-47625"/>
              <a:ext cx="3165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9"/>
          <p:cNvSpPr/>
          <p:nvPr/>
        </p:nvSpPr>
        <p:spPr>
          <a:xfrm>
            <a:off x="0" y="-4"/>
            <a:ext cx="4509501" cy="676054"/>
          </a:xfrm>
          <a:custGeom>
            <a:avLst/>
            <a:gdLst/>
            <a:ahLst/>
            <a:cxnLst/>
            <a:rect l="l" t="t" r="r" b="b"/>
            <a:pathLst>
              <a:path w="1187492" h="195674" extrusionOk="0">
                <a:moveTo>
                  <a:pt x="0" y="0"/>
                </a:moveTo>
                <a:lnTo>
                  <a:pt x="1187492" y="0"/>
                </a:lnTo>
                <a:lnTo>
                  <a:pt x="1187492" y="195674"/>
                </a:lnTo>
                <a:lnTo>
                  <a:pt x="0" y="195674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210" name="Google Shape;210;p9"/>
          <p:cNvSpPr/>
          <p:nvPr/>
        </p:nvSpPr>
        <p:spPr>
          <a:xfrm>
            <a:off x="11944430" y="0"/>
            <a:ext cx="6345919" cy="3858302"/>
          </a:xfrm>
          <a:custGeom>
            <a:avLst/>
            <a:gdLst/>
            <a:ahLst/>
            <a:cxnLst/>
            <a:rect l="l" t="t" r="r" b="b"/>
            <a:pathLst>
              <a:path w="3165047" h="1016011" extrusionOk="0">
                <a:moveTo>
                  <a:pt x="0" y="0"/>
                </a:moveTo>
                <a:lnTo>
                  <a:pt x="3165047" y="0"/>
                </a:lnTo>
                <a:lnTo>
                  <a:pt x="3165047" y="1016011"/>
                </a:lnTo>
                <a:lnTo>
                  <a:pt x="0" y="1016011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211" name="Google Shape;211;p9"/>
          <p:cNvGrpSpPr/>
          <p:nvPr/>
        </p:nvGrpSpPr>
        <p:grpSpPr>
          <a:xfrm rot="10800000">
            <a:off x="11871488" y="-226"/>
            <a:ext cx="145801" cy="10468053"/>
            <a:chOff x="0" y="-47625"/>
            <a:chExt cx="38400" cy="2757000"/>
          </a:xfrm>
        </p:grpSpPr>
        <p:sp>
          <p:nvSpPr>
            <p:cNvPr id="212" name="Google Shape;212;p9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13" name="Google Shape;213;p9"/>
            <p:cNvSpPr txBox="1"/>
            <p:nvPr/>
          </p:nvSpPr>
          <p:spPr>
            <a:xfrm>
              <a:off x="0" y="-47625"/>
              <a:ext cx="384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9"/>
          <p:cNvGrpSpPr/>
          <p:nvPr/>
        </p:nvGrpSpPr>
        <p:grpSpPr>
          <a:xfrm rot="10800000">
            <a:off x="4508665" y="-6"/>
            <a:ext cx="145801" cy="857108"/>
            <a:chOff x="0" y="-47625"/>
            <a:chExt cx="38400" cy="225739"/>
          </a:xfrm>
        </p:grpSpPr>
        <p:sp>
          <p:nvSpPr>
            <p:cNvPr id="215" name="Google Shape;215;p9"/>
            <p:cNvSpPr/>
            <p:nvPr/>
          </p:nvSpPr>
          <p:spPr>
            <a:xfrm>
              <a:off x="0" y="0"/>
              <a:ext cx="38376" cy="178114"/>
            </a:xfrm>
            <a:custGeom>
              <a:avLst/>
              <a:gdLst/>
              <a:ahLst/>
              <a:cxnLst/>
              <a:rect l="l" t="t" r="r" b="b"/>
              <a:pathLst>
                <a:path w="38376" h="178114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78114"/>
                  </a:lnTo>
                  <a:lnTo>
                    <a:pt x="0" y="17811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16" name="Google Shape;216;p9"/>
            <p:cNvSpPr txBox="1"/>
            <p:nvPr/>
          </p:nvSpPr>
          <p:spPr>
            <a:xfrm>
              <a:off x="0" y="-47625"/>
              <a:ext cx="384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9"/>
          <p:cNvGrpSpPr/>
          <p:nvPr/>
        </p:nvGrpSpPr>
        <p:grpSpPr>
          <a:xfrm rot="5400000">
            <a:off x="9110103" y="-5438786"/>
            <a:ext cx="145801" cy="18571648"/>
            <a:chOff x="0" y="-47625"/>
            <a:chExt cx="38400" cy="4891266"/>
          </a:xfrm>
        </p:grpSpPr>
        <p:sp>
          <p:nvSpPr>
            <p:cNvPr id="218" name="Google Shape;218;p9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19" name="Google Shape;219;p9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9"/>
          <p:cNvGrpSpPr/>
          <p:nvPr/>
        </p:nvGrpSpPr>
        <p:grpSpPr>
          <a:xfrm rot="5400000">
            <a:off x="6000436" y="-5454637"/>
            <a:ext cx="145801" cy="12249559"/>
            <a:chOff x="0" y="-47625"/>
            <a:chExt cx="38400" cy="3226200"/>
          </a:xfrm>
        </p:grpSpPr>
        <p:sp>
          <p:nvSpPr>
            <p:cNvPr id="221" name="Google Shape;221;p9"/>
            <p:cNvSpPr/>
            <p:nvPr/>
          </p:nvSpPr>
          <p:spPr>
            <a:xfrm>
              <a:off x="0" y="0"/>
              <a:ext cx="38376" cy="3178571"/>
            </a:xfrm>
            <a:custGeom>
              <a:avLst/>
              <a:gdLst/>
              <a:ahLst/>
              <a:cxnLst/>
              <a:rect l="l" t="t" r="r" b="b"/>
              <a:pathLst>
                <a:path w="38376" h="317857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178571"/>
                  </a:lnTo>
                  <a:lnTo>
                    <a:pt x="0" y="317857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22" name="Google Shape;222;p9"/>
            <p:cNvSpPr txBox="1"/>
            <p:nvPr/>
          </p:nvSpPr>
          <p:spPr>
            <a:xfrm>
              <a:off x="0" y="-47625"/>
              <a:ext cx="38400" cy="32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-1217825" y="1368875"/>
            <a:ext cx="13716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arcellus"/>
              <a:buNone/>
              <a:defRPr sz="8000" i="0" u="none" strike="noStrike" cap="none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body" idx="2"/>
          </p:nvPr>
        </p:nvSpPr>
        <p:spPr>
          <a:xfrm>
            <a:off x="12009500" y="2627925"/>
            <a:ext cx="634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body" idx="3"/>
          </p:nvPr>
        </p:nvSpPr>
        <p:spPr>
          <a:xfrm>
            <a:off x="12009500" y="8770375"/>
            <a:ext cx="634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bg>
      <p:bgPr>
        <a:solidFill>
          <a:srgbClr val="797979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1028700" y="1050372"/>
            <a:ext cx="16230707" cy="8005483"/>
            <a:chOff x="0" y="-47625"/>
            <a:chExt cx="4274726" cy="2108426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9" name="Google Shape;229;p10"/>
            <p:cNvSpPr txBox="1"/>
            <p:nvPr/>
          </p:nvSpPr>
          <p:spPr>
            <a:xfrm>
              <a:off x="0" y="-47625"/>
              <a:ext cx="4274700" cy="21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0"/>
          <p:cNvSpPr txBox="1">
            <a:spLocks noGrp="1"/>
          </p:cNvSpPr>
          <p:nvPr>
            <p:ph type="subTitle" idx="1"/>
          </p:nvPr>
        </p:nvSpPr>
        <p:spPr>
          <a:xfrm>
            <a:off x="5244475" y="7537500"/>
            <a:ext cx="7799100" cy="3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1pPr>
            <a:lvl2pPr lvl="1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2pPr>
            <a:lvl3pPr lvl="2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3pPr>
            <a:lvl4pPr lvl="3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4pPr>
            <a:lvl5pPr lvl="4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5pPr>
            <a:lvl6pPr lvl="5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6pPr>
            <a:lvl7pPr lvl="6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7pPr>
            <a:lvl8pPr lvl="7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8pPr>
            <a:lvl9pPr lvl="8" rtl="0">
              <a:spcBef>
                <a:spcPts val="640"/>
              </a:spcBef>
              <a:spcAft>
                <a:spcPts val="0"/>
              </a:spcAft>
              <a:buSzPts val="3450"/>
              <a:buNone/>
              <a:defRPr sz="3450"/>
            </a:lvl9pPr>
          </a:lstStyle>
          <a:p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955850" y="-549"/>
            <a:ext cx="11688705" cy="1158920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232" name="Google Shape;232;p10"/>
          <p:cNvSpPr/>
          <p:nvPr/>
        </p:nvSpPr>
        <p:spPr>
          <a:xfrm>
            <a:off x="-51350" y="9201502"/>
            <a:ext cx="1080225" cy="108529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233" name="Google Shape;233;p10"/>
          <p:cNvGrpSpPr/>
          <p:nvPr/>
        </p:nvGrpSpPr>
        <p:grpSpPr>
          <a:xfrm>
            <a:off x="-51349" y="-474718"/>
            <a:ext cx="1080055" cy="1633426"/>
            <a:chOff x="0" y="-47625"/>
            <a:chExt cx="284457" cy="430200"/>
          </a:xfrm>
        </p:grpSpPr>
        <p:sp>
          <p:nvSpPr>
            <p:cNvPr id="234" name="Google Shape;234;p10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5" name="Google Shape;235;p10"/>
            <p:cNvSpPr txBox="1"/>
            <p:nvPr/>
          </p:nvSpPr>
          <p:spPr>
            <a:xfrm>
              <a:off x="0" y="-47625"/>
              <a:ext cx="2844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0"/>
          <p:cNvSpPr/>
          <p:nvPr/>
        </p:nvSpPr>
        <p:spPr>
          <a:xfrm>
            <a:off x="3296075" y="9132000"/>
            <a:ext cx="14994379" cy="1158920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237" name="Google Shape;237;p10"/>
          <p:cNvSpPr/>
          <p:nvPr/>
        </p:nvSpPr>
        <p:spPr>
          <a:xfrm>
            <a:off x="12642625" y="-10"/>
            <a:ext cx="5641768" cy="1158920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238" name="Google Shape;238;p10"/>
          <p:cNvSpPr/>
          <p:nvPr/>
        </p:nvSpPr>
        <p:spPr>
          <a:xfrm>
            <a:off x="17332150" y="-550"/>
            <a:ext cx="955776" cy="1158920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239" name="Google Shape;239;p10"/>
          <p:cNvGrpSpPr/>
          <p:nvPr/>
        </p:nvGrpSpPr>
        <p:grpSpPr>
          <a:xfrm rot="5400000">
            <a:off x="9161452" y="-8127432"/>
            <a:ext cx="145801" cy="18571648"/>
            <a:chOff x="0" y="-47625"/>
            <a:chExt cx="38400" cy="4891266"/>
          </a:xfrm>
        </p:grpSpPr>
        <p:sp>
          <p:nvSpPr>
            <p:cNvPr id="240" name="Google Shape;240;p1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41" name="Google Shape;241;p10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10"/>
          <p:cNvGrpSpPr/>
          <p:nvPr/>
        </p:nvGrpSpPr>
        <p:grpSpPr>
          <a:xfrm rot="5400000">
            <a:off x="9161452" y="-157122"/>
            <a:ext cx="145801" cy="18571648"/>
            <a:chOff x="0" y="-47625"/>
            <a:chExt cx="38400" cy="4891266"/>
          </a:xfrm>
        </p:grpSpPr>
        <p:sp>
          <p:nvSpPr>
            <p:cNvPr id="243" name="Google Shape;243;p1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44" name="Google Shape;244;p10"/>
            <p:cNvSpPr txBox="1"/>
            <p:nvPr/>
          </p:nvSpPr>
          <p:spPr>
            <a:xfrm>
              <a:off x="0" y="-47625"/>
              <a:ext cx="38400" cy="48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10"/>
          <p:cNvGrpSpPr/>
          <p:nvPr/>
        </p:nvGrpSpPr>
        <p:grpSpPr>
          <a:xfrm rot="10800000">
            <a:off x="12569681" y="-374"/>
            <a:ext cx="145801" cy="1339546"/>
            <a:chOff x="0" y="-47625"/>
            <a:chExt cx="38400" cy="352800"/>
          </a:xfrm>
        </p:grpSpPr>
        <p:sp>
          <p:nvSpPr>
            <p:cNvPr id="246" name="Google Shape;246;p10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47" name="Google Shape;247;p10"/>
            <p:cNvSpPr txBox="1"/>
            <p:nvPr/>
          </p:nvSpPr>
          <p:spPr>
            <a:xfrm>
              <a:off x="0" y="-47625"/>
              <a:ext cx="38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0"/>
          <p:cNvGrpSpPr/>
          <p:nvPr/>
        </p:nvGrpSpPr>
        <p:grpSpPr>
          <a:xfrm rot="10800000">
            <a:off x="3223140" y="9128281"/>
            <a:ext cx="145801" cy="1339546"/>
            <a:chOff x="0" y="-47625"/>
            <a:chExt cx="38400" cy="352800"/>
          </a:xfrm>
        </p:grpSpPr>
        <p:sp>
          <p:nvSpPr>
            <p:cNvPr id="249" name="Google Shape;249;p10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50" name="Google Shape;250;p10"/>
            <p:cNvSpPr txBox="1"/>
            <p:nvPr/>
          </p:nvSpPr>
          <p:spPr>
            <a:xfrm>
              <a:off x="0" y="-47625"/>
              <a:ext cx="38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10"/>
          <p:cNvGrpSpPr/>
          <p:nvPr/>
        </p:nvGrpSpPr>
        <p:grpSpPr>
          <a:xfrm rot="10800000">
            <a:off x="14918966" y="9128281"/>
            <a:ext cx="145801" cy="1339546"/>
            <a:chOff x="0" y="-47625"/>
            <a:chExt cx="38400" cy="352800"/>
          </a:xfrm>
        </p:grpSpPr>
        <p:sp>
          <p:nvSpPr>
            <p:cNvPr id="252" name="Google Shape;252;p10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53" name="Google Shape;253;p10"/>
            <p:cNvSpPr txBox="1"/>
            <p:nvPr/>
          </p:nvSpPr>
          <p:spPr>
            <a:xfrm>
              <a:off x="0" y="-47625"/>
              <a:ext cx="38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10"/>
          <p:cNvGrpSpPr/>
          <p:nvPr/>
        </p:nvGrpSpPr>
        <p:grpSpPr>
          <a:xfrm rot="10800000">
            <a:off x="882899" y="-67"/>
            <a:ext cx="145801" cy="10514968"/>
            <a:chOff x="0" y="-47625"/>
            <a:chExt cx="38400" cy="2769356"/>
          </a:xfrm>
        </p:grpSpPr>
        <p:sp>
          <p:nvSpPr>
            <p:cNvPr id="255" name="Google Shape;255;p10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56" name="Google Shape;256;p10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0"/>
          <p:cNvGrpSpPr/>
          <p:nvPr/>
        </p:nvGrpSpPr>
        <p:grpSpPr>
          <a:xfrm rot="10800000">
            <a:off x="17259207" y="-67"/>
            <a:ext cx="145801" cy="10514968"/>
            <a:chOff x="0" y="-47625"/>
            <a:chExt cx="38400" cy="2769356"/>
          </a:xfrm>
        </p:grpSpPr>
        <p:sp>
          <p:nvSpPr>
            <p:cNvPr id="258" name="Google Shape;258;p10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259" name="Google Shape;259;p10"/>
            <p:cNvSpPr txBox="1"/>
            <p:nvPr/>
          </p:nvSpPr>
          <p:spPr>
            <a:xfrm>
              <a:off x="0" y="-47625"/>
              <a:ext cx="38400" cy="27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>
            <a:off x="15064775" y="9201499"/>
            <a:ext cx="2194894" cy="1085293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261" name="Google Shape;261;p10"/>
          <p:cNvSpPr txBox="1">
            <a:spLocks noGrp="1"/>
          </p:cNvSpPr>
          <p:nvPr>
            <p:ph type="body" idx="2"/>
          </p:nvPr>
        </p:nvSpPr>
        <p:spPr>
          <a:xfrm>
            <a:off x="1413350" y="2005900"/>
            <a:ext cx="15642000" cy="52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•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L="914400" marR="0" lvl="1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–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L="1371600" marR="0" lvl="2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•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L="1828800" marR="0" lvl="3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–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L="2286000" marR="0" lvl="4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»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L="2743200" marR="0" lvl="5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•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L="3200400" marR="0" lvl="6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•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L="3657600" marR="0" lvl="7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•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L="4114800" marR="0" lvl="8" indent="-688975" algn="ctr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7250"/>
              <a:buFont typeface="Marcellus"/>
              <a:buChar char="•"/>
              <a:defRPr sz="725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1400" y="1807775"/>
            <a:ext cx="21782700" cy="1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1200"/>
              <a:buFont typeface="Marcellus"/>
              <a:buNone/>
              <a:defRPr sz="1120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  <a:defRPr sz="1800">
                <a:solidFill>
                  <a:srgbClr val="272727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54000" y="4502000"/>
            <a:ext cx="4925400" cy="3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–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»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65125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272727"/>
              </a:buClr>
              <a:buSzPts val="2150"/>
              <a:buFont typeface="Fira Sans"/>
              <a:buChar char="•"/>
              <a:defRPr sz="215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9"/>
          <p:cNvSpPr/>
          <p:nvPr/>
        </p:nvSpPr>
        <p:spPr>
          <a:xfrm>
            <a:off x="3039474" y="8765671"/>
            <a:ext cx="12209052" cy="152132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618" name="Google Shape;618;p19"/>
          <p:cNvSpPr/>
          <p:nvPr/>
        </p:nvSpPr>
        <p:spPr>
          <a:xfrm>
            <a:off x="3039474" y="0"/>
            <a:ext cx="12209052" cy="152132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pic>
        <p:nvPicPr>
          <p:cNvPr id="619" name="Google Shape;619;p19"/>
          <p:cNvPicPr preferRelativeResize="0"/>
          <p:nvPr/>
        </p:nvPicPr>
        <p:blipFill rotWithShape="1">
          <a:blip r:embed="rId3">
            <a:alphaModFix/>
          </a:blip>
          <a:srcRect t="7638" r="80184" b="7552"/>
          <a:stretch/>
        </p:blipFill>
        <p:spPr>
          <a:xfrm>
            <a:off x="0" y="0"/>
            <a:ext cx="3091464" cy="8765671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9"/>
          <p:cNvSpPr/>
          <p:nvPr/>
        </p:nvSpPr>
        <p:spPr>
          <a:xfrm rot="10800000">
            <a:off x="3091464" y="0"/>
            <a:ext cx="15196536" cy="1521329"/>
          </a:xfrm>
          <a:custGeom>
            <a:avLst/>
            <a:gdLst/>
            <a:ahLst/>
            <a:cxnLst/>
            <a:rect l="l" t="t" r="r" b="b"/>
            <a:pathLst>
              <a:path w="4002380" h="400679" extrusionOk="0">
                <a:moveTo>
                  <a:pt x="0" y="0"/>
                </a:moveTo>
                <a:lnTo>
                  <a:pt x="4002380" y="0"/>
                </a:lnTo>
                <a:lnTo>
                  <a:pt x="4002380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21" name="Google Shape;621;p19"/>
          <p:cNvSpPr/>
          <p:nvPr/>
        </p:nvSpPr>
        <p:spPr>
          <a:xfrm>
            <a:off x="3091464" y="760664"/>
            <a:ext cx="13052958" cy="8005007"/>
          </a:xfrm>
          <a:custGeom>
            <a:avLst/>
            <a:gdLst/>
            <a:ahLst/>
            <a:cxnLst/>
            <a:rect l="l" t="t" r="r" b="b"/>
            <a:pathLst>
              <a:path w="3437816" h="2108315" extrusionOk="0">
                <a:moveTo>
                  <a:pt x="0" y="0"/>
                </a:moveTo>
                <a:lnTo>
                  <a:pt x="3437816" y="0"/>
                </a:lnTo>
                <a:lnTo>
                  <a:pt x="3437816" y="2108315"/>
                </a:lnTo>
                <a:lnTo>
                  <a:pt x="0" y="21083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2" name="Google Shape;622;p19"/>
          <p:cNvSpPr txBox="1"/>
          <p:nvPr/>
        </p:nvSpPr>
        <p:spPr>
          <a:xfrm>
            <a:off x="3688476" y="2397683"/>
            <a:ext cx="10911000" cy="4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1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Sign Language</a:t>
            </a:r>
            <a:endParaRPr sz="12211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1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Detection</a:t>
            </a:r>
            <a:endParaRPr sz="12211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1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System</a:t>
            </a:r>
            <a:endParaRPr sz="12211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623" name="Google Shape;623;p19"/>
          <p:cNvSpPr/>
          <p:nvPr/>
        </p:nvSpPr>
        <p:spPr>
          <a:xfrm rot="10800000">
            <a:off x="0" y="8765671"/>
            <a:ext cx="2339684" cy="1521329"/>
          </a:xfrm>
          <a:custGeom>
            <a:avLst/>
            <a:gdLst/>
            <a:ahLst/>
            <a:cxnLst/>
            <a:rect l="l" t="t" r="r" b="b"/>
            <a:pathLst>
              <a:path w="616213" h="400679" extrusionOk="0">
                <a:moveTo>
                  <a:pt x="0" y="0"/>
                </a:moveTo>
                <a:lnTo>
                  <a:pt x="616213" y="0"/>
                </a:lnTo>
                <a:lnTo>
                  <a:pt x="61621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24" name="Google Shape;624;p19"/>
          <p:cNvSpPr/>
          <p:nvPr/>
        </p:nvSpPr>
        <p:spPr>
          <a:xfrm rot="10800000">
            <a:off x="2297512" y="0"/>
            <a:ext cx="793952" cy="10287000"/>
          </a:xfrm>
          <a:custGeom>
            <a:avLst/>
            <a:gdLst/>
            <a:ahLst/>
            <a:cxnLst/>
            <a:rect l="l" t="t" r="r" b="b"/>
            <a:pathLst>
              <a:path w="209107" h="2709333" extrusionOk="0">
                <a:moveTo>
                  <a:pt x="0" y="0"/>
                </a:moveTo>
                <a:lnTo>
                  <a:pt x="209107" y="0"/>
                </a:lnTo>
                <a:lnTo>
                  <a:pt x="209107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25" name="Google Shape;625;p19"/>
          <p:cNvSpPr/>
          <p:nvPr/>
        </p:nvSpPr>
        <p:spPr>
          <a:xfrm rot="10800000">
            <a:off x="3091464" y="1140996"/>
            <a:ext cx="12042257" cy="380332"/>
          </a:xfrm>
          <a:custGeom>
            <a:avLst/>
            <a:gdLst/>
            <a:ahLst/>
            <a:cxnLst/>
            <a:rect l="l" t="t" r="r" b="b"/>
            <a:pathLst>
              <a:path w="3171623" h="100170" extrusionOk="0">
                <a:moveTo>
                  <a:pt x="0" y="0"/>
                </a:moveTo>
                <a:lnTo>
                  <a:pt x="3171623" y="0"/>
                </a:lnTo>
                <a:lnTo>
                  <a:pt x="3171623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26" name="Google Shape;626;p19"/>
          <p:cNvSpPr/>
          <p:nvPr/>
        </p:nvSpPr>
        <p:spPr>
          <a:xfrm rot="5400000">
            <a:off x="14509962" y="-113588"/>
            <a:ext cx="1526800" cy="1742126"/>
          </a:xfrm>
          <a:custGeom>
            <a:avLst/>
            <a:gdLst/>
            <a:ahLst/>
            <a:cxnLst/>
            <a:rect l="l" t="t" r="r" b="b"/>
            <a:pathLst>
              <a:path w="421768" h="458756" extrusionOk="0">
                <a:moveTo>
                  <a:pt x="0" y="0"/>
                </a:moveTo>
                <a:lnTo>
                  <a:pt x="421768" y="0"/>
                </a:lnTo>
                <a:lnTo>
                  <a:pt x="421768" y="458756"/>
                </a:lnTo>
                <a:lnTo>
                  <a:pt x="0" y="45875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27" name="Google Shape;627;p19"/>
          <p:cNvSpPr/>
          <p:nvPr/>
        </p:nvSpPr>
        <p:spPr>
          <a:xfrm rot="5400000">
            <a:off x="14226933" y="9321509"/>
            <a:ext cx="1145100" cy="794084"/>
          </a:xfrm>
          <a:custGeom>
            <a:avLst/>
            <a:gdLst/>
            <a:ahLst/>
            <a:cxnLst/>
            <a:rect l="l" t="t" r="r" b="b"/>
            <a:pathLst>
              <a:path w="421768" h="209107" extrusionOk="0">
                <a:moveTo>
                  <a:pt x="0" y="0"/>
                </a:moveTo>
                <a:lnTo>
                  <a:pt x="421768" y="0"/>
                </a:lnTo>
                <a:lnTo>
                  <a:pt x="421768" y="209107"/>
                </a:lnTo>
                <a:lnTo>
                  <a:pt x="0" y="20910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28" name="Google Shape;628;p19"/>
          <p:cNvSpPr/>
          <p:nvPr/>
        </p:nvSpPr>
        <p:spPr>
          <a:xfrm rot="10800000">
            <a:off x="3091464" y="8765671"/>
            <a:ext cx="12105072" cy="380332"/>
          </a:xfrm>
          <a:custGeom>
            <a:avLst/>
            <a:gdLst/>
            <a:ahLst/>
            <a:cxnLst/>
            <a:rect l="l" t="t" r="r" b="b"/>
            <a:pathLst>
              <a:path w="3188167" h="100170" extrusionOk="0">
                <a:moveTo>
                  <a:pt x="0" y="0"/>
                </a:moveTo>
                <a:lnTo>
                  <a:pt x="3188167" y="0"/>
                </a:lnTo>
                <a:lnTo>
                  <a:pt x="3188167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pic>
        <p:nvPicPr>
          <p:cNvPr id="630" name="Google Shape;6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2737013" y="3246038"/>
            <a:ext cx="7179275" cy="38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668" y="-20660030"/>
            <a:ext cx="12942676" cy="323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A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29"/>
          <p:cNvGrpSpPr/>
          <p:nvPr/>
        </p:nvGrpSpPr>
        <p:grpSpPr>
          <a:xfrm>
            <a:off x="12409692" y="791514"/>
            <a:ext cx="5913039" cy="6259506"/>
            <a:chOff x="0" y="-47625"/>
            <a:chExt cx="812800" cy="860425"/>
          </a:xfrm>
        </p:grpSpPr>
        <p:sp>
          <p:nvSpPr>
            <p:cNvPr id="865" name="Google Shape;865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66" name="Google Shape;866;p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7" name="Google Shape;867;p29"/>
          <p:cNvSpPr/>
          <p:nvPr/>
        </p:nvSpPr>
        <p:spPr>
          <a:xfrm>
            <a:off x="12409700" y="-75"/>
            <a:ext cx="5878576" cy="1173730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868" name="Google Shape;868;p29"/>
          <p:cNvSpPr/>
          <p:nvPr/>
        </p:nvSpPr>
        <p:spPr>
          <a:xfrm>
            <a:off x="12409700" y="8895200"/>
            <a:ext cx="5882640" cy="1391831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869" name="Google Shape;869;p29"/>
          <p:cNvSpPr/>
          <p:nvPr/>
        </p:nvSpPr>
        <p:spPr>
          <a:xfrm rot="5400000">
            <a:off x="15279207" y="4145865"/>
            <a:ext cx="145733" cy="5883204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870" name="Google Shape;870;p29"/>
          <p:cNvSpPr/>
          <p:nvPr/>
        </p:nvSpPr>
        <p:spPr>
          <a:xfrm rot="5400000">
            <a:off x="15279207" y="5953590"/>
            <a:ext cx="145733" cy="5883204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871" name="Google Shape;871;p29"/>
          <p:cNvSpPr/>
          <p:nvPr/>
        </p:nvSpPr>
        <p:spPr>
          <a:xfrm rot="5400000">
            <a:off x="15276419" y="-1838048"/>
            <a:ext cx="145733" cy="5879228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872" name="Google Shape;872;p29"/>
          <p:cNvSpPr txBox="1"/>
          <p:nvPr/>
        </p:nvSpPr>
        <p:spPr>
          <a:xfrm>
            <a:off x="12537408" y="1723359"/>
            <a:ext cx="54867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/>
          </a:p>
        </p:txBody>
      </p:sp>
      <p:sp>
        <p:nvSpPr>
          <p:cNvPr id="873" name="Google Shape;873;p29"/>
          <p:cNvSpPr txBox="1"/>
          <p:nvPr/>
        </p:nvSpPr>
        <p:spPr>
          <a:xfrm>
            <a:off x="12871071" y="7475209"/>
            <a:ext cx="4968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 b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Applicability</a:t>
            </a:r>
            <a:endParaRPr/>
          </a:p>
        </p:txBody>
      </p:sp>
      <p:pic>
        <p:nvPicPr>
          <p:cNvPr id="874" name="Google Shape;874;p29"/>
          <p:cNvPicPr preferRelativeResize="0"/>
          <p:nvPr/>
        </p:nvPicPr>
        <p:blipFill rotWithShape="1">
          <a:blip r:embed="rId3">
            <a:alphaModFix/>
          </a:blip>
          <a:srcRect t="22205" b="22205"/>
          <a:stretch/>
        </p:blipFill>
        <p:spPr>
          <a:xfrm>
            <a:off x="0" y="0"/>
            <a:ext cx="12336838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875;p29"/>
          <p:cNvGrpSpPr/>
          <p:nvPr/>
        </p:nvGrpSpPr>
        <p:grpSpPr>
          <a:xfrm rot="10800000">
            <a:off x="12263984" y="0"/>
            <a:ext cx="145708" cy="10514899"/>
            <a:chOff x="0" y="-47625"/>
            <a:chExt cx="38376" cy="2769356"/>
          </a:xfrm>
        </p:grpSpPr>
        <p:sp>
          <p:nvSpPr>
            <p:cNvPr id="876" name="Google Shape;876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77" name="Google Shape;877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A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/>
          <p:nvPr/>
        </p:nvSpPr>
        <p:spPr>
          <a:xfrm>
            <a:off x="0" y="0"/>
            <a:ext cx="902930" cy="10287000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883" name="Google Shape;883;p30"/>
          <p:cNvGrpSpPr/>
          <p:nvPr/>
        </p:nvGrpSpPr>
        <p:grpSpPr>
          <a:xfrm rot="5400000">
            <a:off x="8191738" y="1930342"/>
            <a:ext cx="426940" cy="14713141"/>
            <a:chOff x="0" y="-47625"/>
            <a:chExt cx="112445" cy="3875066"/>
          </a:xfrm>
        </p:grpSpPr>
        <p:sp>
          <p:nvSpPr>
            <p:cNvPr id="884" name="Google Shape;884;p30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885" name="Google Shape;885;p30"/>
            <p:cNvSpPr txBox="1"/>
            <p:nvPr/>
          </p:nvSpPr>
          <p:spPr>
            <a:xfrm>
              <a:off x="0" y="-47625"/>
              <a:ext cx="112445" cy="3875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30"/>
          <p:cNvGrpSpPr/>
          <p:nvPr/>
        </p:nvGrpSpPr>
        <p:grpSpPr>
          <a:xfrm rot="10800000">
            <a:off x="902930" y="0"/>
            <a:ext cx="145708" cy="10514899"/>
            <a:chOff x="0" y="-47625"/>
            <a:chExt cx="38376" cy="2769356"/>
          </a:xfrm>
        </p:grpSpPr>
        <p:sp>
          <p:nvSpPr>
            <p:cNvPr id="887" name="Google Shape;887;p30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88" name="Google Shape;888;p30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9" name="Google Shape;889;p30"/>
          <p:cNvSpPr txBox="1"/>
          <p:nvPr/>
        </p:nvSpPr>
        <p:spPr>
          <a:xfrm>
            <a:off x="1048650" y="1180200"/>
            <a:ext cx="119781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Results &amp; Applications </a:t>
            </a:r>
            <a:endParaRPr sz="880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pSp>
        <p:nvGrpSpPr>
          <p:cNvPr id="890" name="Google Shape;890;p30"/>
          <p:cNvGrpSpPr/>
          <p:nvPr/>
        </p:nvGrpSpPr>
        <p:grpSpPr>
          <a:xfrm rot="10800000">
            <a:off x="13023592" y="0"/>
            <a:ext cx="145708" cy="10514899"/>
            <a:chOff x="0" y="-47625"/>
            <a:chExt cx="38376" cy="2769356"/>
          </a:xfrm>
        </p:grpSpPr>
        <p:sp>
          <p:nvSpPr>
            <p:cNvPr id="891" name="Google Shape;891;p30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92" name="Google Shape;892;p30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3" name="Google Shape;893;p30"/>
          <p:cNvSpPr txBox="1"/>
          <p:nvPr/>
        </p:nvSpPr>
        <p:spPr>
          <a:xfrm>
            <a:off x="1575330" y="3483500"/>
            <a:ext cx="10387800" cy="3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87286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499"/>
              <a:buFont typeface="Fira Sans"/>
              <a:buChar char="●"/>
            </a:pPr>
            <a:r>
              <a:rPr lang="en-US" sz="2499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Accessibility</a:t>
            </a:r>
            <a:endParaRPr sz="2499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9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387286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499"/>
              <a:buFont typeface="Fira Sans"/>
              <a:buChar char="●"/>
            </a:pPr>
            <a:r>
              <a:rPr lang="en-US" sz="2499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Education</a:t>
            </a:r>
            <a:endParaRPr sz="2499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9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387286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499"/>
              <a:buFont typeface="Fira Sans"/>
              <a:buChar char="●"/>
            </a:pPr>
            <a:r>
              <a:rPr lang="en-US" sz="2499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Assistive Technology</a:t>
            </a:r>
            <a:endParaRPr sz="2499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9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387286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499"/>
              <a:buFont typeface="Fira Sans"/>
              <a:buChar char="●"/>
            </a:pPr>
            <a:r>
              <a:rPr lang="en-US" sz="2499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Human-Computer Interaction</a:t>
            </a:r>
            <a:endParaRPr sz="2499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4" name="Google Shape;894;p30"/>
          <p:cNvSpPr txBox="1"/>
          <p:nvPr/>
        </p:nvSpPr>
        <p:spPr>
          <a:xfrm>
            <a:off x="1575380" y="7151875"/>
            <a:ext cx="10387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1"/>
          <p:cNvGrpSpPr/>
          <p:nvPr/>
        </p:nvGrpSpPr>
        <p:grpSpPr>
          <a:xfrm>
            <a:off x="0" y="-180826"/>
            <a:ext cx="2441832" cy="10467826"/>
            <a:chOff x="0" y="-47625"/>
            <a:chExt cx="643116" cy="2756958"/>
          </a:xfrm>
        </p:grpSpPr>
        <p:sp>
          <p:nvSpPr>
            <p:cNvPr id="901" name="Google Shape;901;p31"/>
            <p:cNvSpPr/>
            <p:nvPr/>
          </p:nvSpPr>
          <p:spPr>
            <a:xfrm>
              <a:off x="0" y="0"/>
              <a:ext cx="643116" cy="2709333"/>
            </a:xfrm>
            <a:custGeom>
              <a:avLst/>
              <a:gdLst/>
              <a:ahLst/>
              <a:cxnLst/>
              <a:rect l="l" t="t" r="r" b="b"/>
              <a:pathLst>
                <a:path w="643116" h="2709333" extrusionOk="0">
                  <a:moveTo>
                    <a:pt x="0" y="0"/>
                  </a:moveTo>
                  <a:lnTo>
                    <a:pt x="643116" y="0"/>
                  </a:lnTo>
                  <a:lnTo>
                    <a:pt x="6431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902" name="Google Shape;902;p31"/>
            <p:cNvSpPr txBox="1"/>
            <p:nvPr/>
          </p:nvSpPr>
          <p:spPr>
            <a:xfrm>
              <a:off x="0" y="-47625"/>
              <a:ext cx="64311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1"/>
          <p:cNvGrpSpPr/>
          <p:nvPr/>
        </p:nvGrpSpPr>
        <p:grpSpPr>
          <a:xfrm>
            <a:off x="0" y="-180826"/>
            <a:ext cx="1195242" cy="946286"/>
            <a:chOff x="0" y="-47625"/>
            <a:chExt cx="314796" cy="249228"/>
          </a:xfrm>
        </p:grpSpPr>
        <p:sp>
          <p:nvSpPr>
            <p:cNvPr id="904" name="Google Shape;904;p31"/>
            <p:cNvSpPr/>
            <p:nvPr/>
          </p:nvSpPr>
          <p:spPr>
            <a:xfrm>
              <a:off x="0" y="0"/>
              <a:ext cx="314796" cy="201603"/>
            </a:xfrm>
            <a:custGeom>
              <a:avLst/>
              <a:gdLst/>
              <a:ahLst/>
              <a:cxnLst/>
              <a:rect l="l" t="t" r="r" b="b"/>
              <a:pathLst>
                <a:path w="314796" h="201603" extrusionOk="0">
                  <a:moveTo>
                    <a:pt x="0" y="0"/>
                  </a:moveTo>
                  <a:lnTo>
                    <a:pt x="314796" y="0"/>
                  </a:lnTo>
                  <a:lnTo>
                    <a:pt x="314796" y="201603"/>
                  </a:lnTo>
                  <a:lnTo>
                    <a:pt x="0" y="201603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905" name="Google Shape;905;p31"/>
            <p:cNvSpPr txBox="1"/>
            <p:nvPr/>
          </p:nvSpPr>
          <p:spPr>
            <a:xfrm>
              <a:off x="0" y="-47625"/>
              <a:ext cx="314796" cy="249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31"/>
          <p:cNvGrpSpPr/>
          <p:nvPr/>
        </p:nvGrpSpPr>
        <p:grpSpPr>
          <a:xfrm>
            <a:off x="1220916" y="-180826"/>
            <a:ext cx="1195242" cy="946286"/>
            <a:chOff x="0" y="-47625"/>
            <a:chExt cx="314796" cy="249228"/>
          </a:xfrm>
        </p:grpSpPr>
        <p:sp>
          <p:nvSpPr>
            <p:cNvPr id="907" name="Google Shape;907;p31"/>
            <p:cNvSpPr/>
            <p:nvPr/>
          </p:nvSpPr>
          <p:spPr>
            <a:xfrm>
              <a:off x="0" y="0"/>
              <a:ext cx="314796" cy="201603"/>
            </a:xfrm>
            <a:custGeom>
              <a:avLst/>
              <a:gdLst/>
              <a:ahLst/>
              <a:cxnLst/>
              <a:rect l="l" t="t" r="r" b="b"/>
              <a:pathLst>
                <a:path w="314796" h="201603" extrusionOk="0">
                  <a:moveTo>
                    <a:pt x="0" y="0"/>
                  </a:moveTo>
                  <a:lnTo>
                    <a:pt x="314796" y="0"/>
                  </a:lnTo>
                  <a:lnTo>
                    <a:pt x="314796" y="201603"/>
                  </a:lnTo>
                  <a:lnTo>
                    <a:pt x="0" y="2016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8" name="Google Shape;908;p31"/>
            <p:cNvSpPr txBox="1"/>
            <p:nvPr/>
          </p:nvSpPr>
          <p:spPr>
            <a:xfrm>
              <a:off x="0" y="-47625"/>
              <a:ext cx="314796" cy="249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31"/>
          <p:cNvGrpSpPr/>
          <p:nvPr/>
        </p:nvGrpSpPr>
        <p:grpSpPr>
          <a:xfrm>
            <a:off x="15846168" y="-180826"/>
            <a:ext cx="2441832" cy="10467826"/>
            <a:chOff x="0" y="-47625"/>
            <a:chExt cx="643116" cy="2756958"/>
          </a:xfrm>
        </p:grpSpPr>
        <p:sp>
          <p:nvSpPr>
            <p:cNvPr id="910" name="Google Shape;910;p31"/>
            <p:cNvSpPr/>
            <p:nvPr/>
          </p:nvSpPr>
          <p:spPr>
            <a:xfrm>
              <a:off x="0" y="0"/>
              <a:ext cx="643116" cy="2709333"/>
            </a:xfrm>
            <a:custGeom>
              <a:avLst/>
              <a:gdLst/>
              <a:ahLst/>
              <a:cxnLst/>
              <a:rect l="l" t="t" r="r" b="b"/>
              <a:pathLst>
                <a:path w="643116" h="2709333" extrusionOk="0">
                  <a:moveTo>
                    <a:pt x="0" y="0"/>
                  </a:moveTo>
                  <a:lnTo>
                    <a:pt x="643116" y="0"/>
                  </a:lnTo>
                  <a:lnTo>
                    <a:pt x="6431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11" name="Google Shape;911;p31"/>
            <p:cNvSpPr txBox="1"/>
            <p:nvPr/>
          </p:nvSpPr>
          <p:spPr>
            <a:xfrm>
              <a:off x="0" y="-47625"/>
              <a:ext cx="64311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31"/>
          <p:cNvGrpSpPr/>
          <p:nvPr/>
        </p:nvGrpSpPr>
        <p:grpSpPr>
          <a:xfrm>
            <a:off x="15846168" y="9340714"/>
            <a:ext cx="2441832" cy="946286"/>
            <a:chOff x="0" y="-47625"/>
            <a:chExt cx="643116" cy="249228"/>
          </a:xfrm>
        </p:grpSpPr>
        <p:sp>
          <p:nvSpPr>
            <p:cNvPr id="913" name="Google Shape;913;p31"/>
            <p:cNvSpPr/>
            <p:nvPr/>
          </p:nvSpPr>
          <p:spPr>
            <a:xfrm>
              <a:off x="0" y="0"/>
              <a:ext cx="643116" cy="201603"/>
            </a:xfrm>
            <a:custGeom>
              <a:avLst/>
              <a:gdLst/>
              <a:ahLst/>
              <a:cxnLst/>
              <a:rect l="l" t="t" r="r" b="b"/>
              <a:pathLst>
                <a:path w="643116" h="201603" extrusionOk="0">
                  <a:moveTo>
                    <a:pt x="0" y="0"/>
                  </a:moveTo>
                  <a:lnTo>
                    <a:pt x="643116" y="0"/>
                  </a:lnTo>
                  <a:lnTo>
                    <a:pt x="643116" y="201603"/>
                  </a:lnTo>
                  <a:lnTo>
                    <a:pt x="0" y="201603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914" name="Google Shape;914;p31"/>
            <p:cNvSpPr txBox="1"/>
            <p:nvPr/>
          </p:nvSpPr>
          <p:spPr>
            <a:xfrm>
              <a:off x="0" y="-47625"/>
              <a:ext cx="643116" cy="249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-142875" y="6208266"/>
            <a:ext cx="2441832" cy="4078738"/>
            <a:chOff x="0" y="-47625"/>
            <a:chExt cx="643116" cy="1074235"/>
          </a:xfrm>
        </p:grpSpPr>
        <p:sp>
          <p:nvSpPr>
            <p:cNvPr id="916" name="Google Shape;916;p31"/>
            <p:cNvSpPr/>
            <p:nvPr/>
          </p:nvSpPr>
          <p:spPr>
            <a:xfrm>
              <a:off x="0" y="0"/>
              <a:ext cx="643116" cy="1026610"/>
            </a:xfrm>
            <a:custGeom>
              <a:avLst/>
              <a:gdLst/>
              <a:ahLst/>
              <a:cxnLst/>
              <a:rect l="l" t="t" r="r" b="b"/>
              <a:pathLst>
                <a:path w="643116" h="1026610" extrusionOk="0">
                  <a:moveTo>
                    <a:pt x="0" y="0"/>
                  </a:moveTo>
                  <a:lnTo>
                    <a:pt x="643116" y="0"/>
                  </a:lnTo>
                  <a:lnTo>
                    <a:pt x="643116" y="1026610"/>
                  </a:lnTo>
                  <a:lnTo>
                    <a:pt x="0" y="102661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917" name="Google Shape;917;p31"/>
            <p:cNvSpPr txBox="1"/>
            <p:nvPr/>
          </p:nvSpPr>
          <p:spPr>
            <a:xfrm>
              <a:off x="0" y="-47625"/>
              <a:ext cx="643116" cy="1074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 rot="5400000">
            <a:off x="1212801" y="-571544"/>
            <a:ext cx="145708" cy="2674007"/>
            <a:chOff x="0" y="-47625"/>
            <a:chExt cx="38376" cy="704265"/>
          </a:xfrm>
        </p:grpSpPr>
        <p:sp>
          <p:nvSpPr>
            <p:cNvPr id="919" name="Google Shape;919;p31"/>
            <p:cNvSpPr/>
            <p:nvPr/>
          </p:nvSpPr>
          <p:spPr>
            <a:xfrm>
              <a:off x="0" y="0"/>
              <a:ext cx="38376" cy="656640"/>
            </a:xfrm>
            <a:custGeom>
              <a:avLst/>
              <a:gdLst/>
              <a:ahLst/>
              <a:cxnLst/>
              <a:rect l="l" t="t" r="r" b="b"/>
              <a:pathLst>
                <a:path w="38376" h="65664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656640"/>
                  </a:lnTo>
                  <a:lnTo>
                    <a:pt x="0" y="65664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0" name="Google Shape;920;p31"/>
            <p:cNvSpPr txBox="1"/>
            <p:nvPr/>
          </p:nvSpPr>
          <p:spPr>
            <a:xfrm>
              <a:off x="0" y="-47625"/>
              <a:ext cx="38376" cy="704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 rot="5400000">
            <a:off x="1212801" y="5124942"/>
            <a:ext cx="145708" cy="2674007"/>
            <a:chOff x="0" y="-47625"/>
            <a:chExt cx="38376" cy="704265"/>
          </a:xfrm>
        </p:grpSpPr>
        <p:sp>
          <p:nvSpPr>
            <p:cNvPr id="922" name="Google Shape;922;p31"/>
            <p:cNvSpPr/>
            <p:nvPr/>
          </p:nvSpPr>
          <p:spPr>
            <a:xfrm>
              <a:off x="0" y="0"/>
              <a:ext cx="38376" cy="656640"/>
            </a:xfrm>
            <a:custGeom>
              <a:avLst/>
              <a:gdLst/>
              <a:ahLst/>
              <a:cxnLst/>
              <a:rect l="l" t="t" r="r" b="b"/>
              <a:pathLst>
                <a:path w="38376" h="65664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656640"/>
                  </a:lnTo>
                  <a:lnTo>
                    <a:pt x="0" y="65664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3" name="Google Shape;923;p31"/>
            <p:cNvSpPr txBox="1"/>
            <p:nvPr/>
          </p:nvSpPr>
          <p:spPr>
            <a:xfrm>
              <a:off x="0" y="-47625"/>
              <a:ext cx="38376" cy="704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 rot="10800000">
            <a:off x="2296125" y="0"/>
            <a:ext cx="145708" cy="10514899"/>
            <a:chOff x="0" y="-47625"/>
            <a:chExt cx="38376" cy="2769356"/>
          </a:xfrm>
        </p:grpSpPr>
        <p:sp>
          <p:nvSpPr>
            <p:cNvPr id="925" name="Google Shape;925;p3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6" name="Google Shape;926;p3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31"/>
          <p:cNvGrpSpPr/>
          <p:nvPr/>
        </p:nvGrpSpPr>
        <p:grpSpPr>
          <a:xfrm rot="10800000">
            <a:off x="15846168" y="0"/>
            <a:ext cx="145708" cy="10514899"/>
            <a:chOff x="0" y="-47625"/>
            <a:chExt cx="38376" cy="2769356"/>
          </a:xfrm>
        </p:grpSpPr>
        <p:sp>
          <p:nvSpPr>
            <p:cNvPr id="928" name="Google Shape;928;p3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9" name="Google Shape;929;p3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31"/>
          <p:cNvGrpSpPr/>
          <p:nvPr/>
        </p:nvGrpSpPr>
        <p:grpSpPr>
          <a:xfrm rot="5400000">
            <a:off x="17157497" y="8210211"/>
            <a:ext cx="145708" cy="2476951"/>
            <a:chOff x="0" y="-47625"/>
            <a:chExt cx="38376" cy="652366"/>
          </a:xfrm>
        </p:grpSpPr>
        <p:sp>
          <p:nvSpPr>
            <p:cNvPr id="931" name="Google Shape;931;p31"/>
            <p:cNvSpPr/>
            <p:nvPr/>
          </p:nvSpPr>
          <p:spPr>
            <a:xfrm>
              <a:off x="0" y="0"/>
              <a:ext cx="38376" cy="604741"/>
            </a:xfrm>
            <a:custGeom>
              <a:avLst/>
              <a:gdLst/>
              <a:ahLst/>
              <a:cxnLst/>
              <a:rect l="l" t="t" r="r" b="b"/>
              <a:pathLst>
                <a:path w="38376" h="6047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604741"/>
                  </a:lnTo>
                  <a:lnTo>
                    <a:pt x="0" y="6047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2" name="Google Shape;932;p31"/>
            <p:cNvSpPr txBox="1"/>
            <p:nvPr/>
          </p:nvSpPr>
          <p:spPr>
            <a:xfrm>
              <a:off x="0" y="-47625"/>
              <a:ext cx="38376" cy="652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31"/>
          <p:cNvGrpSpPr/>
          <p:nvPr/>
        </p:nvGrpSpPr>
        <p:grpSpPr>
          <a:xfrm rot="10800000">
            <a:off x="1122388" y="0"/>
            <a:ext cx="145708" cy="980560"/>
            <a:chOff x="0" y="-47625"/>
            <a:chExt cx="38376" cy="258255"/>
          </a:xfrm>
        </p:grpSpPr>
        <p:sp>
          <p:nvSpPr>
            <p:cNvPr id="934" name="Google Shape;934;p31"/>
            <p:cNvSpPr/>
            <p:nvPr/>
          </p:nvSpPr>
          <p:spPr>
            <a:xfrm>
              <a:off x="0" y="0"/>
              <a:ext cx="38376" cy="210630"/>
            </a:xfrm>
            <a:custGeom>
              <a:avLst/>
              <a:gdLst/>
              <a:ahLst/>
              <a:cxnLst/>
              <a:rect l="l" t="t" r="r" b="b"/>
              <a:pathLst>
                <a:path w="38376" h="21063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10630"/>
                  </a:lnTo>
                  <a:lnTo>
                    <a:pt x="0" y="2106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5" name="Google Shape;935;p31"/>
            <p:cNvSpPr txBox="1"/>
            <p:nvPr/>
          </p:nvSpPr>
          <p:spPr>
            <a:xfrm>
              <a:off x="0" y="-47625"/>
              <a:ext cx="38376" cy="258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6" name="Google Shape;9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350" y="2890638"/>
            <a:ext cx="13363242" cy="44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654E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"/>
          <p:cNvSpPr/>
          <p:nvPr/>
        </p:nvSpPr>
        <p:spPr>
          <a:xfrm rot="5400000">
            <a:off x="13128011" y="5110313"/>
            <a:ext cx="1187827" cy="9165301"/>
          </a:xfrm>
          <a:custGeom>
            <a:avLst/>
            <a:gdLst/>
            <a:ahLst/>
            <a:cxnLst/>
            <a:rect l="l" t="t" r="r" b="b"/>
            <a:pathLst>
              <a:path w="316332" h="5313218" extrusionOk="0">
                <a:moveTo>
                  <a:pt x="0" y="0"/>
                </a:moveTo>
                <a:lnTo>
                  <a:pt x="316332" y="0"/>
                </a:lnTo>
                <a:lnTo>
                  <a:pt x="316332" y="5313218"/>
                </a:lnTo>
                <a:lnTo>
                  <a:pt x="0" y="5313218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36" name="Google Shape;636;p20"/>
          <p:cNvSpPr/>
          <p:nvPr/>
        </p:nvSpPr>
        <p:spPr>
          <a:xfrm rot="10800000">
            <a:off x="-197300" y="-13524"/>
            <a:ext cx="9341300" cy="10306855"/>
          </a:xfrm>
          <a:custGeom>
            <a:avLst/>
            <a:gdLst/>
            <a:ahLst/>
            <a:cxnLst/>
            <a:rect l="l" t="t" r="r" b="b"/>
            <a:pathLst>
              <a:path w="2460244" h="2813083" extrusionOk="0">
                <a:moveTo>
                  <a:pt x="0" y="0"/>
                </a:moveTo>
                <a:lnTo>
                  <a:pt x="2460244" y="0"/>
                </a:lnTo>
                <a:lnTo>
                  <a:pt x="2460244" y="2813083"/>
                </a:lnTo>
                <a:lnTo>
                  <a:pt x="0" y="2813083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637" name="Google Shape;637;p20"/>
          <p:cNvSpPr/>
          <p:nvPr/>
        </p:nvSpPr>
        <p:spPr>
          <a:xfrm>
            <a:off x="1028700" y="868402"/>
            <a:ext cx="12622118" cy="8550196"/>
          </a:xfrm>
          <a:custGeom>
            <a:avLst/>
            <a:gdLst/>
            <a:ahLst/>
            <a:cxnLst/>
            <a:rect l="l" t="t" r="r" b="b"/>
            <a:pathLst>
              <a:path w="3324344" h="2251904" extrusionOk="0">
                <a:moveTo>
                  <a:pt x="0" y="0"/>
                </a:moveTo>
                <a:lnTo>
                  <a:pt x="3324344" y="0"/>
                </a:lnTo>
                <a:lnTo>
                  <a:pt x="3324344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8" name="Google Shape;638;p20"/>
          <p:cNvSpPr txBox="1"/>
          <p:nvPr/>
        </p:nvSpPr>
        <p:spPr>
          <a:xfrm>
            <a:off x="1484432" y="1463310"/>
            <a:ext cx="23949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/>
          </a:p>
        </p:txBody>
      </p:sp>
      <p:sp>
        <p:nvSpPr>
          <p:cNvPr id="639" name="Google Shape;639;p20"/>
          <p:cNvSpPr txBox="1"/>
          <p:nvPr/>
        </p:nvSpPr>
        <p:spPr>
          <a:xfrm>
            <a:off x="3888535" y="1852479"/>
            <a:ext cx="4968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 b="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/>
          </a:p>
        </p:txBody>
      </p:sp>
      <p:sp>
        <p:nvSpPr>
          <p:cNvPr id="640" name="Google Shape;640;p20"/>
          <p:cNvSpPr txBox="1"/>
          <p:nvPr/>
        </p:nvSpPr>
        <p:spPr>
          <a:xfrm>
            <a:off x="1484432" y="3431874"/>
            <a:ext cx="24042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/>
          </a:p>
        </p:txBody>
      </p:sp>
      <p:sp>
        <p:nvSpPr>
          <p:cNvPr id="641" name="Google Shape;641;p20"/>
          <p:cNvSpPr txBox="1"/>
          <p:nvPr/>
        </p:nvSpPr>
        <p:spPr>
          <a:xfrm>
            <a:off x="3888535" y="3801993"/>
            <a:ext cx="8532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Model Specifics</a:t>
            </a:r>
            <a:endParaRPr/>
          </a:p>
        </p:txBody>
      </p:sp>
      <p:sp>
        <p:nvSpPr>
          <p:cNvPr id="642" name="Google Shape;642;p20"/>
          <p:cNvSpPr txBox="1"/>
          <p:nvPr/>
        </p:nvSpPr>
        <p:spPr>
          <a:xfrm>
            <a:off x="1484432" y="5400437"/>
            <a:ext cx="24042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/>
          </a:p>
        </p:txBody>
      </p:sp>
      <p:sp>
        <p:nvSpPr>
          <p:cNvPr id="643" name="Google Shape;643;p20"/>
          <p:cNvSpPr txBox="1"/>
          <p:nvPr/>
        </p:nvSpPr>
        <p:spPr>
          <a:xfrm>
            <a:off x="3888535" y="5751506"/>
            <a:ext cx="8350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System</a:t>
            </a:r>
            <a:r>
              <a:rPr lang="en-US" sz="6266" b="0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Overview</a:t>
            </a:r>
            <a:endParaRPr/>
          </a:p>
        </p:txBody>
      </p:sp>
      <p:sp>
        <p:nvSpPr>
          <p:cNvPr id="644" name="Google Shape;644;p20"/>
          <p:cNvSpPr txBox="1"/>
          <p:nvPr/>
        </p:nvSpPr>
        <p:spPr>
          <a:xfrm>
            <a:off x="1484432" y="7369000"/>
            <a:ext cx="24042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1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/>
          </a:p>
        </p:txBody>
      </p:sp>
      <p:sp>
        <p:nvSpPr>
          <p:cNvPr id="645" name="Google Shape;645;p20"/>
          <p:cNvSpPr txBox="1"/>
          <p:nvPr/>
        </p:nvSpPr>
        <p:spPr>
          <a:xfrm>
            <a:off x="3888524" y="7701025"/>
            <a:ext cx="88173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Results &amp; Applicability</a:t>
            </a:r>
            <a:endParaRPr/>
          </a:p>
        </p:txBody>
      </p:sp>
      <p:sp>
        <p:nvSpPr>
          <p:cNvPr id="646" name="Google Shape;646;p20"/>
          <p:cNvSpPr txBox="1"/>
          <p:nvPr/>
        </p:nvSpPr>
        <p:spPr>
          <a:xfrm rot="5400000">
            <a:off x="11622230" y="3928792"/>
            <a:ext cx="8679936" cy="183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6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AGENDA</a:t>
            </a:r>
            <a:endParaRPr/>
          </a:p>
        </p:txBody>
      </p:sp>
      <p:grpSp>
        <p:nvGrpSpPr>
          <p:cNvPr id="647" name="Google Shape;647;p20"/>
          <p:cNvGrpSpPr/>
          <p:nvPr/>
        </p:nvGrpSpPr>
        <p:grpSpPr>
          <a:xfrm rot="10800000">
            <a:off x="12135303" y="0"/>
            <a:ext cx="570534" cy="10467826"/>
            <a:chOff x="0" y="-47625"/>
            <a:chExt cx="150264" cy="2756958"/>
          </a:xfrm>
        </p:grpSpPr>
        <p:sp>
          <p:nvSpPr>
            <p:cNvPr id="648" name="Google Shape;648;p20"/>
            <p:cNvSpPr/>
            <p:nvPr/>
          </p:nvSpPr>
          <p:spPr>
            <a:xfrm>
              <a:off x="0" y="0"/>
              <a:ext cx="150264" cy="2709333"/>
            </a:xfrm>
            <a:custGeom>
              <a:avLst/>
              <a:gdLst/>
              <a:ahLst/>
              <a:cxnLst/>
              <a:rect l="l" t="t" r="r" b="b"/>
              <a:pathLst>
                <a:path w="150264" h="2709333" extrusionOk="0">
                  <a:moveTo>
                    <a:pt x="0" y="0"/>
                  </a:moveTo>
                  <a:lnTo>
                    <a:pt x="150264" y="0"/>
                  </a:lnTo>
                  <a:lnTo>
                    <a:pt x="15026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49" name="Google Shape;649;p20"/>
            <p:cNvSpPr txBox="1"/>
            <p:nvPr/>
          </p:nvSpPr>
          <p:spPr>
            <a:xfrm>
              <a:off x="0" y="-47625"/>
              <a:ext cx="150264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20"/>
          <p:cNvSpPr/>
          <p:nvPr/>
        </p:nvSpPr>
        <p:spPr>
          <a:xfrm rot="10800000">
            <a:off x="-207860" y="866995"/>
            <a:ext cx="1236560" cy="8551605"/>
          </a:xfrm>
          <a:custGeom>
            <a:avLst/>
            <a:gdLst/>
            <a:ahLst/>
            <a:cxnLst/>
            <a:rect l="l" t="t" r="r" b="b"/>
            <a:pathLst>
              <a:path w="478823" h="2251904" extrusionOk="0">
                <a:moveTo>
                  <a:pt x="0" y="0"/>
                </a:moveTo>
                <a:lnTo>
                  <a:pt x="478823" y="0"/>
                </a:lnTo>
                <a:lnTo>
                  <a:pt x="478823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A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/>
          <p:cNvSpPr/>
          <p:nvPr/>
        </p:nvSpPr>
        <p:spPr>
          <a:xfrm>
            <a:off x="12374961" y="2186981"/>
            <a:ext cx="5913039" cy="5913039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56" name="Google Shape;656;p21"/>
          <p:cNvSpPr/>
          <p:nvPr/>
        </p:nvSpPr>
        <p:spPr>
          <a:xfrm>
            <a:off x="12335522" y="6571"/>
            <a:ext cx="1815006" cy="2071125"/>
          </a:xfrm>
          <a:custGeom>
            <a:avLst/>
            <a:gdLst/>
            <a:ahLst/>
            <a:cxnLst/>
            <a:rect l="l" t="t" r="r" b="b"/>
            <a:pathLst>
              <a:path w="478026" h="545482" extrusionOk="0">
                <a:moveTo>
                  <a:pt x="0" y="0"/>
                </a:moveTo>
                <a:lnTo>
                  <a:pt x="478026" y="0"/>
                </a:lnTo>
                <a:lnTo>
                  <a:pt x="478026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7" name="Google Shape;657;p21"/>
          <p:cNvSpPr/>
          <p:nvPr/>
        </p:nvSpPr>
        <p:spPr>
          <a:xfrm>
            <a:off x="14296225" y="-75"/>
            <a:ext cx="3991276" cy="2078707"/>
          </a:xfrm>
          <a:custGeom>
            <a:avLst/>
            <a:gdLst/>
            <a:ahLst/>
            <a:cxnLst/>
            <a:rect l="l" t="t" r="r" b="b"/>
            <a:pathLst>
              <a:path w="1147743" h="571859" extrusionOk="0">
                <a:moveTo>
                  <a:pt x="0" y="0"/>
                </a:moveTo>
                <a:lnTo>
                  <a:pt x="1147743" y="0"/>
                </a:lnTo>
                <a:lnTo>
                  <a:pt x="1147743" y="571859"/>
                </a:lnTo>
                <a:lnTo>
                  <a:pt x="0" y="571859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658" name="Google Shape;658;p21"/>
          <p:cNvGrpSpPr/>
          <p:nvPr/>
        </p:nvGrpSpPr>
        <p:grpSpPr>
          <a:xfrm rot="10800000">
            <a:off x="12229253" y="0"/>
            <a:ext cx="145708" cy="10514899"/>
            <a:chOff x="0" y="-47625"/>
            <a:chExt cx="38376" cy="2769356"/>
          </a:xfrm>
        </p:grpSpPr>
        <p:sp>
          <p:nvSpPr>
            <p:cNvPr id="659" name="Google Shape;659;p2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0" name="Google Shape;660;p2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1" name="Google Shape;661;p21"/>
          <p:cNvGrpSpPr/>
          <p:nvPr/>
        </p:nvGrpSpPr>
        <p:grpSpPr>
          <a:xfrm rot="10800000">
            <a:off x="14150529" y="0"/>
            <a:ext cx="145708" cy="2331380"/>
            <a:chOff x="0" y="-47625"/>
            <a:chExt cx="38376" cy="614026"/>
          </a:xfrm>
        </p:grpSpPr>
        <p:sp>
          <p:nvSpPr>
            <p:cNvPr id="662" name="Google Shape;662;p21"/>
            <p:cNvSpPr/>
            <p:nvPr/>
          </p:nvSpPr>
          <p:spPr>
            <a:xfrm>
              <a:off x="0" y="0"/>
              <a:ext cx="38376" cy="566401"/>
            </a:xfrm>
            <a:custGeom>
              <a:avLst/>
              <a:gdLst/>
              <a:ahLst/>
              <a:cxnLst/>
              <a:rect l="l" t="t" r="r" b="b"/>
              <a:pathLst>
                <a:path w="38376" h="56640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566401"/>
                  </a:lnTo>
                  <a:lnTo>
                    <a:pt x="0" y="56640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3" name="Google Shape;663;p21"/>
            <p:cNvSpPr txBox="1"/>
            <p:nvPr/>
          </p:nvSpPr>
          <p:spPr>
            <a:xfrm>
              <a:off x="0" y="-47625"/>
              <a:ext cx="38376" cy="614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4" name="Google Shape;664;p21"/>
          <p:cNvSpPr/>
          <p:nvPr/>
        </p:nvSpPr>
        <p:spPr>
          <a:xfrm rot="5400000">
            <a:off x="15222080" y="5143188"/>
            <a:ext cx="145733" cy="5986557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grpSp>
        <p:nvGrpSpPr>
          <p:cNvPr id="665" name="Google Shape;665;p21"/>
          <p:cNvGrpSpPr/>
          <p:nvPr/>
        </p:nvGrpSpPr>
        <p:grpSpPr>
          <a:xfrm rot="5400000">
            <a:off x="15338287" y="-958480"/>
            <a:ext cx="145708" cy="6218068"/>
            <a:chOff x="0" y="-47625"/>
            <a:chExt cx="38376" cy="1637680"/>
          </a:xfrm>
        </p:grpSpPr>
        <p:sp>
          <p:nvSpPr>
            <p:cNvPr id="666" name="Google Shape;666;p21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7" name="Google Shape;667;p21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21"/>
          <p:cNvSpPr/>
          <p:nvPr/>
        </p:nvSpPr>
        <p:spPr>
          <a:xfrm>
            <a:off x="0" y="0"/>
            <a:ext cx="902930" cy="10287000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9" name="Google Shape;669;p21"/>
          <p:cNvSpPr/>
          <p:nvPr/>
        </p:nvSpPr>
        <p:spPr>
          <a:xfrm>
            <a:off x="0" y="0"/>
            <a:ext cx="902930" cy="2858105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70" name="Google Shape;670;p21"/>
          <p:cNvSpPr/>
          <p:nvPr/>
        </p:nvSpPr>
        <p:spPr>
          <a:xfrm>
            <a:off x="0" y="8772916"/>
            <a:ext cx="902937" cy="1514085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671" name="Google Shape;671;p21"/>
          <p:cNvGrpSpPr/>
          <p:nvPr/>
        </p:nvGrpSpPr>
        <p:grpSpPr>
          <a:xfrm rot="10800000">
            <a:off x="902930" y="0"/>
            <a:ext cx="145708" cy="10514899"/>
            <a:chOff x="0" y="-47625"/>
            <a:chExt cx="38376" cy="2769356"/>
          </a:xfrm>
        </p:grpSpPr>
        <p:sp>
          <p:nvSpPr>
            <p:cNvPr id="672" name="Google Shape;672;p2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3" name="Google Shape;673;p2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21"/>
          <p:cNvGrpSpPr/>
          <p:nvPr/>
        </p:nvGrpSpPr>
        <p:grpSpPr>
          <a:xfrm rot="5400000">
            <a:off x="505451" y="2352653"/>
            <a:ext cx="145708" cy="1156610"/>
            <a:chOff x="0" y="-47625"/>
            <a:chExt cx="38376" cy="304622"/>
          </a:xfrm>
        </p:grpSpPr>
        <p:sp>
          <p:nvSpPr>
            <p:cNvPr id="675" name="Google Shape;675;p21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6" name="Google Shape;676;p21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21"/>
          <p:cNvGrpSpPr/>
          <p:nvPr/>
        </p:nvGrpSpPr>
        <p:grpSpPr>
          <a:xfrm rot="5400000">
            <a:off x="505451" y="8279643"/>
            <a:ext cx="145708" cy="1156610"/>
            <a:chOff x="0" y="-47625"/>
            <a:chExt cx="38376" cy="304622"/>
          </a:xfrm>
        </p:grpSpPr>
        <p:sp>
          <p:nvSpPr>
            <p:cNvPr id="678" name="Google Shape;678;p21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9" name="Google Shape;679;p21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21"/>
          <p:cNvSpPr txBox="1"/>
          <p:nvPr/>
        </p:nvSpPr>
        <p:spPr>
          <a:xfrm>
            <a:off x="13074029" y="2835362"/>
            <a:ext cx="44934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/>
          </a:p>
        </p:txBody>
      </p:sp>
      <p:sp>
        <p:nvSpPr>
          <p:cNvPr id="681" name="Google Shape;681;p21"/>
          <p:cNvSpPr txBox="1"/>
          <p:nvPr/>
        </p:nvSpPr>
        <p:spPr>
          <a:xfrm>
            <a:off x="12836340" y="8753319"/>
            <a:ext cx="4968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 b="1" i="0" u="none" strike="noStrike" cap="none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dirty="0"/>
          </a:p>
        </p:txBody>
      </p:sp>
      <p:pic>
        <p:nvPicPr>
          <p:cNvPr id="682" name="Google Shape;682;p21"/>
          <p:cNvPicPr preferRelativeResize="0"/>
          <p:nvPr/>
        </p:nvPicPr>
        <p:blipFill rotWithShape="1">
          <a:blip r:embed="rId3">
            <a:alphaModFix/>
          </a:blip>
          <a:srcRect l="6559" t="7029" r="6324" b="5534"/>
          <a:stretch/>
        </p:blipFill>
        <p:spPr>
          <a:xfrm>
            <a:off x="1048650" y="723300"/>
            <a:ext cx="11180600" cy="841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A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22"/>
          <p:cNvGrpSpPr/>
          <p:nvPr/>
        </p:nvGrpSpPr>
        <p:grpSpPr>
          <a:xfrm>
            <a:off x="0" y="9183779"/>
            <a:ext cx="18288000" cy="1103221"/>
            <a:chOff x="0" y="-47625"/>
            <a:chExt cx="4816593" cy="290560"/>
          </a:xfrm>
        </p:grpSpPr>
        <p:sp>
          <p:nvSpPr>
            <p:cNvPr id="688" name="Google Shape;688;p22"/>
            <p:cNvSpPr/>
            <p:nvPr/>
          </p:nvSpPr>
          <p:spPr>
            <a:xfrm>
              <a:off x="0" y="0"/>
              <a:ext cx="4816592" cy="242935"/>
            </a:xfrm>
            <a:custGeom>
              <a:avLst/>
              <a:gdLst/>
              <a:ahLst/>
              <a:cxnLst/>
              <a:rect l="l" t="t" r="r" b="b"/>
              <a:pathLst>
                <a:path w="4816592" h="24293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42935"/>
                  </a:lnTo>
                  <a:lnTo>
                    <a:pt x="0" y="242935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689" name="Google Shape;689;p22"/>
            <p:cNvSpPr txBox="1"/>
            <p:nvPr/>
          </p:nvSpPr>
          <p:spPr>
            <a:xfrm>
              <a:off x="0" y="-47625"/>
              <a:ext cx="4816593" cy="290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90" name="Google Shape;6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825" y="2268300"/>
            <a:ext cx="12288775" cy="70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2"/>
          <p:cNvSpPr txBox="1"/>
          <p:nvPr/>
        </p:nvSpPr>
        <p:spPr>
          <a:xfrm>
            <a:off x="647700" y="502775"/>
            <a:ext cx="171069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Technology &amp; Accessibility</a:t>
            </a:r>
            <a:endParaRPr sz="1000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A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3"/>
          <p:cNvGrpSpPr/>
          <p:nvPr/>
        </p:nvGrpSpPr>
        <p:grpSpPr>
          <a:xfrm>
            <a:off x="0" y="791514"/>
            <a:ext cx="5913039" cy="6259506"/>
            <a:chOff x="0" y="-47625"/>
            <a:chExt cx="812800" cy="860425"/>
          </a:xfrm>
        </p:grpSpPr>
        <p:sp>
          <p:nvSpPr>
            <p:cNvPr id="697" name="Google Shape;697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98" name="Google Shape;698;p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23"/>
          <p:cNvSpPr/>
          <p:nvPr/>
        </p:nvSpPr>
        <p:spPr>
          <a:xfrm>
            <a:off x="0" y="-76"/>
            <a:ext cx="5913120" cy="1173730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700" name="Google Shape;700;p23"/>
          <p:cNvGrpSpPr/>
          <p:nvPr/>
        </p:nvGrpSpPr>
        <p:grpSpPr>
          <a:xfrm rot="10800000">
            <a:off x="5913039" y="0"/>
            <a:ext cx="145708" cy="10514899"/>
            <a:chOff x="0" y="-47625"/>
            <a:chExt cx="38376" cy="2769356"/>
          </a:xfrm>
        </p:grpSpPr>
        <p:sp>
          <p:nvSpPr>
            <p:cNvPr id="701" name="Google Shape;701;p23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02" name="Google Shape;702;p23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23"/>
          <p:cNvGrpSpPr/>
          <p:nvPr/>
        </p:nvGrpSpPr>
        <p:grpSpPr>
          <a:xfrm rot="5400000">
            <a:off x="3036180" y="3978413"/>
            <a:ext cx="145708" cy="6218068"/>
            <a:chOff x="0" y="-47625"/>
            <a:chExt cx="38376" cy="1637680"/>
          </a:xfrm>
        </p:grpSpPr>
        <p:sp>
          <p:nvSpPr>
            <p:cNvPr id="704" name="Google Shape;704;p23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05" name="Google Shape;705;p23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23"/>
          <p:cNvGrpSpPr/>
          <p:nvPr/>
        </p:nvGrpSpPr>
        <p:grpSpPr>
          <a:xfrm rot="5400000">
            <a:off x="3036180" y="-2007480"/>
            <a:ext cx="145708" cy="6218068"/>
            <a:chOff x="0" y="-47625"/>
            <a:chExt cx="38376" cy="1637680"/>
          </a:xfrm>
        </p:grpSpPr>
        <p:sp>
          <p:nvSpPr>
            <p:cNvPr id="707" name="Google Shape;707;p23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08" name="Google Shape;708;p23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23"/>
          <p:cNvSpPr/>
          <p:nvPr/>
        </p:nvSpPr>
        <p:spPr>
          <a:xfrm rot="10800000">
            <a:off x="17384920" y="1425999"/>
            <a:ext cx="903080" cy="8927252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710" name="Google Shape;710;p23"/>
          <p:cNvSpPr/>
          <p:nvPr/>
        </p:nvSpPr>
        <p:spPr>
          <a:xfrm rot="10800000">
            <a:off x="17384920" y="8857157"/>
            <a:ext cx="903080" cy="1496095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711" name="Google Shape;711;p23"/>
          <p:cNvGrpSpPr/>
          <p:nvPr/>
        </p:nvGrpSpPr>
        <p:grpSpPr>
          <a:xfrm rot="10800000">
            <a:off x="17385070" y="0"/>
            <a:ext cx="902930" cy="3038931"/>
            <a:chOff x="0" y="-47625"/>
            <a:chExt cx="237809" cy="800377"/>
          </a:xfrm>
        </p:grpSpPr>
        <p:sp>
          <p:nvSpPr>
            <p:cNvPr id="712" name="Google Shape;712;p23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713" name="Google Shape;713;p23"/>
            <p:cNvSpPr txBox="1"/>
            <p:nvPr/>
          </p:nvSpPr>
          <p:spPr>
            <a:xfrm>
              <a:off x="0" y="-47625"/>
              <a:ext cx="237809" cy="800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3"/>
          <p:cNvGrpSpPr/>
          <p:nvPr/>
        </p:nvGrpSpPr>
        <p:grpSpPr>
          <a:xfrm rot="-5400000">
            <a:off x="17636841" y="8206789"/>
            <a:ext cx="145708" cy="1156610"/>
            <a:chOff x="0" y="-47625"/>
            <a:chExt cx="38376" cy="304622"/>
          </a:xfrm>
        </p:grpSpPr>
        <p:sp>
          <p:nvSpPr>
            <p:cNvPr id="715" name="Google Shape;715;p23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16" name="Google Shape;716;p23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3"/>
          <p:cNvGrpSpPr/>
          <p:nvPr/>
        </p:nvGrpSpPr>
        <p:grpSpPr>
          <a:xfrm rot="-5400000">
            <a:off x="17636841" y="2279799"/>
            <a:ext cx="145708" cy="1156610"/>
            <a:chOff x="0" y="-47625"/>
            <a:chExt cx="38376" cy="304622"/>
          </a:xfrm>
        </p:grpSpPr>
        <p:sp>
          <p:nvSpPr>
            <p:cNvPr id="718" name="Google Shape;718;p23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19" name="Google Shape;719;p23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23"/>
          <p:cNvGrpSpPr/>
          <p:nvPr/>
        </p:nvGrpSpPr>
        <p:grpSpPr>
          <a:xfrm rot="10800000">
            <a:off x="17270319" y="0"/>
            <a:ext cx="145708" cy="10514899"/>
            <a:chOff x="0" y="-47625"/>
            <a:chExt cx="38376" cy="2769356"/>
          </a:xfrm>
        </p:grpSpPr>
        <p:sp>
          <p:nvSpPr>
            <p:cNvPr id="721" name="Google Shape;721;p23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22" name="Google Shape;722;p23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3"/>
          <p:cNvSpPr txBox="1"/>
          <p:nvPr/>
        </p:nvSpPr>
        <p:spPr>
          <a:xfrm>
            <a:off x="132306" y="1852860"/>
            <a:ext cx="53403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/>
          </a:p>
        </p:txBody>
      </p:sp>
      <p:sp>
        <p:nvSpPr>
          <p:cNvPr id="724" name="Google Shape;724;p23"/>
          <p:cNvSpPr txBox="1"/>
          <p:nvPr/>
        </p:nvSpPr>
        <p:spPr>
          <a:xfrm>
            <a:off x="461379" y="7666183"/>
            <a:ext cx="4968900" cy="2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 b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Model Specifics</a:t>
            </a:r>
            <a:endParaRPr/>
          </a:p>
        </p:txBody>
      </p:sp>
      <p:sp>
        <p:nvSpPr>
          <p:cNvPr id="725" name="Google Shape;725;p23"/>
          <p:cNvSpPr txBox="1"/>
          <p:nvPr/>
        </p:nvSpPr>
        <p:spPr>
          <a:xfrm>
            <a:off x="6667500" y="685800"/>
            <a:ext cx="980430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OpenCV : </a:t>
            </a:r>
            <a:r>
              <a:rPr lang="en-US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Open Source Computer Vision Library is a powerful library for computer vision and image processing tasks</a:t>
            </a: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400"/>
              <a:buFont typeface="Fira Sans"/>
              <a:buChar char="●"/>
            </a:pPr>
            <a:r>
              <a:rPr lang="en-US" sz="2400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Webcam Access</a:t>
            </a: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400"/>
              <a:buFont typeface="Fira Sans"/>
              <a:buChar char="●"/>
            </a:pPr>
            <a:r>
              <a:rPr lang="en-US" sz="2400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Image Frame Processing</a:t>
            </a: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400"/>
              <a:buFont typeface="Fira Sans"/>
              <a:buChar char="●"/>
            </a:pPr>
            <a:r>
              <a:rPr lang="en-US" sz="2400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Real Time Detection</a:t>
            </a: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LabelImg</a:t>
            </a:r>
            <a:r>
              <a:rPr lang="en-US" sz="2400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: </a:t>
            </a:r>
            <a:r>
              <a:rPr lang="en-US" sz="24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LabelImg</a:t>
            </a:r>
            <a:r>
              <a:rPr lang="en-US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is a graphical image annotation tool that allows users to label objects in images for training object detection models. </a:t>
            </a: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A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24"/>
          <p:cNvGrpSpPr/>
          <p:nvPr/>
        </p:nvGrpSpPr>
        <p:grpSpPr>
          <a:xfrm rot="8979602">
            <a:off x="7632894" y="2531526"/>
            <a:ext cx="138434" cy="1827896"/>
            <a:chOff x="0" y="-47625"/>
            <a:chExt cx="38376" cy="506718"/>
          </a:xfrm>
        </p:grpSpPr>
        <p:sp>
          <p:nvSpPr>
            <p:cNvPr id="731" name="Google Shape;731;p24"/>
            <p:cNvSpPr/>
            <p:nvPr/>
          </p:nvSpPr>
          <p:spPr>
            <a:xfrm>
              <a:off x="0" y="0"/>
              <a:ext cx="38376" cy="459093"/>
            </a:xfrm>
            <a:custGeom>
              <a:avLst/>
              <a:gdLst/>
              <a:ahLst/>
              <a:cxnLst/>
              <a:rect l="l" t="t" r="r" b="b"/>
              <a:pathLst>
                <a:path w="38376" h="45909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59093"/>
                  </a:lnTo>
                  <a:lnTo>
                    <a:pt x="0" y="459093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732" name="Google Shape;732;p24"/>
            <p:cNvSpPr txBox="1"/>
            <p:nvPr/>
          </p:nvSpPr>
          <p:spPr>
            <a:xfrm>
              <a:off x="0" y="-47625"/>
              <a:ext cx="38376" cy="506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24"/>
          <p:cNvGrpSpPr/>
          <p:nvPr/>
        </p:nvGrpSpPr>
        <p:grpSpPr>
          <a:xfrm rot="5400000">
            <a:off x="3622036" y="-3668035"/>
            <a:ext cx="595475" cy="7839547"/>
            <a:chOff x="0" y="-47625"/>
            <a:chExt cx="156833" cy="2064737"/>
          </a:xfrm>
        </p:grpSpPr>
        <p:sp>
          <p:nvSpPr>
            <p:cNvPr id="734" name="Google Shape;734;p24"/>
            <p:cNvSpPr/>
            <p:nvPr/>
          </p:nvSpPr>
          <p:spPr>
            <a:xfrm>
              <a:off x="0" y="0"/>
              <a:ext cx="156833" cy="2017112"/>
            </a:xfrm>
            <a:custGeom>
              <a:avLst/>
              <a:gdLst/>
              <a:ahLst/>
              <a:cxnLst/>
              <a:rect l="l" t="t" r="r" b="b"/>
              <a:pathLst>
                <a:path w="156833" h="2017112" extrusionOk="0">
                  <a:moveTo>
                    <a:pt x="0" y="0"/>
                  </a:moveTo>
                  <a:lnTo>
                    <a:pt x="156833" y="0"/>
                  </a:lnTo>
                  <a:lnTo>
                    <a:pt x="156833" y="2017112"/>
                  </a:lnTo>
                  <a:lnTo>
                    <a:pt x="0" y="2017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35" name="Google Shape;735;p24"/>
            <p:cNvSpPr txBox="1"/>
            <p:nvPr/>
          </p:nvSpPr>
          <p:spPr>
            <a:xfrm>
              <a:off x="0" y="-47625"/>
              <a:ext cx="156833" cy="206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24"/>
          <p:cNvGrpSpPr/>
          <p:nvPr/>
        </p:nvGrpSpPr>
        <p:grpSpPr>
          <a:xfrm rot="5400000">
            <a:off x="9700037" y="-2270601"/>
            <a:ext cx="549476" cy="5090677"/>
            <a:chOff x="0" y="-47625"/>
            <a:chExt cx="144718" cy="1340755"/>
          </a:xfrm>
        </p:grpSpPr>
        <p:sp>
          <p:nvSpPr>
            <p:cNvPr id="737" name="Google Shape;737;p24"/>
            <p:cNvSpPr/>
            <p:nvPr/>
          </p:nvSpPr>
          <p:spPr>
            <a:xfrm>
              <a:off x="0" y="0"/>
              <a:ext cx="144718" cy="1293130"/>
            </a:xfrm>
            <a:custGeom>
              <a:avLst/>
              <a:gdLst/>
              <a:ahLst/>
              <a:cxnLst/>
              <a:rect l="l" t="t" r="r" b="b"/>
              <a:pathLst>
                <a:path w="144718" h="1293130" extrusionOk="0">
                  <a:moveTo>
                    <a:pt x="0" y="0"/>
                  </a:moveTo>
                  <a:lnTo>
                    <a:pt x="144718" y="0"/>
                  </a:lnTo>
                  <a:lnTo>
                    <a:pt x="144718" y="1293130"/>
                  </a:lnTo>
                  <a:lnTo>
                    <a:pt x="0" y="129313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738" name="Google Shape;738;p24"/>
            <p:cNvSpPr txBox="1"/>
            <p:nvPr/>
          </p:nvSpPr>
          <p:spPr>
            <a:xfrm>
              <a:off x="0" y="-47625"/>
              <a:ext cx="144718" cy="1340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9" name="Google Shape;739;p24"/>
          <p:cNvGrpSpPr/>
          <p:nvPr/>
        </p:nvGrpSpPr>
        <p:grpSpPr>
          <a:xfrm rot="5400000">
            <a:off x="15189338" y="-2850050"/>
            <a:ext cx="549476" cy="6249575"/>
            <a:chOff x="0" y="-47625"/>
            <a:chExt cx="144718" cy="1645979"/>
          </a:xfrm>
        </p:grpSpPr>
        <p:sp>
          <p:nvSpPr>
            <p:cNvPr id="740" name="Google Shape;740;p24"/>
            <p:cNvSpPr/>
            <p:nvPr/>
          </p:nvSpPr>
          <p:spPr>
            <a:xfrm>
              <a:off x="0" y="0"/>
              <a:ext cx="144718" cy="1598354"/>
            </a:xfrm>
            <a:custGeom>
              <a:avLst/>
              <a:gdLst/>
              <a:ahLst/>
              <a:cxnLst/>
              <a:rect l="l" t="t" r="r" b="b"/>
              <a:pathLst>
                <a:path w="144718" h="1598354" extrusionOk="0">
                  <a:moveTo>
                    <a:pt x="0" y="0"/>
                  </a:moveTo>
                  <a:lnTo>
                    <a:pt x="144718" y="0"/>
                  </a:lnTo>
                  <a:lnTo>
                    <a:pt x="144718" y="1598354"/>
                  </a:lnTo>
                  <a:lnTo>
                    <a:pt x="0" y="1598354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741" name="Google Shape;741;p24"/>
            <p:cNvSpPr txBox="1"/>
            <p:nvPr/>
          </p:nvSpPr>
          <p:spPr>
            <a:xfrm>
              <a:off x="0" y="-47625"/>
              <a:ext cx="144718" cy="1645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4"/>
          <p:cNvGrpSpPr/>
          <p:nvPr/>
        </p:nvGrpSpPr>
        <p:grpSpPr>
          <a:xfrm rot="5400000">
            <a:off x="16299431" y="7648567"/>
            <a:ext cx="3656857" cy="681934"/>
            <a:chOff x="0" y="-47625"/>
            <a:chExt cx="963123" cy="179604"/>
          </a:xfrm>
        </p:grpSpPr>
        <p:sp>
          <p:nvSpPr>
            <p:cNvPr id="743" name="Google Shape;743;p24"/>
            <p:cNvSpPr/>
            <p:nvPr/>
          </p:nvSpPr>
          <p:spPr>
            <a:xfrm>
              <a:off x="0" y="0"/>
              <a:ext cx="963123" cy="131979"/>
            </a:xfrm>
            <a:custGeom>
              <a:avLst/>
              <a:gdLst/>
              <a:ahLst/>
              <a:cxnLst/>
              <a:rect l="l" t="t" r="r" b="b"/>
              <a:pathLst>
                <a:path w="963123" h="131979" extrusionOk="0">
                  <a:moveTo>
                    <a:pt x="0" y="0"/>
                  </a:moveTo>
                  <a:lnTo>
                    <a:pt x="963123" y="0"/>
                  </a:lnTo>
                  <a:lnTo>
                    <a:pt x="963123" y="131979"/>
                  </a:lnTo>
                  <a:lnTo>
                    <a:pt x="0" y="1319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44" name="Google Shape;744;p24"/>
            <p:cNvSpPr txBox="1"/>
            <p:nvPr/>
          </p:nvSpPr>
          <p:spPr>
            <a:xfrm>
              <a:off x="0" y="-47625"/>
              <a:ext cx="963123" cy="17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24"/>
          <p:cNvGrpSpPr/>
          <p:nvPr/>
        </p:nvGrpSpPr>
        <p:grpSpPr>
          <a:xfrm rot="5400000">
            <a:off x="15340462" y="3068759"/>
            <a:ext cx="5574793" cy="681934"/>
            <a:chOff x="0" y="-47625"/>
            <a:chExt cx="1468258" cy="179604"/>
          </a:xfrm>
        </p:grpSpPr>
        <p:sp>
          <p:nvSpPr>
            <p:cNvPr id="746" name="Google Shape;746;p24"/>
            <p:cNvSpPr/>
            <p:nvPr/>
          </p:nvSpPr>
          <p:spPr>
            <a:xfrm>
              <a:off x="0" y="0"/>
              <a:ext cx="1468258" cy="131979"/>
            </a:xfrm>
            <a:custGeom>
              <a:avLst/>
              <a:gdLst/>
              <a:ahLst/>
              <a:cxnLst/>
              <a:rect l="l" t="t" r="r" b="b"/>
              <a:pathLst>
                <a:path w="1468258" h="131979" extrusionOk="0">
                  <a:moveTo>
                    <a:pt x="0" y="0"/>
                  </a:moveTo>
                  <a:lnTo>
                    <a:pt x="1468258" y="0"/>
                  </a:lnTo>
                  <a:lnTo>
                    <a:pt x="1468258" y="131979"/>
                  </a:lnTo>
                  <a:lnTo>
                    <a:pt x="0" y="131979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747" name="Google Shape;747;p24"/>
            <p:cNvSpPr txBox="1"/>
            <p:nvPr/>
          </p:nvSpPr>
          <p:spPr>
            <a:xfrm>
              <a:off x="0" y="-47625"/>
              <a:ext cx="1468258" cy="17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24"/>
          <p:cNvGrpSpPr/>
          <p:nvPr/>
        </p:nvGrpSpPr>
        <p:grpSpPr>
          <a:xfrm rot="10800000">
            <a:off x="7376740" y="-45999"/>
            <a:ext cx="145708" cy="776301"/>
            <a:chOff x="0" y="-47625"/>
            <a:chExt cx="38376" cy="204458"/>
          </a:xfrm>
        </p:grpSpPr>
        <p:sp>
          <p:nvSpPr>
            <p:cNvPr id="749" name="Google Shape;749;p24"/>
            <p:cNvSpPr/>
            <p:nvPr/>
          </p:nvSpPr>
          <p:spPr>
            <a:xfrm>
              <a:off x="0" y="0"/>
              <a:ext cx="38376" cy="156833"/>
            </a:xfrm>
            <a:custGeom>
              <a:avLst/>
              <a:gdLst/>
              <a:ahLst/>
              <a:cxnLst/>
              <a:rect l="l" t="t" r="r" b="b"/>
              <a:pathLst>
                <a:path w="38376" h="1568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6833"/>
                  </a:lnTo>
                  <a:lnTo>
                    <a:pt x="0" y="1568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50" name="Google Shape;750;p24"/>
            <p:cNvSpPr txBox="1"/>
            <p:nvPr/>
          </p:nvSpPr>
          <p:spPr>
            <a:xfrm>
              <a:off x="0" y="-47625"/>
              <a:ext cx="38376" cy="20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24"/>
          <p:cNvGrpSpPr/>
          <p:nvPr/>
        </p:nvGrpSpPr>
        <p:grpSpPr>
          <a:xfrm rot="5400000">
            <a:off x="18127859" y="5736118"/>
            <a:ext cx="145708" cy="776301"/>
            <a:chOff x="0" y="-47625"/>
            <a:chExt cx="38376" cy="204458"/>
          </a:xfrm>
        </p:grpSpPr>
        <p:sp>
          <p:nvSpPr>
            <p:cNvPr id="752" name="Google Shape;752;p24"/>
            <p:cNvSpPr/>
            <p:nvPr/>
          </p:nvSpPr>
          <p:spPr>
            <a:xfrm>
              <a:off x="0" y="0"/>
              <a:ext cx="38376" cy="156833"/>
            </a:xfrm>
            <a:custGeom>
              <a:avLst/>
              <a:gdLst/>
              <a:ahLst/>
              <a:cxnLst/>
              <a:rect l="l" t="t" r="r" b="b"/>
              <a:pathLst>
                <a:path w="38376" h="1568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6833"/>
                  </a:lnTo>
                  <a:lnTo>
                    <a:pt x="0" y="1568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53" name="Google Shape;753;p24"/>
            <p:cNvSpPr txBox="1"/>
            <p:nvPr/>
          </p:nvSpPr>
          <p:spPr>
            <a:xfrm>
              <a:off x="0" y="-47625"/>
              <a:ext cx="38376" cy="20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24"/>
          <p:cNvGrpSpPr/>
          <p:nvPr/>
        </p:nvGrpSpPr>
        <p:grpSpPr>
          <a:xfrm rot="5400000">
            <a:off x="9161559" y="-8736286"/>
            <a:ext cx="145708" cy="18571524"/>
            <a:chOff x="0" y="-47625"/>
            <a:chExt cx="38376" cy="4891266"/>
          </a:xfrm>
        </p:grpSpPr>
        <p:sp>
          <p:nvSpPr>
            <p:cNvPr id="755" name="Google Shape;755;p24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56" name="Google Shape;756;p24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24"/>
          <p:cNvGrpSpPr/>
          <p:nvPr/>
        </p:nvGrpSpPr>
        <p:grpSpPr>
          <a:xfrm rot="-5400000">
            <a:off x="11195304" y="3247888"/>
            <a:ext cx="595475" cy="13589917"/>
            <a:chOff x="0" y="-47625"/>
            <a:chExt cx="156833" cy="3579237"/>
          </a:xfrm>
        </p:grpSpPr>
        <p:sp>
          <p:nvSpPr>
            <p:cNvPr id="758" name="Google Shape;758;p24"/>
            <p:cNvSpPr/>
            <p:nvPr/>
          </p:nvSpPr>
          <p:spPr>
            <a:xfrm>
              <a:off x="0" y="0"/>
              <a:ext cx="156833" cy="3531612"/>
            </a:xfrm>
            <a:custGeom>
              <a:avLst/>
              <a:gdLst/>
              <a:ahLst/>
              <a:cxnLst/>
              <a:rect l="l" t="t" r="r" b="b"/>
              <a:pathLst>
                <a:path w="156833" h="3531612" extrusionOk="0">
                  <a:moveTo>
                    <a:pt x="0" y="0"/>
                  </a:moveTo>
                  <a:lnTo>
                    <a:pt x="156833" y="0"/>
                  </a:lnTo>
                  <a:lnTo>
                    <a:pt x="156833" y="3531612"/>
                  </a:lnTo>
                  <a:lnTo>
                    <a:pt x="0" y="353161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759" name="Google Shape;759;p24"/>
            <p:cNvSpPr txBox="1"/>
            <p:nvPr/>
          </p:nvSpPr>
          <p:spPr>
            <a:xfrm>
              <a:off x="0" y="-47625"/>
              <a:ext cx="156833" cy="3579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24"/>
          <p:cNvGrpSpPr/>
          <p:nvPr/>
        </p:nvGrpSpPr>
        <p:grpSpPr>
          <a:xfrm rot="-5400000">
            <a:off x="2189787" y="7374496"/>
            <a:ext cx="549476" cy="5290702"/>
            <a:chOff x="0" y="-47625"/>
            <a:chExt cx="144718" cy="1393436"/>
          </a:xfrm>
        </p:grpSpPr>
        <p:sp>
          <p:nvSpPr>
            <p:cNvPr id="761" name="Google Shape;761;p24"/>
            <p:cNvSpPr/>
            <p:nvPr/>
          </p:nvSpPr>
          <p:spPr>
            <a:xfrm>
              <a:off x="0" y="0"/>
              <a:ext cx="144718" cy="1345811"/>
            </a:xfrm>
            <a:custGeom>
              <a:avLst/>
              <a:gdLst/>
              <a:ahLst/>
              <a:cxnLst/>
              <a:rect l="l" t="t" r="r" b="b"/>
              <a:pathLst>
                <a:path w="144718" h="1345811" extrusionOk="0">
                  <a:moveTo>
                    <a:pt x="0" y="0"/>
                  </a:moveTo>
                  <a:lnTo>
                    <a:pt x="144718" y="0"/>
                  </a:lnTo>
                  <a:lnTo>
                    <a:pt x="144718" y="1345811"/>
                  </a:lnTo>
                  <a:lnTo>
                    <a:pt x="0" y="1345811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762" name="Google Shape;762;p24"/>
            <p:cNvSpPr txBox="1"/>
            <p:nvPr/>
          </p:nvSpPr>
          <p:spPr>
            <a:xfrm>
              <a:off x="0" y="-47625"/>
              <a:ext cx="144718" cy="139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24"/>
          <p:cNvGrpSpPr/>
          <p:nvPr/>
        </p:nvGrpSpPr>
        <p:grpSpPr>
          <a:xfrm>
            <a:off x="5037023" y="9564283"/>
            <a:ext cx="145708" cy="776301"/>
            <a:chOff x="0" y="-47625"/>
            <a:chExt cx="38376" cy="204458"/>
          </a:xfrm>
        </p:grpSpPr>
        <p:sp>
          <p:nvSpPr>
            <p:cNvPr id="764" name="Google Shape;764;p24"/>
            <p:cNvSpPr/>
            <p:nvPr/>
          </p:nvSpPr>
          <p:spPr>
            <a:xfrm>
              <a:off x="0" y="0"/>
              <a:ext cx="38376" cy="156833"/>
            </a:xfrm>
            <a:custGeom>
              <a:avLst/>
              <a:gdLst/>
              <a:ahLst/>
              <a:cxnLst/>
              <a:rect l="l" t="t" r="r" b="b"/>
              <a:pathLst>
                <a:path w="38376" h="1568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6833"/>
                  </a:lnTo>
                  <a:lnTo>
                    <a:pt x="0" y="1568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65" name="Google Shape;765;p24"/>
            <p:cNvSpPr txBox="1"/>
            <p:nvPr/>
          </p:nvSpPr>
          <p:spPr>
            <a:xfrm>
              <a:off x="0" y="-47625"/>
              <a:ext cx="38376" cy="20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24"/>
          <p:cNvGrpSpPr/>
          <p:nvPr/>
        </p:nvGrpSpPr>
        <p:grpSpPr>
          <a:xfrm>
            <a:off x="17714038" y="441504"/>
            <a:ext cx="145708" cy="9303605"/>
            <a:chOff x="0" y="-47625"/>
            <a:chExt cx="38376" cy="2450332"/>
          </a:xfrm>
        </p:grpSpPr>
        <p:sp>
          <p:nvSpPr>
            <p:cNvPr id="767" name="Google Shape;767;p24"/>
            <p:cNvSpPr/>
            <p:nvPr/>
          </p:nvSpPr>
          <p:spPr>
            <a:xfrm>
              <a:off x="0" y="0"/>
              <a:ext cx="38376" cy="2402707"/>
            </a:xfrm>
            <a:custGeom>
              <a:avLst/>
              <a:gdLst/>
              <a:ahLst/>
              <a:cxnLst/>
              <a:rect l="l" t="t" r="r" b="b"/>
              <a:pathLst>
                <a:path w="38376" h="240270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402707"/>
                  </a:lnTo>
                  <a:lnTo>
                    <a:pt x="0" y="240270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68" name="Google Shape;768;p24"/>
            <p:cNvSpPr txBox="1"/>
            <p:nvPr/>
          </p:nvSpPr>
          <p:spPr>
            <a:xfrm>
              <a:off x="0" y="-47625"/>
              <a:ext cx="38376" cy="2450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24"/>
          <p:cNvGrpSpPr/>
          <p:nvPr/>
        </p:nvGrpSpPr>
        <p:grpSpPr>
          <a:xfrm>
            <a:off x="12193580" y="-180826"/>
            <a:ext cx="145708" cy="9925935"/>
            <a:chOff x="0" y="-47625"/>
            <a:chExt cx="38376" cy="2614238"/>
          </a:xfrm>
        </p:grpSpPr>
        <p:sp>
          <p:nvSpPr>
            <p:cNvPr id="770" name="Google Shape;770;p24"/>
            <p:cNvSpPr/>
            <p:nvPr/>
          </p:nvSpPr>
          <p:spPr>
            <a:xfrm>
              <a:off x="0" y="0"/>
              <a:ext cx="38376" cy="2566613"/>
            </a:xfrm>
            <a:custGeom>
              <a:avLst/>
              <a:gdLst/>
              <a:ahLst/>
              <a:cxnLst/>
              <a:rect l="l" t="t" r="r" b="b"/>
              <a:pathLst>
                <a:path w="38376" h="256661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6613"/>
                  </a:lnTo>
                  <a:lnTo>
                    <a:pt x="0" y="256661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71" name="Google Shape;771;p24"/>
            <p:cNvSpPr txBox="1"/>
            <p:nvPr/>
          </p:nvSpPr>
          <p:spPr>
            <a:xfrm>
              <a:off x="0" y="-47625"/>
              <a:ext cx="38376" cy="2614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p24"/>
          <p:cNvGrpSpPr/>
          <p:nvPr/>
        </p:nvGrpSpPr>
        <p:grpSpPr>
          <a:xfrm rot="-5400000">
            <a:off x="8980733" y="459347"/>
            <a:ext cx="145708" cy="18571524"/>
            <a:chOff x="0" y="-47625"/>
            <a:chExt cx="38376" cy="4891266"/>
          </a:xfrm>
        </p:grpSpPr>
        <p:sp>
          <p:nvSpPr>
            <p:cNvPr id="773" name="Google Shape;773;p24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74" name="Google Shape;774;p24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24"/>
          <p:cNvGrpSpPr/>
          <p:nvPr/>
        </p:nvGrpSpPr>
        <p:grpSpPr>
          <a:xfrm rot="8295674">
            <a:off x="6746260" y="1804752"/>
            <a:ext cx="138434" cy="2977210"/>
            <a:chOff x="0" y="-47625"/>
            <a:chExt cx="38376" cy="825324"/>
          </a:xfrm>
        </p:grpSpPr>
        <p:sp>
          <p:nvSpPr>
            <p:cNvPr id="776" name="Google Shape;776;p24"/>
            <p:cNvSpPr/>
            <p:nvPr/>
          </p:nvSpPr>
          <p:spPr>
            <a:xfrm>
              <a:off x="0" y="0"/>
              <a:ext cx="38376" cy="777699"/>
            </a:xfrm>
            <a:custGeom>
              <a:avLst/>
              <a:gdLst/>
              <a:ahLst/>
              <a:cxnLst/>
              <a:rect l="l" t="t" r="r" b="b"/>
              <a:pathLst>
                <a:path w="38376" h="777699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777699"/>
                  </a:lnTo>
                  <a:lnTo>
                    <a:pt x="0" y="777699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777" name="Google Shape;777;p24"/>
            <p:cNvSpPr txBox="1"/>
            <p:nvPr/>
          </p:nvSpPr>
          <p:spPr>
            <a:xfrm>
              <a:off x="0" y="-47625"/>
              <a:ext cx="38376" cy="825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24"/>
          <p:cNvGrpSpPr/>
          <p:nvPr/>
        </p:nvGrpSpPr>
        <p:grpSpPr>
          <a:xfrm rot="2700000">
            <a:off x="6721905" y="5500886"/>
            <a:ext cx="138434" cy="2977210"/>
            <a:chOff x="0" y="-47625"/>
            <a:chExt cx="38376" cy="825324"/>
          </a:xfrm>
        </p:grpSpPr>
        <p:sp>
          <p:nvSpPr>
            <p:cNvPr id="779" name="Google Shape;779;p24"/>
            <p:cNvSpPr/>
            <p:nvPr/>
          </p:nvSpPr>
          <p:spPr>
            <a:xfrm>
              <a:off x="0" y="0"/>
              <a:ext cx="38376" cy="777699"/>
            </a:xfrm>
            <a:custGeom>
              <a:avLst/>
              <a:gdLst/>
              <a:ahLst/>
              <a:cxnLst/>
              <a:rect l="l" t="t" r="r" b="b"/>
              <a:pathLst>
                <a:path w="38376" h="777699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777699"/>
                  </a:lnTo>
                  <a:lnTo>
                    <a:pt x="0" y="777699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780" name="Google Shape;780;p24"/>
            <p:cNvSpPr txBox="1"/>
            <p:nvPr/>
          </p:nvSpPr>
          <p:spPr>
            <a:xfrm>
              <a:off x="0" y="-47625"/>
              <a:ext cx="38376" cy="825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24"/>
          <p:cNvGrpSpPr/>
          <p:nvPr/>
        </p:nvGrpSpPr>
        <p:grpSpPr>
          <a:xfrm rot="5400000">
            <a:off x="5915875" y="3656066"/>
            <a:ext cx="138434" cy="2977210"/>
            <a:chOff x="0" y="-47625"/>
            <a:chExt cx="38376" cy="825324"/>
          </a:xfrm>
        </p:grpSpPr>
        <p:sp>
          <p:nvSpPr>
            <p:cNvPr id="782" name="Google Shape;782;p24"/>
            <p:cNvSpPr/>
            <p:nvPr/>
          </p:nvSpPr>
          <p:spPr>
            <a:xfrm>
              <a:off x="0" y="0"/>
              <a:ext cx="38376" cy="777699"/>
            </a:xfrm>
            <a:custGeom>
              <a:avLst/>
              <a:gdLst/>
              <a:ahLst/>
              <a:cxnLst/>
              <a:rect l="l" t="t" r="r" b="b"/>
              <a:pathLst>
                <a:path w="38376" h="777699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777699"/>
                  </a:lnTo>
                  <a:lnTo>
                    <a:pt x="0" y="777699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783" name="Google Shape;783;p24"/>
            <p:cNvSpPr txBox="1"/>
            <p:nvPr/>
          </p:nvSpPr>
          <p:spPr>
            <a:xfrm>
              <a:off x="0" y="-47625"/>
              <a:ext cx="38376" cy="825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4" name="Google Shape;784;p24"/>
          <p:cNvSpPr/>
          <p:nvPr/>
        </p:nvSpPr>
        <p:spPr>
          <a:xfrm>
            <a:off x="7222020" y="3597360"/>
            <a:ext cx="3094621" cy="3094621"/>
          </a:xfrm>
          <a:custGeom>
            <a:avLst/>
            <a:gdLst/>
            <a:ahLst/>
            <a:cxnLst/>
            <a:rect l="l" t="t" r="r" b="b"/>
            <a:pathLst>
              <a:path w="3094621" h="3094621" extrusionOk="0">
                <a:moveTo>
                  <a:pt x="0" y="0"/>
                </a:moveTo>
                <a:lnTo>
                  <a:pt x="3094621" y="0"/>
                </a:lnTo>
                <a:lnTo>
                  <a:pt x="3094621" y="3094621"/>
                </a:lnTo>
                <a:lnTo>
                  <a:pt x="0" y="30946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85" name="Google Shape;785;p24"/>
          <p:cNvSpPr txBox="1"/>
          <p:nvPr/>
        </p:nvSpPr>
        <p:spPr>
          <a:xfrm>
            <a:off x="13857695" y="5925986"/>
            <a:ext cx="2337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4" b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Head</a:t>
            </a:r>
            <a:endParaRPr/>
          </a:p>
        </p:txBody>
      </p:sp>
      <p:sp>
        <p:nvSpPr>
          <p:cNvPr id="786" name="Google Shape;786;p24"/>
          <p:cNvSpPr txBox="1"/>
          <p:nvPr/>
        </p:nvSpPr>
        <p:spPr>
          <a:xfrm>
            <a:off x="12266434" y="6594795"/>
            <a:ext cx="5520600" cy="1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Predicting Bounding Boxes and 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Class Probabilities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Series of Convolution Layer 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Final Prediction Layer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7" name="Google Shape;787;p24"/>
          <p:cNvSpPr txBox="1"/>
          <p:nvPr/>
        </p:nvSpPr>
        <p:spPr>
          <a:xfrm>
            <a:off x="13857695" y="3256955"/>
            <a:ext cx="2337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4" b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Neck</a:t>
            </a:r>
            <a:endParaRPr/>
          </a:p>
        </p:txBody>
      </p:sp>
      <p:sp>
        <p:nvSpPr>
          <p:cNvPr id="788" name="Google Shape;788;p24"/>
          <p:cNvSpPr txBox="1"/>
          <p:nvPr/>
        </p:nvSpPr>
        <p:spPr>
          <a:xfrm>
            <a:off x="12266434" y="3925764"/>
            <a:ext cx="5520600" cy="1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Fuse Features from different scales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Convolution Layer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Spatial Pyramid Pooling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Small Objects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9" name="Google Shape;789;p24"/>
          <p:cNvSpPr txBox="1"/>
          <p:nvPr/>
        </p:nvSpPr>
        <p:spPr>
          <a:xfrm>
            <a:off x="13857695" y="1045123"/>
            <a:ext cx="2337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4" b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Backbone</a:t>
            </a:r>
            <a:endParaRPr/>
          </a:p>
        </p:txBody>
      </p:sp>
      <p:sp>
        <p:nvSpPr>
          <p:cNvPr id="790" name="Google Shape;790;p24"/>
          <p:cNvSpPr txBox="1"/>
          <p:nvPr/>
        </p:nvSpPr>
        <p:spPr>
          <a:xfrm>
            <a:off x="12266434" y="1713931"/>
            <a:ext cx="55206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Feature Extraction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CNN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Trained on Imagenet</a:t>
            </a:r>
            <a:endParaRPr sz="220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91" name="Google Shape;7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92" y="2696412"/>
            <a:ext cx="11524783" cy="456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EDA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25"/>
          <p:cNvGrpSpPr/>
          <p:nvPr/>
        </p:nvGrpSpPr>
        <p:grpSpPr>
          <a:xfrm>
            <a:off x="6187481" y="1196878"/>
            <a:ext cx="5913039" cy="6259506"/>
            <a:chOff x="0" y="-47625"/>
            <a:chExt cx="812800" cy="860425"/>
          </a:xfrm>
        </p:grpSpPr>
        <p:sp>
          <p:nvSpPr>
            <p:cNvPr id="797" name="Google Shape;797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798" name="Google Shape;798;p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25"/>
          <p:cNvGrpSpPr/>
          <p:nvPr/>
        </p:nvGrpSpPr>
        <p:grpSpPr>
          <a:xfrm>
            <a:off x="6223907" y="-174255"/>
            <a:ext cx="1628959" cy="1753382"/>
            <a:chOff x="0" y="-47625"/>
            <a:chExt cx="429026" cy="461796"/>
          </a:xfrm>
        </p:grpSpPr>
        <p:sp>
          <p:nvSpPr>
            <p:cNvPr id="800" name="Google Shape;800;p25"/>
            <p:cNvSpPr/>
            <p:nvPr/>
          </p:nvSpPr>
          <p:spPr>
            <a:xfrm>
              <a:off x="0" y="0"/>
              <a:ext cx="429026" cy="414171"/>
            </a:xfrm>
            <a:custGeom>
              <a:avLst/>
              <a:gdLst/>
              <a:ahLst/>
              <a:cxnLst/>
              <a:rect l="l" t="t" r="r" b="b"/>
              <a:pathLst>
                <a:path w="429026" h="414171" extrusionOk="0">
                  <a:moveTo>
                    <a:pt x="0" y="0"/>
                  </a:moveTo>
                  <a:lnTo>
                    <a:pt x="429026" y="0"/>
                  </a:lnTo>
                  <a:lnTo>
                    <a:pt x="429026" y="414171"/>
                  </a:lnTo>
                  <a:lnTo>
                    <a:pt x="0" y="414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01" name="Google Shape;801;p25"/>
            <p:cNvSpPr txBox="1"/>
            <p:nvPr/>
          </p:nvSpPr>
          <p:spPr>
            <a:xfrm>
              <a:off x="0" y="-47625"/>
              <a:ext cx="429026" cy="461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25"/>
          <p:cNvGrpSpPr/>
          <p:nvPr/>
        </p:nvGrpSpPr>
        <p:grpSpPr>
          <a:xfrm>
            <a:off x="6174643" y="7384839"/>
            <a:ext cx="5938713" cy="3154079"/>
            <a:chOff x="0" y="-47625"/>
            <a:chExt cx="1564106" cy="830704"/>
          </a:xfrm>
        </p:grpSpPr>
        <p:sp>
          <p:nvSpPr>
            <p:cNvPr id="803" name="Google Shape;803;p25"/>
            <p:cNvSpPr/>
            <p:nvPr/>
          </p:nvSpPr>
          <p:spPr>
            <a:xfrm>
              <a:off x="0" y="0"/>
              <a:ext cx="1564106" cy="783079"/>
            </a:xfrm>
            <a:custGeom>
              <a:avLst/>
              <a:gdLst/>
              <a:ahLst/>
              <a:cxnLst/>
              <a:rect l="l" t="t" r="r" b="b"/>
              <a:pathLst>
                <a:path w="1564106" h="783079" extrusionOk="0">
                  <a:moveTo>
                    <a:pt x="0" y="0"/>
                  </a:moveTo>
                  <a:lnTo>
                    <a:pt x="1564106" y="0"/>
                  </a:lnTo>
                  <a:lnTo>
                    <a:pt x="1564106" y="783079"/>
                  </a:lnTo>
                  <a:lnTo>
                    <a:pt x="0" y="783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04" name="Google Shape;804;p25"/>
            <p:cNvSpPr txBox="1"/>
            <p:nvPr/>
          </p:nvSpPr>
          <p:spPr>
            <a:xfrm>
              <a:off x="0" y="-47625"/>
              <a:ext cx="1564106" cy="830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25"/>
          <p:cNvSpPr/>
          <p:nvPr/>
        </p:nvSpPr>
        <p:spPr>
          <a:xfrm>
            <a:off x="7998575" y="0"/>
            <a:ext cx="4102622" cy="1434618"/>
          </a:xfrm>
          <a:custGeom>
            <a:avLst/>
            <a:gdLst/>
            <a:ahLst/>
            <a:cxnLst/>
            <a:rect l="l" t="t" r="r" b="b"/>
            <a:pathLst>
              <a:path w="1080348" h="545482" extrusionOk="0">
                <a:moveTo>
                  <a:pt x="0" y="0"/>
                </a:moveTo>
                <a:lnTo>
                  <a:pt x="1080348" y="0"/>
                </a:lnTo>
                <a:lnTo>
                  <a:pt x="1080348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806" name="Google Shape;806;p25"/>
          <p:cNvGrpSpPr/>
          <p:nvPr/>
        </p:nvGrpSpPr>
        <p:grpSpPr>
          <a:xfrm rot="10800000">
            <a:off x="6078200" y="0"/>
            <a:ext cx="145708" cy="10514899"/>
            <a:chOff x="0" y="-47625"/>
            <a:chExt cx="38376" cy="2769356"/>
          </a:xfrm>
        </p:grpSpPr>
        <p:sp>
          <p:nvSpPr>
            <p:cNvPr id="807" name="Google Shape;807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08" name="Google Shape;808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9" name="Google Shape;809;p25"/>
          <p:cNvGrpSpPr/>
          <p:nvPr/>
        </p:nvGrpSpPr>
        <p:grpSpPr>
          <a:xfrm rot="10800000">
            <a:off x="12064093" y="0"/>
            <a:ext cx="145708" cy="10514899"/>
            <a:chOff x="0" y="-47625"/>
            <a:chExt cx="38376" cy="2769356"/>
          </a:xfrm>
        </p:grpSpPr>
        <p:sp>
          <p:nvSpPr>
            <p:cNvPr id="810" name="Google Shape;810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11" name="Google Shape;811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25"/>
          <p:cNvGrpSpPr/>
          <p:nvPr/>
        </p:nvGrpSpPr>
        <p:grpSpPr>
          <a:xfrm rot="10800000">
            <a:off x="7852866" y="0"/>
            <a:ext cx="145708" cy="1687744"/>
            <a:chOff x="0" y="-47625"/>
            <a:chExt cx="38376" cy="444509"/>
          </a:xfrm>
        </p:grpSpPr>
        <p:sp>
          <p:nvSpPr>
            <p:cNvPr id="813" name="Google Shape;813;p25"/>
            <p:cNvSpPr/>
            <p:nvPr/>
          </p:nvSpPr>
          <p:spPr>
            <a:xfrm>
              <a:off x="0" y="0"/>
              <a:ext cx="38376" cy="396884"/>
            </a:xfrm>
            <a:custGeom>
              <a:avLst/>
              <a:gdLst/>
              <a:ahLst/>
              <a:cxnLst/>
              <a:rect l="l" t="t" r="r" b="b"/>
              <a:pathLst>
                <a:path w="38376" h="396884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96884"/>
                  </a:lnTo>
                  <a:lnTo>
                    <a:pt x="0" y="39688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14" name="Google Shape;814;p25"/>
            <p:cNvSpPr txBox="1"/>
            <p:nvPr/>
          </p:nvSpPr>
          <p:spPr>
            <a:xfrm>
              <a:off x="0" y="-47625"/>
              <a:ext cx="38376" cy="444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25"/>
          <p:cNvGrpSpPr/>
          <p:nvPr/>
        </p:nvGrpSpPr>
        <p:grpSpPr>
          <a:xfrm rot="5400000">
            <a:off x="9161559" y="4383777"/>
            <a:ext cx="145708" cy="6218068"/>
            <a:chOff x="0" y="-47625"/>
            <a:chExt cx="38376" cy="1637680"/>
          </a:xfrm>
        </p:grpSpPr>
        <p:sp>
          <p:nvSpPr>
            <p:cNvPr id="816" name="Google Shape;816;p25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17" name="Google Shape;817;p25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25"/>
          <p:cNvGrpSpPr/>
          <p:nvPr/>
        </p:nvGrpSpPr>
        <p:grpSpPr>
          <a:xfrm rot="5400000">
            <a:off x="9161559" y="-1602116"/>
            <a:ext cx="145708" cy="6218068"/>
            <a:chOff x="0" y="-47625"/>
            <a:chExt cx="38376" cy="1637680"/>
          </a:xfrm>
        </p:grpSpPr>
        <p:sp>
          <p:nvSpPr>
            <p:cNvPr id="819" name="Google Shape;819;p25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20" name="Google Shape;820;p25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25"/>
          <p:cNvGrpSpPr/>
          <p:nvPr/>
        </p:nvGrpSpPr>
        <p:grpSpPr>
          <a:xfrm>
            <a:off x="17259300" y="-180826"/>
            <a:ext cx="902930" cy="10467826"/>
            <a:chOff x="0" y="-47625"/>
            <a:chExt cx="237809" cy="2756958"/>
          </a:xfrm>
        </p:grpSpPr>
        <p:sp>
          <p:nvSpPr>
            <p:cNvPr id="822" name="Google Shape;822;p25"/>
            <p:cNvSpPr/>
            <p:nvPr/>
          </p:nvSpPr>
          <p:spPr>
            <a:xfrm>
              <a:off x="0" y="0"/>
              <a:ext cx="237809" cy="2709333"/>
            </a:xfrm>
            <a:custGeom>
              <a:avLst/>
              <a:gdLst/>
              <a:ahLst/>
              <a:cxnLst/>
              <a:rect l="l" t="t" r="r" b="b"/>
              <a:pathLst>
                <a:path w="237809" h="2709333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23" name="Google Shape;823;p25"/>
            <p:cNvSpPr txBox="1"/>
            <p:nvPr/>
          </p:nvSpPr>
          <p:spPr>
            <a:xfrm>
              <a:off x="0" y="-47625"/>
              <a:ext cx="237809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25"/>
          <p:cNvGrpSpPr/>
          <p:nvPr/>
        </p:nvGrpSpPr>
        <p:grpSpPr>
          <a:xfrm>
            <a:off x="17259300" y="-180826"/>
            <a:ext cx="902930" cy="3038931"/>
            <a:chOff x="0" y="-47625"/>
            <a:chExt cx="237809" cy="800377"/>
          </a:xfrm>
        </p:grpSpPr>
        <p:sp>
          <p:nvSpPr>
            <p:cNvPr id="825" name="Google Shape;825;p25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826" name="Google Shape;826;p25"/>
            <p:cNvSpPr txBox="1"/>
            <p:nvPr/>
          </p:nvSpPr>
          <p:spPr>
            <a:xfrm>
              <a:off x="0" y="-47625"/>
              <a:ext cx="237809" cy="800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25"/>
          <p:cNvGrpSpPr/>
          <p:nvPr/>
        </p:nvGrpSpPr>
        <p:grpSpPr>
          <a:xfrm>
            <a:off x="17259300" y="8677124"/>
            <a:ext cx="903276" cy="1688475"/>
            <a:chOff x="0" y="-47624"/>
            <a:chExt cx="237900" cy="444701"/>
          </a:xfrm>
        </p:grpSpPr>
        <p:sp>
          <p:nvSpPr>
            <p:cNvPr id="828" name="Google Shape;828;p25"/>
            <p:cNvSpPr/>
            <p:nvPr/>
          </p:nvSpPr>
          <p:spPr>
            <a:xfrm>
              <a:off x="0" y="0"/>
              <a:ext cx="237809" cy="397077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829" name="Google Shape;829;p25"/>
            <p:cNvSpPr txBox="1"/>
            <p:nvPr/>
          </p:nvSpPr>
          <p:spPr>
            <a:xfrm>
              <a:off x="0" y="-47624"/>
              <a:ext cx="237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25"/>
          <p:cNvGrpSpPr/>
          <p:nvPr/>
        </p:nvGrpSpPr>
        <p:grpSpPr>
          <a:xfrm rot="10800000">
            <a:off x="18162230" y="0"/>
            <a:ext cx="145708" cy="10514899"/>
            <a:chOff x="0" y="-47625"/>
            <a:chExt cx="38376" cy="2769356"/>
          </a:xfrm>
        </p:grpSpPr>
        <p:sp>
          <p:nvSpPr>
            <p:cNvPr id="831" name="Google Shape;831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32" name="Google Shape;832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25"/>
          <p:cNvGrpSpPr/>
          <p:nvPr/>
        </p:nvGrpSpPr>
        <p:grpSpPr>
          <a:xfrm rot="10800000">
            <a:off x="17186446" y="0"/>
            <a:ext cx="145708" cy="10514899"/>
            <a:chOff x="0" y="-47625"/>
            <a:chExt cx="38376" cy="2769356"/>
          </a:xfrm>
        </p:grpSpPr>
        <p:sp>
          <p:nvSpPr>
            <p:cNvPr id="834" name="Google Shape;834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35" name="Google Shape;835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25"/>
          <p:cNvGrpSpPr/>
          <p:nvPr/>
        </p:nvGrpSpPr>
        <p:grpSpPr>
          <a:xfrm rot="5400000">
            <a:off x="17764751" y="2352653"/>
            <a:ext cx="145708" cy="1156610"/>
            <a:chOff x="0" y="-47625"/>
            <a:chExt cx="38376" cy="304622"/>
          </a:xfrm>
        </p:grpSpPr>
        <p:sp>
          <p:nvSpPr>
            <p:cNvPr id="837" name="Google Shape;837;p2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38" name="Google Shape;838;p25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25"/>
          <p:cNvGrpSpPr/>
          <p:nvPr/>
        </p:nvGrpSpPr>
        <p:grpSpPr>
          <a:xfrm rot="5400000">
            <a:off x="17764751" y="8279643"/>
            <a:ext cx="145708" cy="1156610"/>
            <a:chOff x="0" y="-47625"/>
            <a:chExt cx="38376" cy="304622"/>
          </a:xfrm>
        </p:grpSpPr>
        <p:sp>
          <p:nvSpPr>
            <p:cNvPr id="840" name="Google Shape;840;p2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41" name="Google Shape;841;p25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2" name="Google Shape;842;p25"/>
          <p:cNvSpPr txBox="1"/>
          <p:nvPr/>
        </p:nvSpPr>
        <p:spPr>
          <a:xfrm>
            <a:off x="6403482" y="2115502"/>
            <a:ext cx="52392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00" b="0" i="0" u="none" strike="noStrike" cap="none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/>
          </a:p>
        </p:txBody>
      </p:sp>
      <p:sp>
        <p:nvSpPr>
          <p:cNvPr id="843" name="Google Shape;843;p25"/>
          <p:cNvSpPr txBox="1"/>
          <p:nvPr/>
        </p:nvSpPr>
        <p:spPr>
          <a:xfrm>
            <a:off x="6538678" y="7997411"/>
            <a:ext cx="4968900" cy="19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66" b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System</a:t>
            </a:r>
            <a:r>
              <a:rPr lang="en-US" sz="6266" b="1" i="0" u="none" strike="noStrike" cap="none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668" y="191724"/>
            <a:ext cx="12942676" cy="323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668" y="-11105537"/>
            <a:ext cx="12942676" cy="323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122</Words>
  <Application>Microsoft Office PowerPoint</Application>
  <PresentationFormat>Custom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Fira Sans</vt:lpstr>
      <vt:lpstr>Calibri</vt:lpstr>
      <vt:lpstr>Arial</vt:lpstr>
      <vt:lpstr>Marcellus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Aniket Jadhav</cp:lastModifiedBy>
  <cp:revision>2</cp:revision>
  <dcterms:modified xsi:type="dcterms:W3CDTF">2024-04-27T06:33:08Z</dcterms:modified>
</cp:coreProperties>
</file>