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3D8C-B170-46DF-E779-8F3DF8526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78230-3029-0A90-DBE3-5FFC6065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C150-48FC-A451-7E83-D4B4A5B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55DA-82E8-B764-3772-52FA40F2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1A4B-1EBD-EEC4-3B3C-0B3CC8A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F0F8-5870-1421-D1FD-A7373454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D3EB6-01B2-BBC5-F525-79BF170F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D6E0-3954-8BDA-4212-677785A5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1035-30C1-8198-2558-66C564AE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09D5-C1A1-2964-4F74-8E4088A0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9E228-694C-B245-A9CD-7FFC0E3B0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B5E96-C147-E336-4A76-A01F78B9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EAAB-BFA6-EBB7-16EF-C38F06AA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F604-5A50-62F5-A952-3BC79B7B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FFC9-2F44-F180-F9EC-BB96EEB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35A9-1DB6-E6EB-5F2C-BC8F069D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8ABE-5963-3108-96E1-5B98B9BC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543F-0201-EC3F-E092-91B4B85E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B64B-38F0-A857-7702-5CDC2BE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2D5D-9EC1-2A01-BF82-8767CAD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EF9E-02CF-D64B-91F1-92C31118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F25B-9418-E112-E942-D6766039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2699-FDA8-9C2E-D4C5-96D8201A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99F4-6875-E5FB-22B3-0C0870FC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89EA-AF92-5DA2-2140-A146CEB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D13-ABB4-7B5A-E47F-6366690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FBD0-E772-8741-0F9F-1BB89EFD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9987-EE73-076F-D232-8A1385DB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FBC0C-2BBD-499F-18CA-ECB87E6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B014-96FA-3551-6C01-6B1F6F6E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F6381-537A-CCB9-7EAD-38C7965A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99D0-CE78-8839-1E05-A3F86C8E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B0E1-1826-E789-24C7-A950F350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2E17-D97D-2599-C0A4-DAFC0F76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15A7-3E36-461E-3E6B-5CC515F1F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A375-C6EE-6381-5254-AD2423F96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60297-9711-5B4A-74C1-6BDB1244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F0514-86BB-25C3-A32C-0CE2803D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FC068-1680-7BB9-95EB-3A89BA43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E53-63C5-9946-1D29-0BE17244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4F3D-D327-C4B7-107E-0CA7044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4D15-CABC-F925-B276-FC75C33F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D3075-8135-42C0-4AB8-5B103CD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A2901-9160-89D1-B1AA-2DA3E44F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3D3A5-E0A7-91C7-A6A1-64F7E94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FD355-47C2-F5D9-2507-CC58D5EF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223B-1BCB-AF36-CF96-5AB7F35A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2292-1F61-709A-B125-1EF33870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668C-A6FD-9534-3745-6DBFCFBF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8919-DE1C-394B-6392-3E9404CD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ACF8-40A7-2141-8C11-1A89B456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6971-B3B8-4E3E-2D98-5E533B41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1446-3562-AC86-1DA7-9F876AEF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98A1E-0A4B-A179-1A98-44AAFBD7B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3CE1-88DC-EC65-553D-5235A4FA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D5E0-9A8E-B66F-C9B5-2E8BF4E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C1AB-EE21-7274-6753-7E021AFA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B77C-149C-9105-37A2-8DBBE9DE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5FB2A-2E7D-8B6F-BA80-610AD4F9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4642-1044-E60E-A2FA-F9F535CD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0AC3-32C1-0C9B-2647-0CBEE69E8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2F0E-5B86-417E-86A2-D9BECD73D92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7F74-BED2-0BAD-C1DB-DBF4E221F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3E5-9AC0-AA5A-3DED-1955EF3B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21EE-380E-4A1E-893B-46911D66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0DE7FA-5CC8-AE75-F50B-4659FB45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</dc:creator>
  <cp:lastModifiedBy>Ajay K</cp:lastModifiedBy>
  <cp:revision>1</cp:revision>
  <dcterms:created xsi:type="dcterms:W3CDTF">2023-08-17T13:30:44Z</dcterms:created>
  <dcterms:modified xsi:type="dcterms:W3CDTF">2023-08-17T13:31:08Z</dcterms:modified>
</cp:coreProperties>
</file>