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4"/>
  </p:sldMasterIdLst>
  <p:sldIdLst>
    <p:sldId id="256" r:id="rId5"/>
    <p:sldId id="257" r:id="rId6"/>
    <p:sldId id="258" r:id="rId7"/>
    <p:sldId id="259" r:id="rId8"/>
    <p:sldId id="263" r:id="rId9"/>
    <p:sldId id="264" r:id="rId10"/>
    <p:sldId id="265" r:id="rId11"/>
    <p:sldId id="267" r:id="rId12"/>
    <p:sldId id="268" r:id="rId13"/>
    <p:sldId id="269" r:id="rId14"/>
    <p:sldId id="270" r:id="rId15"/>
    <p:sldId id="271" r:id="rId16"/>
    <p:sldId id="272" r:id="rId17"/>
    <p:sldId id="26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hyperlink" Target="https://lucid.app/lucidchart/f7dd4a56-9baa-46a6-a047-fc77730b497d/edit?viewport_loc=-10%2C-10%2C1707%2C821%2C0_0&amp;invitationId=inv_80af03d2-4777-4bf8-bf9e-5d545d2820a0"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lucid.app/lucidchart/aeeac37d-b761-4013-b6d7-209460a9982c/edit?viewport_loc=-10%2C-10%2C1707%2C773%2C0_0&amp;invitationId=inv_06e36df9-70d9-4c3c-9d3d-103d966f0885"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s://lucid.app/lucidchart/d7b1d3f3-04b0-4a8a-825f-038802830134/edit?from_docslist=true&amp;page=0_0"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lucid.app/lucidchart/f7dd4a56-9baa-46a6-a047-fc77730b497d/edit?viewport_loc=-10%2C-10%2C1707%2C821%2C0_0&amp;invitationId=inv_80af03d2-4777-4bf8-bf9e-5d545d2820a0"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lucid.app/lucidchart/aeeac37d-b761-4013-b6d7-209460a9982c/edit?viewport_loc=-10%2C-10%2C1707%2C773%2C0_0&amp;invitationId=inv_06e36df9-70d9-4c3c-9d3d-103d966f0885"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lucid.app/lucidchart/d7b1d3f3-04b0-4a8a-825f-038802830134/edit?from_docslist=true&amp;page=0_0"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2C8A5-AE72-4A50-B74D-F9B18B6561D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172BFD6-47A8-4851-B625-74D9AA2B2FFA}">
      <dgm:prSet/>
      <dgm:spPr/>
      <dgm:t>
        <a:bodyPr/>
        <a:lstStyle/>
        <a:p>
          <a:r>
            <a:rPr lang="en-US" b="1" i="0"/>
            <a:t>We have been asked to develop to a visual editor for JAVA program to compile ,run and edit the JAVA program. Like other Editor in Market this Project is similar with basic features like Menu, Edit, Tools ,Find ,About. </a:t>
          </a:r>
          <a:endParaRPr lang="en-US"/>
        </a:p>
      </dgm:t>
    </dgm:pt>
    <dgm:pt modelId="{B0B90B5F-CD1E-4F7A-AEE9-5BF9909FE9FF}" type="parTrans" cxnId="{DC894BAA-3FB7-4C37-B0AA-C588380BED1D}">
      <dgm:prSet/>
      <dgm:spPr/>
      <dgm:t>
        <a:bodyPr/>
        <a:lstStyle/>
        <a:p>
          <a:endParaRPr lang="en-US"/>
        </a:p>
      </dgm:t>
    </dgm:pt>
    <dgm:pt modelId="{BFEEE219-4FB8-46D7-9E65-F0C06DBABB73}" type="sibTrans" cxnId="{DC894BAA-3FB7-4C37-B0AA-C588380BED1D}">
      <dgm:prSet/>
      <dgm:spPr/>
      <dgm:t>
        <a:bodyPr/>
        <a:lstStyle/>
        <a:p>
          <a:endParaRPr lang="en-US"/>
        </a:p>
      </dgm:t>
    </dgm:pt>
    <dgm:pt modelId="{D9FB48DC-7424-4D15-AD77-B5F99BEE7CE7}">
      <dgm:prSet/>
      <dgm:spPr/>
      <dgm:t>
        <a:bodyPr/>
        <a:lstStyle/>
        <a:p>
          <a:r>
            <a:rPr lang="en-US" b="1" i="0"/>
            <a:t>Developing this Mini - Project Helped Us to gain knowledge on visual editor,  java programming, compiler code, etc.</a:t>
          </a:r>
          <a:endParaRPr lang="en-US"/>
        </a:p>
      </dgm:t>
    </dgm:pt>
    <dgm:pt modelId="{8DA5AA8B-51B1-4805-9FFE-9B1DBFF20241}" type="parTrans" cxnId="{9D3E5285-CC45-4E7A-8BBE-2F27B9469E65}">
      <dgm:prSet/>
      <dgm:spPr/>
      <dgm:t>
        <a:bodyPr/>
        <a:lstStyle/>
        <a:p>
          <a:endParaRPr lang="en-US"/>
        </a:p>
      </dgm:t>
    </dgm:pt>
    <dgm:pt modelId="{A66614A2-F95B-49E5-A06A-93C0B1AB7776}" type="sibTrans" cxnId="{9D3E5285-CC45-4E7A-8BBE-2F27B9469E65}">
      <dgm:prSet/>
      <dgm:spPr/>
      <dgm:t>
        <a:bodyPr/>
        <a:lstStyle/>
        <a:p>
          <a:endParaRPr lang="en-US"/>
        </a:p>
      </dgm:t>
    </dgm:pt>
    <dgm:pt modelId="{5FF71D32-2F75-4B04-B97F-7BE301F7F250}">
      <dgm:prSet/>
      <dgm:spPr/>
      <dgm:t>
        <a:bodyPr/>
        <a:lstStyle/>
        <a:p>
          <a:r>
            <a:rPr lang="en-US" b="1" i="0"/>
            <a:t>We Have Used Swing, Java Technology to Develop it.</a:t>
          </a:r>
          <a:endParaRPr lang="en-US"/>
        </a:p>
      </dgm:t>
    </dgm:pt>
    <dgm:pt modelId="{EE350654-0E25-404C-9F2F-AA4EE3F5AC26}" type="parTrans" cxnId="{382A4765-8A87-4A38-A9DC-455D3344CA9F}">
      <dgm:prSet/>
      <dgm:spPr/>
      <dgm:t>
        <a:bodyPr/>
        <a:lstStyle/>
        <a:p>
          <a:endParaRPr lang="en-US"/>
        </a:p>
      </dgm:t>
    </dgm:pt>
    <dgm:pt modelId="{6739911B-CF85-4DBE-AB6E-A0CBF7892574}" type="sibTrans" cxnId="{382A4765-8A87-4A38-A9DC-455D3344CA9F}">
      <dgm:prSet/>
      <dgm:spPr/>
      <dgm:t>
        <a:bodyPr/>
        <a:lstStyle/>
        <a:p>
          <a:endParaRPr lang="en-US"/>
        </a:p>
      </dgm:t>
    </dgm:pt>
    <dgm:pt modelId="{2E323725-2DBC-4EE9-B544-326ED9AEF7B1}" type="pres">
      <dgm:prSet presAssocID="{2C72C8A5-AE72-4A50-B74D-F9B18B6561DC}" presName="linear" presStyleCnt="0">
        <dgm:presLayoutVars>
          <dgm:animLvl val="lvl"/>
          <dgm:resizeHandles val="exact"/>
        </dgm:presLayoutVars>
      </dgm:prSet>
      <dgm:spPr/>
    </dgm:pt>
    <dgm:pt modelId="{020E519B-1FE3-4602-B886-4FF25AD3B942}" type="pres">
      <dgm:prSet presAssocID="{C172BFD6-47A8-4851-B625-74D9AA2B2FFA}" presName="parentText" presStyleLbl="node1" presStyleIdx="0" presStyleCnt="3">
        <dgm:presLayoutVars>
          <dgm:chMax val="0"/>
          <dgm:bulletEnabled val="1"/>
        </dgm:presLayoutVars>
      </dgm:prSet>
      <dgm:spPr/>
    </dgm:pt>
    <dgm:pt modelId="{90980612-2D49-45ED-9210-35F57222B963}" type="pres">
      <dgm:prSet presAssocID="{BFEEE219-4FB8-46D7-9E65-F0C06DBABB73}" presName="spacer" presStyleCnt="0"/>
      <dgm:spPr/>
    </dgm:pt>
    <dgm:pt modelId="{BE672982-CE58-4C87-A650-80D1C7B040A9}" type="pres">
      <dgm:prSet presAssocID="{D9FB48DC-7424-4D15-AD77-B5F99BEE7CE7}" presName="parentText" presStyleLbl="node1" presStyleIdx="1" presStyleCnt="3">
        <dgm:presLayoutVars>
          <dgm:chMax val="0"/>
          <dgm:bulletEnabled val="1"/>
        </dgm:presLayoutVars>
      </dgm:prSet>
      <dgm:spPr/>
    </dgm:pt>
    <dgm:pt modelId="{974C2F2B-F505-418B-91A9-14E4D900E693}" type="pres">
      <dgm:prSet presAssocID="{A66614A2-F95B-49E5-A06A-93C0B1AB7776}" presName="spacer" presStyleCnt="0"/>
      <dgm:spPr/>
    </dgm:pt>
    <dgm:pt modelId="{94B6BA20-2196-4709-83EE-D7B9D8FF0B82}" type="pres">
      <dgm:prSet presAssocID="{5FF71D32-2F75-4B04-B97F-7BE301F7F250}" presName="parentText" presStyleLbl="node1" presStyleIdx="2" presStyleCnt="3">
        <dgm:presLayoutVars>
          <dgm:chMax val="0"/>
          <dgm:bulletEnabled val="1"/>
        </dgm:presLayoutVars>
      </dgm:prSet>
      <dgm:spPr/>
    </dgm:pt>
  </dgm:ptLst>
  <dgm:cxnLst>
    <dgm:cxn modelId="{1D719D04-805C-4BD3-A379-03D4AE712810}" type="presOf" srcId="{2C72C8A5-AE72-4A50-B74D-F9B18B6561DC}" destId="{2E323725-2DBC-4EE9-B544-326ED9AEF7B1}" srcOrd="0" destOrd="0" presId="urn:microsoft.com/office/officeart/2005/8/layout/vList2"/>
    <dgm:cxn modelId="{274AD75F-482C-4DD3-AD37-1DBBE124A149}" type="presOf" srcId="{D9FB48DC-7424-4D15-AD77-B5F99BEE7CE7}" destId="{BE672982-CE58-4C87-A650-80D1C7B040A9}" srcOrd="0" destOrd="0" presId="urn:microsoft.com/office/officeart/2005/8/layout/vList2"/>
    <dgm:cxn modelId="{382A4765-8A87-4A38-A9DC-455D3344CA9F}" srcId="{2C72C8A5-AE72-4A50-B74D-F9B18B6561DC}" destId="{5FF71D32-2F75-4B04-B97F-7BE301F7F250}" srcOrd="2" destOrd="0" parTransId="{EE350654-0E25-404C-9F2F-AA4EE3F5AC26}" sibTransId="{6739911B-CF85-4DBE-AB6E-A0CBF7892574}"/>
    <dgm:cxn modelId="{9D3E5285-CC45-4E7A-8BBE-2F27B9469E65}" srcId="{2C72C8A5-AE72-4A50-B74D-F9B18B6561DC}" destId="{D9FB48DC-7424-4D15-AD77-B5F99BEE7CE7}" srcOrd="1" destOrd="0" parTransId="{8DA5AA8B-51B1-4805-9FFE-9B1DBFF20241}" sibTransId="{A66614A2-F95B-49E5-A06A-93C0B1AB7776}"/>
    <dgm:cxn modelId="{DC894BAA-3FB7-4C37-B0AA-C588380BED1D}" srcId="{2C72C8A5-AE72-4A50-B74D-F9B18B6561DC}" destId="{C172BFD6-47A8-4851-B625-74D9AA2B2FFA}" srcOrd="0" destOrd="0" parTransId="{B0B90B5F-CD1E-4F7A-AEE9-5BF9909FE9FF}" sibTransId="{BFEEE219-4FB8-46D7-9E65-F0C06DBABB73}"/>
    <dgm:cxn modelId="{800B27E8-C124-435C-9734-6616649269BD}" type="presOf" srcId="{5FF71D32-2F75-4B04-B97F-7BE301F7F250}" destId="{94B6BA20-2196-4709-83EE-D7B9D8FF0B82}" srcOrd="0" destOrd="0" presId="urn:microsoft.com/office/officeart/2005/8/layout/vList2"/>
    <dgm:cxn modelId="{90C180FD-B00D-4750-B1FC-CE52298983D6}" type="presOf" srcId="{C172BFD6-47A8-4851-B625-74D9AA2B2FFA}" destId="{020E519B-1FE3-4602-B886-4FF25AD3B942}" srcOrd="0" destOrd="0" presId="urn:microsoft.com/office/officeart/2005/8/layout/vList2"/>
    <dgm:cxn modelId="{49AC3E15-6E1C-462D-BC01-4F151D534C79}" type="presParOf" srcId="{2E323725-2DBC-4EE9-B544-326ED9AEF7B1}" destId="{020E519B-1FE3-4602-B886-4FF25AD3B942}" srcOrd="0" destOrd="0" presId="urn:microsoft.com/office/officeart/2005/8/layout/vList2"/>
    <dgm:cxn modelId="{0C0F4B03-554E-4881-BB2D-F7FE95C50716}" type="presParOf" srcId="{2E323725-2DBC-4EE9-B544-326ED9AEF7B1}" destId="{90980612-2D49-45ED-9210-35F57222B963}" srcOrd="1" destOrd="0" presId="urn:microsoft.com/office/officeart/2005/8/layout/vList2"/>
    <dgm:cxn modelId="{7E227DA1-5B33-4DED-A38B-5E56D511902B}" type="presParOf" srcId="{2E323725-2DBC-4EE9-B544-326ED9AEF7B1}" destId="{BE672982-CE58-4C87-A650-80D1C7B040A9}" srcOrd="2" destOrd="0" presId="urn:microsoft.com/office/officeart/2005/8/layout/vList2"/>
    <dgm:cxn modelId="{33727663-8932-42CB-BCE2-EE42F850EF9F}" type="presParOf" srcId="{2E323725-2DBC-4EE9-B544-326ED9AEF7B1}" destId="{974C2F2B-F505-418B-91A9-14E4D900E693}" srcOrd="3" destOrd="0" presId="urn:microsoft.com/office/officeart/2005/8/layout/vList2"/>
    <dgm:cxn modelId="{DA8FCDC6-368B-4345-A1A8-51B86D373F15}" type="presParOf" srcId="{2E323725-2DBC-4EE9-B544-326ED9AEF7B1}" destId="{94B6BA20-2196-4709-83EE-D7B9D8FF0B8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8017DE-EC44-400C-B11B-8C04DFCD497C}"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4FBF0B17-5A2C-47A6-9C32-D42265D4DF3C}">
      <dgm:prSet/>
      <dgm:spPr/>
      <dgm:t>
        <a:bodyPr/>
        <a:lstStyle/>
        <a:p>
          <a:r>
            <a:rPr lang="en-US" b="1"/>
            <a:t>A compiler is software (a program) that translates a high-level programming language to machine language</a:t>
          </a:r>
          <a:endParaRPr lang="en-US"/>
        </a:p>
      </dgm:t>
    </dgm:pt>
    <dgm:pt modelId="{DA4CE4F2-7E4F-4207-9E82-FFBB2D3F6369}" type="parTrans" cxnId="{D737D727-01C5-41F5-83BF-EA9389D7B628}">
      <dgm:prSet/>
      <dgm:spPr/>
      <dgm:t>
        <a:bodyPr/>
        <a:lstStyle/>
        <a:p>
          <a:endParaRPr lang="en-US"/>
        </a:p>
      </dgm:t>
    </dgm:pt>
    <dgm:pt modelId="{7F9A8563-5B5A-4BD5-8A3B-B6E66E65D404}" type="sibTrans" cxnId="{D737D727-01C5-41F5-83BF-EA9389D7B628}">
      <dgm:prSet/>
      <dgm:spPr/>
      <dgm:t>
        <a:bodyPr/>
        <a:lstStyle/>
        <a:p>
          <a:endParaRPr lang="en-US"/>
        </a:p>
      </dgm:t>
    </dgm:pt>
    <dgm:pt modelId="{C4120C8D-B09C-4CCD-BC81-784303E22697}">
      <dgm:prSet/>
      <dgm:spPr/>
      <dgm:t>
        <a:bodyPr/>
        <a:lstStyle/>
        <a:p>
          <a:r>
            <a:rPr lang="en-US" b="1"/>
            <a:t>A simple representation would be:Source Code ----&gt; Compiler -----&gt; Machine Language (Object File)</a:t>
          </a:r>
          <a:endParaRPr lang="en-US"/>
        </a:p>
      </dgm:t>
    </dgm:pt>
    <dgm:pt modelId="{1B890AC4-A56B-4C36-A2D5-B54B9299BC29}" type="parTrans" cxnId="{C7C4C4CE-8CE2-4B03-AE01-D83B20A8E58A}">
      <dgm:prSet/>
      <dgm:spPr/>
      <dgm:t>
        <a:bodyPr/>
        <a:lstStyle/>
        <a:p>
          <a:endParaRPr lang="en-US"/>
        </a:p>
      </dgm:t>
    </dgm:pt>
    <dgm:pt modelId="{77D2DC0A-A9D7-4713-AF9B-969FF7390229}" type="sibTrans" cxnId="{C7C4C4CE-8CE2-4B03-AE01-D83B20A8E58A}">
      <dgm:prSet/>
      <dgm:spPr/>
      <dgm:t>
        <a:bodyPr/>
        <a:lstStyle/>
        <a:p>
          <a:endParaRPr lang="en-US"/>
        </a:p>
      </dgm:t>
    </dgm:pt>
    <dgm:pt modelId="{F667965A-6BED-40F7-9B9B-E271279C530B}">
      <dgm:prSet/>
      <dgm:spPr/>
      <dgm:t>
        <a:bodyPr/>
        <a:lstStyle/>
        <a:p>
          <a:r>
            <a:rPr lang="en-US" b="1"/>
            <a:t>It's not as simple as an assembler translator.</a:t>
          </a:r>
          <a:endParaRPr lang="en-US"/>
        </a:p>
      </dgm:t>
    </dgm:pt>
    <dgm:pt modelId="{69B65F8A-4A64-444C-A826-FE61A633A8D1}" type="parTrans" cxnId="{19517030-1C89-4FE3-82E2-DF7DF03410BB}">
      <dgm:prSet/>
      <dgm:spPr/>
      <dgm:t>
        <a:bodyPr/>
        <a:lstStyle/>
        <a:p>
          <a:endParaRPr lang="en-US"/>
        </a:p>
      </dgm:t>
    </dgm:pt>
    <dgm:pt modelId="{63C31C49-7880-41FD-8797-FB2B7777B7D1}" type="sibTrans" cxnId="{19517030-1C89-4FE3-82E2-DF7DF03410BB}">
      <dgm:prSet/>
      <dgm:spPr/>
      <dgm:t>
        <a:bodyPr/>
        <a:lstStyle/>
        <a:p>
          <a:endParaRPr lang="en-US"/>
        </a:p>
      </dgm:t>
    </dgm:pt>
    <dgm:pt modelId="{3C53E64A-31A1-4511-9805-F9FABA54B816}">
      <dgm:prSet/>
      <dgm:spPr/>
      <dgm:t>
        <a:bodyPr/>
        <a:lstStyle/>
        <a:p>
          <a:r>
            <a:rPr lang="en-US" b="1"/>
            <a:t>A compiler has to perform several steps to produce an object file in machine code form.</a:t>
          </a:r>
          <a:endParaRPr lang="en-US"/>
        </a:p>
      </dgm:t>
    </dgm:pt>
    <dgm:pt modelId="{EAD88094-F90E-4AE1-AFC1-6396EA7580AF}" type="parTrans" cxnId="{3746C573-CABA-4711-B6C1-34E7AD734371}">
      <dgm:prSet/>
      <dgm:spPr/>
      <dgm:t>
        <a:bodyPr/>
        <a:lstStyle/>
        <a:p>
          <a:endParaRPr lang="en-US"/>
        </a:p>
      </dgm:t>
    </dgm:pt>
    <dgm:pt modelId="{8302A7A7-5CED-4D45-B81C-9AF2992F2908}" type="sibTrans" cxnId="{3746C573-CABA-4711-B6C1-34E7AD734371}">
      <dgm:prSet/>
      <dgm:spPr/>
      <dgm:t>
        <a:bodyPr/>
        <a:lstStyle/>
        <a:p>
          <a:endParaRPr lang="en-US"/>
        </a:p>
      </dgm:t>
    </dgm:pt>
    <dgm:pt modelId="{A9EE2C68-EFFE-42ED-915C-B04E7E7B63C8}" type="pres">
      <dgm:prSet presAssocID="{2E8017DE-EC44-400C-B11B-8C04DFCD497C}" presName="outerComposite" presStyleCnt="0">
        <dgm:presLayoutVars>
          <dgm:chMax val="5"/>
          <dgm:dir/>
          <dgm:resizeHandles val="exact"/>
        </dgm:presLayoutVars>
      </dgm:prSet>
      <dgm:spPr/>
    </dgm:pt>
    <dgm:pt modelId="{2EA7A256-D159-46DA-90BA-23FE16CF761C}" type="pres">
      <dgm:prSet presAssocID="{2E8017DE-EC44-400C-B11B-8C04DFCD497C}" presName="dummyMaxCanvas" presStyleCnt="0">
        <dgm:presLayoutVars/>
      </dgm:prSet>
      <dgm:spPr/>
    </dgm:pt>
    <dgm:pt modelId="{8EA1C54D-2203-4276-A3A2-BCAB41D02AB3}" type="pres">
      <dgm:prSet presAssocID="{2E8017DE-EC44-400C-B11B-8C04DFCD497C}" presName="FourNodes_1" presStyleLbl="node1" presStyleIdx="0" presStyleCnt="4">
        <dgm:presLayoutVars>
          <dgm:bulletEnabled val="1"/>
        </dgm:presLayoutVars>
      </dgm:prSet>
      <dgm:spPr/>
    </dgm:pt>
    <dgm:pt modelId="{0CE212E6-9D5A-4E8D-879D-1F0F070AFF97}" type="pres">
      <dgm:prSet presAssocID="{2E8017DE-EC44-400C-B11B-8C04DFCD497C}" presName="FourNodes_2" presStyleLbl="node1" presStyleIdx="1" presStyleCnt="4">
        <dgm:presLayoutVars>
          <dgm:bulletEnabled val="1"/>
        </dgm:presLayoutVars>
      </dgm:prSet>
      <dgm:spPr/>
    </dgm:pt>
    <dgm:pt modelId="{8AE41695-99F6-43EB-B80D-D8525D224C9F}" type="pres">
      <dgm:prSet presAssocID="{2E8017DE-EC44-400C-B11B-8C04DFCD497C}" presName="FourNodes_3" presStyleLbl="node1" presStyleIdx="2" presStyleCnt="4">
        <dgm:presLayoutVars>
          <dgm:bulletEnabled val="1"/>
        </dgm:presLayoutVars>
      </dgm:prSet>
      <dgm:spPr/>
    </dgm:pt>
    <dgm:pt modelId="{10B322B2-5EB3-4D3C-ABC9-A4A5C6A0A6F2}" type="pres">
      <dgm:prSet presAssocID="{2E8017DE-EC44-400C-B11B-8C04DFCD497C}" presName="FourNodes_4" presStyleLbl="node1" presStyleIdx="3" presStyleCnt="4">
        <dgm:presLayoutVars>
          <dgm:bulletEnabled val="1"/>
        </dgm:presLayoutVars>
      </dgm:prSet>
      <dgm:spPr/>
    </dgm:pt>
    <dgm:pt modelId="{6288E414-53FB-466C-B067-7A212C0FD468}" type="pres">
      <dgm:prSet presAssocID="{2E8017DE-EC44-400C-B11B-8C04DFCD497C}" presName="FourConn_1-2" presStyleLbl="fgAccFollowNode1" presStyleIdx="0" presStyleCnt="3">
        <dgm:presLayoutVars>
          <dgm:bulletEnabled val="1"/>
        </dgm:presLayoutVars>
      </dgm:prSet>
      <dgm:spPr/>
    </dgm:pt>
    <dgm:pt modelId="{E2ACF4B7-9AFD-4F44-A96D-F334E8C4807F}" type="pres">
      <dgm:prSet presAssocID="{2E8017DE-EC44-400C-B11B-8C04DFCD497C}" presName="FourConn_2-3" presStyleLbl="fgAccFollowNode1" presStyleIdx="1" presStyleCnt="3">
        <dgm:presLayoutVars>
          <dgm:bulletEnabled val="1"/>
        </dgm:presLayoutVars>
      </dgm:prSet>
      <dgm:spPr/>
    </dgm:pt>
    <dgm:pt modelId="{9E3AF3BE-0734-4E34-B562-9EEB6731FCD4}" type="pres">
      <dgm:prSet presAssocID="{2E8017DE-EC44-400C-B11B-8C04DFCD497C}" presName="FourConn_3-4" presStyleLbl="fgAccFollowNode1" presStyleIdx="2" presStyleCnt="3">
        <dgm:presLayoutVars>
          <dgm:bulletEnabled val="1"/>
        </dgm:presLayoutVars>
      </dgm:prSet>
      <dgm:spPr/>
    </dgm:pt>
    <dgm:pt modelId="{16694A4A-1A64-4D2F-8272-7D5DBC0524CF}" type="pres">
      <dgm:prSet presAssocID="{2E8017DE-EC44-400C-B11B-8C04DFCD497C}" presName="FourNodes_1_text" presStyleLbl="node1" presStyleIdx="3" presStyleCnt="4">
        <dgm:presLayoutVars>
          <dgm:bulletEnabled val="1"/>
        </dgm:presLayoutVars>
      </dgm:prSet>
      <dgm:spPr/>
    </dgm:pt>
    <dgm:pt modelId="{48B81253-607A-4CEA-9DAA-0DD3268E3DDA}" type="pres">
      <dgm:prSet presAssocID="{2E8017DE-EC44-400C-B11B-8C04DFCD497C}" presName="FourNodes_2_text" presStyleLbl="node1" presStyleIdx="3" presStyleCnt="4">
        <dgm:presLayoutVars>
          <dgm:bulletEnabled val="1"/>
        </dgm:presLayoutVars>
      </dgm:prSet>
      <dgm:spPr/>
    </dgm:pt>
    <dgm:pt modelId="{3A2540C9-15AD-4A84-8354-10C35C1EACB9}" type="pres">
      <dgm:prSet presAssocID="{2E8017DE-EC44-400C-B11B-8C04DFCD497C}" presName="FourNodes_3_text" presStyleLbl="node1" presStyleIdx="3" presStyleCnt="4">
        <dgm:presLayoutVars>
          <dgm:bulletEnabled val="1"/>
        </dgm:presLayoutVars>
      </dgm:prSet>
      <dgm:spPr/>
    </dgm:pt>
    <dgm:pt modelId="{074E3C09-03D9-4FC0-89E2-F1689A7F3FCC}" type="pres">
      <dgm:prSet presAssocID="{2E8017DE-EC44-400C-B11B-8C04DFCD497C}" presName="FourNodes_4_text" presStyleLbl="node1" presStyleIdx="3" presStyleCnt="4">
        <dgm:presLayoutVars>
          <dgm:bulletEnabled val="1"/>
        </dgm:presLayoutVars>
      </dgm:prSet>
      <dgm:spPr/>
    </dgm:pt>
  </dgm:ptLst>
  <dgm:cxnLst>
    <dgm:cxn modelId="{D737D727-01C5-41F5-83BF-EA9389D7B628}" srcId="{2E8017DE-EC44-400C-B11B-8C04DFCD497C}" destId="{4FBF0B17-5A2C-47A6-9C32-D42265D4DF3C}" srcOrd="0" destOrd="0" parTransId="{DA4CE4F2-7E4F-4207-9E82-FFBB2D3F6369}" sibTransId="{7F9A8563-5B5A-4BD5-8A3B-B6E66E65D404}"/>
    <dgm:cxn modelId="{BD16E228-3BEE-45F8-9909-F371AC882233}" type="presOf" srcId="{4FBF0B17-5A2C-47A6-9C32-D42265D4DF3C}" destId="{16694A4A-1A64-4D2F-8272-7D5DBC0524CF}" srcOrd="1" destOrd="0" presId="urn:microsoft.com/office/officeart/2005/8/layout/vProcess5"/>
    <dgm:cxn modelId="{19517030-1C89-4FE3-82E2-DF7DF03410BB}" srcId="{2E8017DE-EC44-400C-B11B-8C04DFCD497C}" destId="{F667965A-6BED-40F7-9B9B-E271279C530B}" srcOrd="2" destOrd="0" parTransId="{69B65F8A-4A64-444C-A826-FE61A633A8D1}" sibTransId="{63C31C49-7880-41FD-8797-FB2B7777B7D1}"/>
    <dgm:cxn modelId="{323C7237-76BA-4C9E-9863-0804E10958F7}" type="presOf" srcId="{C4120C8D-B09C-4CCD-BC81-784303E22697}" destId="{0CE212E6-9D5A-4E8D-879D-1F0F070AFF97}" srcOrd="0" destOrd="0" presId="urn:microsoft.com/office/officeart/2005/8/layout/vProcess5"/>
    <dgm:cxn modelId="{F379A83A-86AE-47AF-B74D-DF8053515DFF}" type="presOf" srcId="{C4120C8D-B09C-4CCD-BC81-784303E22697}" destId="{48B81253-607A-4CEA-9DAA-0DD3268E3DDA}" srcOrd="1" destOrd="0" presId="urn:microsoft.com/office/officeart/2005/8/layout/vProcess5"/>
    <dgm:cxn modelId="{F5F36140-EC90-4A9D-B09B-CA1C88AD88C8}" type="presOf" srcId="{7F9A8563-5B5A-4BD5-8A3B-B6E66E65D404}" destId="{6288E414-53FB-466C-B067-7A212C0FD468}" srcOrd="0" destOrd="0" presId="urn:microsoft.com/office/officeart/2005/8/layout/vProcess5"/>
    <dgm:cxn modelId="{B74C5764-CE76-47B0-8AF8-A8FECD15DD89}" type="presOf" srcId="{77D2DC0A-A9D7-4713-AF9B-969FF7390229}" destId="{E2ACF4B7-9AFD-4F44-A96D-F334E8C4807F}" srcOrd="0" destOrd="0" presId="urn:microsoft.com/office/officeart/2005/8/layout/vProcess5"/>
    <dgm:cxn modelId="{88E0AE6C-5039-4464-84E0-FB347D0D8C47}" type="presOf" srcId="{4FBF0B17-5A2C-47A6-9C32-D42265D4DF3C}" destId="{8EA1C54D-2203-4276-A3A2-BCAB41D02AB3}" srcOrd="0" destOrd="0" presId="urn:microsoft.com/office/officeart/2005/8/layout/vProcess5"/>
    <dgm:cxn modelId="{3746C573-CABA-4711-B6C1-34E7AD734371}" srcId="{2E8017DE-EC44-400C-B11B-8C04DFCD497C}" destId="{3C53E64A-31A1-4511-9805-F9FABA54B816}" srcOrd="3" destOrd="0" parTransId="{EAD88094-F90E-4AE1-AFC1-6396EA7580AF}" sibTransId="{8302A7A7-5CED-4D45-B81C-9AF2992F2908}"/>
    <dgm:cxn modelId="{A92DE953-25E8-42D3-B87D-7E2C664128A9}" type="presOf" srcId="{63C31C49-7880-41FD-8797-FB2B7777B7D1}" destId="{9E3AF3BE-0734-4E34-B562-9EEB6731FCD4}" srcOrd="0" destOrd="0" presId="urn:microsoft.com/office/officeart/2005/8/layout/vProcess5"/>
    <dgm:cxn modelId="{2F3D8C7D-F3AB-472E-B8C8-15D18222444A}" type="presOf" srcId="{2E8017DE-EC44-400C-B11B-8C04DFCD497C}" destId="{A9EE2C68-EFFE-42ED-915C-B04E7E7B63C8}" srcOrd="0" destOrd="0" presId="urn:microsoft.com/office/officeart/2005/8/layout/vProcess5"/>
    <dgm:cxn modelId="{82A84CB0-6A1D-4F43-A067-82810A517ABD}" type="presOf" srcId="{F667965A-6BED-40F7-9B9B-E271279C530B}" destId="{3A2540C9-15AD-4A84-8354-10C35C1EACB9}" srcOrd="1" destOrd="0" presId="urn:microsoft.com/office/officeart/2005/8/layout/vProcess5"/>
    <dgm:cxn modelId="{C7C4C4CE-8CE2-4B03-AE01-D83B20A8E58A}" srcId="{2E8017DE-EC44-400C-B11B-8C04DFCD497C}" destId="{C4120C8D-B09C-4CCD-BC81-784303E22697}" srcOrd="1" destOrd="0" parTransId="{1B890AC4-A56B-4C36-A2D5-B54B9299BC29}" sibTransId="{77D2DC0A-A9D7-4713-AF9B-969FF7390229}"/>
    <dgm:cxn modelId="{BF095DD2-D4C9-4371-9BEB-154700C03FB8}" type="presOf" srcId="{F667965A-6BED-40F7-9B9B-E271279C530B}" destId="{8AE41695-99F6-43EB-B80D-D8525D224C9F}" srcOrd="0" destOrd="0" presId="urn:microsoft.com/office/officeart/2005/8/layout/vProcess5"/>
    <dgm:cxn modelId="{2177BCED-C473-44C4-B881-795017B145F1}" type="presOf" srcId="{3C53E64A-31A1-4511-9805-F9FABA54B816}" destId="{074E3C09-03D9-4FC0-89E2-F1689A7F3FCC}" srcOrd="1" destOrd="0" presId="urn:microsoft.com/office/officeart/2005/8/layout/vProcess5"/>
    <dgm:cxn modelId="{5B2D3FFF-F5C6-444C-B02E-C3AC77A7DD8B}" type="presOf" srcId="{3C53E64A-31A1-4511-9805-F9FABA54B816}" destId="{10B322B2-5EB3-4D3C-ABC9-A4A5C6A0A6F2}" srcOrd="0" destOrd="0" presId="urn:microsoft.com/office/officeart/2005/8/layout/vProcess5"/>
    <dgm:cxn modelId="{8CC7E589-37F2-47E1-8F3B-E0B41614117B}" type="presParOf" srcId="{A9EE2C68-EFFE-42ED-915C-B04E7E7B63C8}" destId="{2EA7A256-D159-46DA-90BA-23FE16CF761C}" srcOrd="0" destOrd="0" presId="urn:microsoft.com/office/officeart/2005/8/layout/vProcess5"/>
    <dgm:cxn modelId="{2C6172C8-1D67-46ED-B49B-470628DBF606}" type="presParOf" srcId="{A9EE2C68-EFFE-42ED-915C-B04E7E7B63C8}" destId="{8EA1C54D-2203-4276-A3A2-BCAB41D02AB3}" srcOrd="1" destOrd="0" presId="urn:microsoft.com/office/officeart/2005/8/layout/vProcess5"/>
    <dgm:cxn modelId="{0C3303BE-9BB8-4506-87FB-BC2D32C9E9F6}" type="presParOf" srcId="{A9EE2C68-EFFE-42ED-915C-B04E7E7B63C8}" destId="{0CE212E6-9D5A-4E8D-879D-1F0F070AFF97}" srcOrd="2" destOrd="0" presId="urn:microsoft.com/office/officeart/2005/8/layout/vProcess5"/>
    <dgm:cxn modelId="{FD624CD3-DE70-4ED6-94F3-2D362C83F918}" type="presParOf" srcId="{A9EE2C68-EFFE-42ED-915C-B04E7E7B63C8}" destId="{8AE41695-99F6-43EB-B80D-D8525D224C9F}" srcOrd="3" destOrd="0" presId="urn:microsoft.com/office/officeart/2005/8/layout/vProcess5"/>
    <dgm:cxn modelId="{DB928EA1-8884-4B76-9790-01EB8601FD7F}" type="presParOf" srcId="{A9EE2C68-EFFE-42ED-915C-B04E7E7B63C8}" destId="{10B322B2-5EB3-4D3C-ABC9-A4A5C6A0A6F2}" srcOrd="4" destOrd="0" presId="urn:microsoft.com/office/officeart/2005/8/layout/vProcess5"/>
    <dgm:cxn modelId="{EBC18E67-44EA-465D-98C9-FA7CA66B07E9}" type="presParOf" srcId="{A9EE2C68-EFFE-42ED-915C-B04E7E7B63C8}" destId="{6288E414-53FB-466C-B067-7A212C0FD468}" srcOrd="5" destOrd="0" presId="urn:microsoft.com/office/officeart/2005/8/layout/vProcess5"/>
    <dgm:cxn modelId="{D63617CE-FC39-496C-8B52-1256C1B6A4ED}" type="presParOf" srcId="{A9EE2C68-EFFE-42ED-915C-B04E7E7B63C8}" destId="{E2ACF4B7-9AFD-4F44-A96D-F334E8C4807F}" srcOrd="6" destOrd="0" presId="urn:microsoft.com/office/officeart/2005/8/layout/vProcess5"/>
    <dgm:cxn modelId="{9D179CD3-F535-4197-949E-7D07577D0247}" type="presParOf" srcId="{A9EE2C68-EFFE-42ED-915C-B04E7E7B63C8}" destId="{9E3AF3BE-0734-4E34-B562-9EEB6731FCD4}" srcOrd="7" destOrd="0" presId="urn:microsoft.com/office/officeart/2005/8/layout/vProcess5"/>
    <dgm:cxn modelId="{76DEE49C-6092-4476-8ED1-E81B4C1B993C}" type="presParOf" srcId="{A9EE2C68-EFFE-42ED-915C-B04E7E7B63C8}" destId="{16694A4A-1A64-4D2F-8272-7D5DBC0524CF}" srcOrd="8" destOrd="0" presId="urn:microsoft.com/office/officeart/2005/8/layout/vProcess5"/>
    <dgm:cxn modelId="{8A058439-4B63-405C-BBEF-8459D6A94AE4}" type="presParOf" srcId="{A9EE2C68-EFFE-42ED-915C-B04E7E7B63C8}" destId="{48B81253-607A-4CEA-9DAA-0DD3268E3DDA}" srcOrd="9" destOrd="0" presId="urn:microsoft.com/office/officeart/2005/8/layout/vProcess5"/>
    <dgm:cxn modelId="{5A2B4E5C-99A3-41EE-A68C-046213455C63}" type="presParOf" srcId="{A9EE2C68-EFFE-42ED-915C-B04E7E7B63C8}" destId="{3A2540C9-15AD-4A84-8354-10C35C1EACB9}" srcOrd="10" destOrd="0" presId="urn:microsoft.com/office/officeart/2005/8/layout/vProcess5"/>
    <dgm:cxn modelId="{55201303-9B77-4C40-9983-563D31DD4CD2}" type="presParOf" srcId="{A9EE2C68-EFFE-42ED-915C-B04E7E7B63C8}" destId="{074E3C09-03D9-4FC0-89E2-F1689A7F3FC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F126A1-236B-4DCA-AC82-992EF69D083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86D6BD0-15D1-42AF-ABFB-21FA9069E5BB}">
      <dgm:prSet/>
      <dgm:spPr/>
      <dgm:t>
        <a:bodyPr/>
        <a:lstStyle/>
        <a:p>
          <a:r>
            <a:rPr lang="en-US" b="0" i="0"/>
            <a:t>A use case diagram is a </a:t>
          </a:r>
          <a:r>
            <a:rPr lang="en-US" b="1" i="0"/>
            <a:t>dynamic or behavior diagram in UML</a:t>
          </a:r>
          <a:r>
            <a:rPr lang="en-US" b="0" i="0"/>
            <a:t>. Use case diagrams model the functionality of a system using actors and use cases. Use cases are a set of actions, services, and functions that the system needs to perform.</a:t>
          </a:r>
          <a:endParaRPr lang="en-US"/>
        </a:p>
      </dgm:t>
    </dgm:pt>
    <dgm:pt modelId="{2F0717B7-0254-483C-8E1A-3AE2CA20176A}" type="parTrans" cxnId="{DF0F313F-9C10-433F-A31C-53DDB08C4818}">
      <dgm:prSet/>
      <dgm:spPr/>
      <dgm:t>
        <a:bodyPr/>
        <a:lstStyle/>
        <a:p>
          <a:endParaRPr lang="en-US"/>
        </a:p>
      </dgm:t>
    </dgm:pt>
    <dgm:pt modelId="{8BEED5AF-39ED-46D8-AB98-37764EFD76AE}" type="sibTrans" cxnId="{DF0F313F-9C10-433F-A31C-53DDB08C4818}">
      <dgm:prSet/>
      <dgm:spPr/>
      <dgm:t>
        <a:bodyPr/>
        <a:lstStyle/>
        <a:p>
          <a:endParaRPr lang="en-US"/>
        </a:p>
      </dgm:t>
    </dgm:pt>
    <dgm:pt modelId="{4727825D-28CA-44FF-AE6B-911517786AF6}">
      <dgm:prSet/>
      <dgm:spPr/>
      <dgm:t>
        <a:bodyPr/>
        <a:lstStyle/>
        <a:p>
          <a:r>
            <a:rPr lang="en-US">
              <a:hlinkClick xmlns:r="http://schemas.openxmlformats.org/officeDocument/2006/relationships" r:id="rId1"/>
            </a:rPr>
            <a:t>https://lucid.app/lucidchart/f7dd4a56-9baa-46a6-a047-fc77730b497d/edit?viewport_loc=-10%2C-10%2C1707%2C821%2C0_0&amp;invitationId=inv_80af03d2-4777-4bf8-bf9e-5d545d2820a0</a:t>
          </a:r>
          <a:endParaRPr lang="en-US"/>
        </a:p>
      </dgm:t>
    </dgm:pt>
    <dgm:pt modelId="{A9E0BFB1-3A8D-4976-8501-CFEA66327287}" type="parTrans" cxnId="{4C58170B-41B5-4489-827F-07AA452D3244}">
      <dgm:prSet/>
      <dgm:spPr/>
      <dgm:t>
        <a:bodyPr/>
        <a:lstStyle/>
        <a:p>
          <a:endParaRPr lang="en-US"/>
        </a:p>
      </dgm:t>
    </dgm:pt>
    <dgm:pt modelId="{833419E8-64F0-4129-AFF8-B300D25E7C28}" type="sibTrans" cxnId="{4C58170B-41B5-4489-827F-07AA452D3244}">
      <dgm:prSet/>
      <dgm:spPr/>
      <dgm:t>
        <a:bodyPr/>
        <a:lstStyle/>
        <a:p>
          <a:endParaRPr lang="en-US"/>
        </a:p>
      </dgm:t>
    </dgm:pt>
    <dgm:pt modelId="{3F024EA9-AD10-4A45-A8EC-3E0EFC29C489}" type="pres">
      <dgm:prSet presAssocID="{15F126A1-236B-4DCA-AC82-992EF69D0831}" presName="hierChild1" presStyleCnt="0">
        <dgm:presLayoutVars>
          <dgm:chPref val="1"/>
          <dgm:dir/>
          <dgm:animOne val="branch"/>
          <dgm:animLvl val="lvl"/>
          <dgm:resizeHandles/>
        </dgm:presLayoutVars>
      </dgm:prSet>
      <dgm:spPr/>
    </dgm:pt>
    <dgm:pt modelId="{2C281E52-B051-452D-8AAC-358F2CC4DA16}" type="pres">
      <dgm:prSet presAssocID="{D86D6BD0-15D1-42AF-ABFB-21FA9069E5BB}" presName="hierRoot1" presStyleCnt="0"/>
      <dgm:spPr/>
    </dgm:pt>
    <dgm:pt modelId="{18408789-22ED-4F66-8BBC-D7FFF28A7685}" type="pres">
      <dgm:prSet presAssocID="{D86D6BD0-15D1-42AF-ABFB-21FA9069E5BB}" presName="composite" presStyleCnt="0"/>
      <dgm:spPr/>
    </dgm:pt>
    <dgm:pt modelId="{0F421420-831C-480E-A98E-9394492100A9}" type="pres">
      <dgm:prSet presAssocID="{D86D6BD0-15D1-42AF-ABFB-21FA9069E5BB}" presName="background" presStyleLbl="node0" presStyleIdx="0" presStyleCnt="2"/>
      <dgm:spPr/>
    </dgm:pt>
    <dgm:pt modelId="{76724C24-0D93-4647-BAA8-C203B7665959}" type="pres">
      <dgm:prSet presAssocID="{D86D6BD0-15D1-42AF-ABFB-21FA9069E5BB}" presName="text" presStyleLbl="fgAcc0" presStyleIdx="0" presStyleCnt="2">
        <dgm:presLayoutVars>
          <dgm:chPref val="3"/>
        </dgm:presLayoutVars>
      </dgm:prSet>
      <dgm:spPr/>
    </dgm:pt>
    <dgm:pt modelId="{8E345A82-46FB-4AF2-91CB-ADFEFAD4B241}" type="pres">
      <dgm:prSet presAssocID="{D86D6BD0-15D1-42AF-ABFB-21FA9069E5BB}" presName="hierChild2" presStyleCnt="0"/>
      <dgm:spPr/>
    </dgm:pt>
    <dgm:pt modelId="{1FFCB681-B035-45AF-9C75-6ED79EBBACA9}" type="pres">
      <dgm:prSet presAssocID="{4727825D-28CA-44FF-AE6B-911517786AF6}" presName="hierRoot1" presStyleCnt="0"/>
      <dgm:spPr/>
    </dgm:pt>
    <dgm:pt modelId="{2AB06E70-277E-4D4B-94F7-1DF2E96216B9}" type="pres">
      <dgm:prSet presAssocID="{4727825D-28CA-44FF-AE6B-911517786AF6}" presName="composite" presStyleCnt="0"/>
      <dgm:spPr/>
    </dgm:pt>
    <dgm:pt modelId="{037F7B8E-8366-41DE-886C-49A54DC0A22C}" type="pres">
      <dgm:prSet presAssocID="{4727825D-28CA-44FF-AE6B-911517786AF6}" presName="background" presStyleLbl="node0" presStyleIdx="1" presStyleCnt="2"/>
      <dgm:spPr/>
    </dgm:pt>
    <dgm:pt modelId="{1399D84C-EA47-4537-92D9-F1AE84DFF6B0}" type="pres">
      <dgm:prSet presAssocID="{4727825D-28CA-44FF-AE6B-911517786AF6}" presName="text" presStyleLbl="fgAcc0" presStyleIdx="1" presStyleCnt="2">
        <dgm:presLayoutVars>
          <dgm:chPref val="3"/>
        </dgm:presLayoutVars>
      </dgm:prSet>
      <dgm:spPr/>
    </dgm:pt>
    <dgm:pt modelId="{D1544D5C-E04E-45CE-989A-41B4F03FDC6D}" type="pres">
      <dgm:prSet presAssocID="{4727825D-28CA-44FF-AE6B-911517786AF6}" presName="hierChild2" presStyleCnt="0"/>
      <dgm:spPr/>
    </dgm:pt>
  </dgm:ptLst>
  <dgm:cxnLst>
    <dgm:cxn modelId="{4C58170B-41B5-4489-827F-07AA452D3244}" srcId="{15F126A1-236B-4DCA-AC82-992EF69D0831}" destId="{4727825D-28CA-44FF-AE6B-911517786AF6}" srcOrd="1" destOrd="0" parTransId="{A9E0BFB1-3A8D-4976-8501-CFEA66327287}" sibTransId="{833419E8-64F0-4129-AFF8-B300D25E7C28}"/>
    <dgm:cxn modelId="{DF0F313F-9C10-433F-A31C-53DDB08C4818}" srcId="{15F126A1-236B-4DCA-AC82-992EF69D0831}" destId="{D86D6BD0-15D1-42AF-ABFB-21FA9069E5BB}" srcOrd="0" destOrd="0" parTransId="{2F0717B7-0254-483C-8E1A-3AE2CA20176A}" sibTransId="{8BEED5AF-39ED-46D8-AB98-37764EFD76AE}"/>
    <dgm:cxn modelId="{23BECB5B-226D-4CE8-8037-B704E0218DF5}" type="presOf" srcId="{D86D6BD0-15D1-42AF-ABFB-21FA9069E5BB}" destId="{76724C24-0D93-4647-BAA8-C203B7665959}" srcOrd="0" destOrd="0" presId="urn:microsoft.com/office/officeart/2005/8/layout/hierarchy1"/>
    <dgm:cxn modelId="{3AE0C28E-DD94-4361-8D68-9B92527D14FE}" type="presOf" srcId="{15F126A1-236B-4DCA-AC82-992EF69D0831}" destId="{3F024EA9-AD10-4A45-A8EC-3E0EFC29C489}" srcOrd="0" destOrd="0" presId="urn:microsoft.com/office/officeart/2005/8/layout/hierarchy1"/>
    <dgm:cxn modelId="{6EBBA7B4-09BD-44B7-A5E5-7EAF16D1B8D5}" type="presOf" srcId="{4727825D-28CA-44FF-AE6B-911517786AF6}" destId="{1399D84C-EA47-4537-92D9-F1AE84DFF6B0}" srcOrd="0" destOrd="0" presId="urn:microsoft.com/office/officeart/2005/8/layout/hierarchy1"/>
    <dgm:cxn modelId="{60A848BA-EB4E-438C-B514-E8EC9EC8A024}" type="presParOf" srcId="{3F024EA9-AD10-4A45-A8EC-3E0EFC29C489}" destId="{2C281E52-B051-452D-8AAC-358F2CC4DA16}" srcOrd="0" destOrd="0" presId="urn:microsoft.com/office/officeart/2005/8/layout/hierarchy1"/>
    <dgm:cxn modelId="{C4DDC85F-0F1B-48A1-AFDA-2C31EB6760BF}" type="presParOf" srcId="{2C281E52-B051-452D-8AAC-358F2CC4DA16}" destId="{18408789-22ED-4F66-8BBC-D7FFF28A7685}" srcOrd="0" destOrd="0" presId="urn:microsoft.com/office/officeart/2005/8/layout/hierarchy1"/>
    <dgm:cxn modelId="{1432F442-1FDD-47DA-AAFA-93CA34A4C95C}" type="presParOf" srcId="{18408789-22ED-4F66-8BBC-D7FFF28A7685}" destId="{0F421420-831C-480E-A98E-9394492100A9}" srcOrd="0" destOrd="0" presId="urn:microsoft.com/office/officeart/2005/8/layout/hierarchy1"/>
    <dgm:cxn modelId="{76C7B825-510B-47C1-B073-6A0DEEB1CC65}" type="presParOf" srcId="{18408789-22ED-4F66-8BBC-D7FFF28A7685}" destId="{76724C24-0D93-4647-BAA8-C203B7665959}" srcOrd="1" destOrd="0" presId="urn:microsoft.com/office/officeart/2005/8/layout/hierarchy1"/>
    <dgm:cxn modelId="{4AC35613-F39C-4C17-A62E-11BD449B2EF4}" type="presParOf" srcId="{2C281E52-B051-452D-8AAC-358F2CC4DA16}" destId="{8E345A82-46FB-4AF2-91CB-ADFEFAD4B241}" srcOrd="1" destOrd="0" presId="urn:microsoft.com/office/officeart/2005/8/layout/hierarchy1"/>
    <dgm:cxn modelId="{267309E8-F4C7-467C-B717-6BBE3608077D}" type="presParOf" srcId="{3F024EA9-AD10-4A45-A8EC-3E0EFC29C489}" destId="{1FFCB681-B035-45AF-9C75-6ED79EBBACA9}" srcOrd="1" destOrd="0" presId="urn:microsoft.com/office/officeart/2005/8/layout/hierarchy1"/>
    <dgm:cxn modelId="{72C02401-3609-438A-8BFF-39A95736A465}" type="presParOf" srcId="{1FFCB681-B035-45AF-9C75-6ED79EBBACA9}" destId="{2AB06E70-277E-4D4B-94F7-1DF2E96216B9}" srcOrd="0" destOrd="0" presId="urn:microsoft.com/office/officeart/2005/8/layout/hierarchy1"/>
    <dgm:cxn modelId="{0B2C49A8-1C90-4BF9-9340-F7A4D791BBC2}" type="presParOf" srcId="{2AB06E70-277E-4D4B-94F7-1DF2E96216B9}" destId="{037F7B8E-8366-41DE-886C-49A54DC0A22C}" srcOrd="0" destOrd="0" presId="urn:microsoft.com/office/officeart/2005/8/layout/hierarchy1"/>
    <dgm:cxn modelId="{F3B40D63-8BB0-4CBD-A02A-249EBF42786D}" type="presParOf" srcId="{2AB06E70-277E-4D4B-94F7-1DF2E96216B9}" destId="{1399D84C-EA47-4537-92D9-F1AE84DFF6B0}" srcOrd="1" destOrd="0" presId="urn:microsoft.com/office/officeart/2005/8/layout/hierarchy1"/>
    <dgm:cxn modelId="{87B67445-9D47-4B32-A29B-4AEB55AD7DDC}" type="presParOf" srcId="{1FFCB681-B035-45AF-9C75-6ED79EBBACA9}" destId="{D1544D5C-E04E-45CE-989A-41B4F03FDC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F126A1-236B-4DCA-AC82-992EF69D083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86D6BD0-15D1-42AF-ABFB-21FA9069E5BB}">
      <dgm:prSet custT="1"/>
      <dgm:spPr/>
      <dgm:t>
        <a:bodyPr/>
        <a:lstStyle/>
        <a:p>
          <a:r>
            <a:rPr lang="en-US" sz="1100" b="0" i="0">
              <a:solidFill>
                <a:srgbClr val="000000"/>
              </a:solidFill>
              <a:effectLst/>
              <a:latin typeface="Arial" panose="020B0604020202020204" pitchFamily="34" charset="0"/>
            </a:rPr>
            <a:t>Class diagram is a static diagram. It represents the static view of an application. Class diagram is not only used for visualizing, describing, and documenting. different aspects of a system but also for constructing executable code of the software application</a:t>
          </a:r>
        </a:p>
        <a:p>
          <a:r>
            <a:rPr lang="en-US" sz="900" b="0" i="0">
              <a:solidFill>
                <a:srgbClr val="000000"/>
              </a:solidFill>
              <a:effectLst/>
              <a:latin typeface="Arial" panose="020B0604020202020204" pitchFamily="34" charset="0"/>
            </a:rPr>
            <a:t>.</a:t>
          </a:r>
          <a:endParaRPr lang="en-US" sz="900" dirty="0"/>
        </a:p>
      </dgm:t>
    </dgm:pt>
    <dgm:pt modelId="{2F0717B7-0254-483C-8E1A-3AE2CA20176A}" type="parTrans" cxnId="{DF0F313F-9C10-433F-A31C-53DDB08C4818}">
      <dgm:prSet/>
      <dgm:spPr/>
      <dgm:t>
        <a:bodyPr/>
        <a:lstStyle/>
        <a:p>
          <a:endParaRPr lang="en-US"/>
        </a:p>
      </dgm:t>
    </dgm:pt>
    <dgm:pt modelId="{8BEED5AF-39ED-46D8-AB98-37764EFD76AE}" type="sibTrans" cxnId="{DF0F313F-9C10-433F-A31C-53DDB08C4818}">
      <dgm:prSet/>
      <dgm:spPr/>
      <dgm:t>
        <a:bodyPr/>
        <a:lstStyle/>
        <a:p>
          <a:endParaRPr lang="en-US"/>
        </a:p>
      </dgm:t>
    </dgm:pt>
    <dgm:pt modelId="{9E23731D-2012-4345-BC61-A5228E6D2138}">
      <dgm:prSet custT="1"/>
      <dgm:spPr/>
      <dgm:t>
        <a:bodyPr/>
        <a:lstStyle/>
        <a:p>
          <a:r>
            <a:rPr lang="en-US" sz="1050" b="0" i="0">
              <a:solidFill>
                <a:srgbClr val="000000"/>
              </a:solidFill>
              <a:effectLst/>
              <a:latin typeface="Arial" panose="020B0604020202020204" pitchFamily="34" charset="0"/>
              <a:hlinkClick xmlns:r="http://schemas.openxmlformats.org/officeDocument/2006/relationships" r:id="rId1"/>
            </a:rPr>
            <a:t>https://lucid.app/lucidchart/aeeac37d-b761-4013-b6d7-209460a9982c/edit?viewport_loc=-10%2C-10%2C1707%2C773%2C0_0&amp;invitationId=inv_06e36df9-70d9-4c3c-9d3d-103d966f0885</a:t>
          </a:r>
          <a:endParaRPr lang="en-US" sz="1050" b="0" i="0" dirty="0">
            <a:solidFill>
              <a:srgbClr val="000000"/>
            </a:solidFill>
            <a:effectLst/>
            <a:latin typeface="Arial" panose="020B0604020202020204" pitchFamily="34" charset="0"/>
          </a:endParaRPr>
        </a:p>
      </dgm:t>
    </dgm:pt>
    <dgm:pt modelId="{4D5D614A-3FEC-4428-9416-6C98EBA4060D}" type="parTrans" cxnId="{C57265AB-B573-4213-B347-6848A8DE8206}">
      <dgm:prSet/>
      <dgm:spPr/>
      <dgm:t>
        <a:bodyPr/>
        <a:lstStyle/>
        <a:p>
          <a:endParaRPr lang="en-IN"/>
        </a:p>
      </dgm:t>
    </dgm:pt>
    <dgm:pt modelId="{034556C7-E6A1-4C52-8038-41EBA7E167F4}" type="sibTrans" cxnId="{C57265AB-B573-4213-B347-6848A8DE8206}">
      <dgm:prSet/>
      <dgm:spPr/>
      <dgm:t>
        <a:bodyPr/>
        <a:lstStyle/>
        <a:p>
          <a:endParaRPr lang="en-IN"/>
        </a:p>
      </dgm:t>
    </dgm:pt>
    <dgm:pt modelId="{5306E12B-A424-467A-95F6-5B8494EC630C}">
      <dgm:prSet custT="1"/>
      <dgm:spPr/>
      <dgm:t>
        <a:bodyPr/>
        <a:lstStyle/>
        <a:p>
          <a:r>
            <a:rPr lang="en-US" sz="1100" b="0" i="0">
              <a:solidFill>
                <a:srgbClr val="000000"/>
              </a:solidFill>
              <a:effectLst/>
              <a:latin typeface="Arial" panose="020B0604020202020204" pitchFamily="34" charset="0"/>
            </a:rPr>
            <a:t>Class diagram describes the attributes and operations of a class and also the constraints imposed on the system. The class diagrams are widely used in the modeling of object oriented systems because they are the only UML diagrams, which can be mapped directly with object-oriented languages</a:t>
          </a:r>
          <a:endParaRPr lang="en-IN" sz="1100" dirty="0"/>
        </a:p>
      </dgm:t>
    </dgm:pt>
    <dgm:pt modelId="{F8ADA64E-7E85-43E9-AF87-9A366FEAEF81}" type="parTrans" cxnId="{46F907EE-FA5A-402A-BF7B-B4D72FDD2967}">
      <dgm:prSet/>
      <dgm:spPr/>
      <dgm:t>
        <a:bodyPr/>
        <a:lstStyle/>
        <a:p>
          <a:endParaRPr lang="en-IN"/>
        </a:p>
      </dgm:t>
    </dgm:pt>
    <dgm:pt modelId="{BCE28398-653F-4400-B419-37A3340714D2}" type="sibTrans" cxnId="{46F907EE-FA5A-402A-BF7B-B4D72FDD2967}">
      <dgm:prSet/>
      <dgm:spPr/>
      <dgm:t>
        <a:bodyPr/>
        <a:lstStyle/>
        <a:p>
          <a:endParaRPr lang="en-IN"/>
        </a:p>
      </dgm:t>
    </dgm:pt>
    <dgm:pt modelId="{3F024EA9-AD10-4A45-A8EC-3E0EFC29C489}" type="pres">
      <dgm:prSet presAssocID="{15F126A1-236B-4DCA-AC82-992EF69D0831}" presName="hierChild1" presStyleCnt="0">
        <dgm:presLayoutVars>
          <dgm:chPref val="1"/>
          <dgm:dir/>
          <dgm:animOne val="branch"/>
          <dgm:animLvl val="lvl"/>
          <dgm:resizeHandles/>
        </dgm:presLayoutVars>
      </dgm:prSet>
      <dgm:spPr/>
    </dgm:pt>
    <dgm:pt modelId="{2C281E52-B051-452D-8AAC-358F2CC4DA16}" type="pres">
      <dgm:prSet presAssocID="{D86D6BD0-15D1-42AF-ABFB-21FA9069E5BB}" presName="hierRoot1" presStyleCnt="0"/>
      <dgm:spPr/>
    </dgm:pt>
    <dgm:pt modelId="{18408789-22ED-4F66-8BBC-D7FFF28A7685}" type="pres">
      <dgm:prSet presAssocID="{D86D6BD0-15D1-42AF-ABFB-21FA9069E5BB}" presName="composite" presStyleCnt="0"/>
      <dgm:spPr/>
    </dgm:pt>
    <dgm:pt modelId="{0F421420-831C-480E-A98E-9394492100A9}" type="pres">
      <dgm:prSet presAssocID="{D86D6BD0-15D1-42AF-ABFB-21FA9069E5BB}" presName="background" presStyleLbl="node0" presStyleIdx="0" presStyleCnt="3"/>
      <dgm:spPr/>
    </dgm:pt>
    <dgm:pt modelId="{76724C24-0D93-4647-BAA8-C203B7665959}" type="pres">
      <dgm:prSet presAssocID="{D86D6BD0-15D1-42AF-ABFB-21FA9069E5BB}" presName="text" presStyleLbl="fgAcc0" presStyleIdx="0" presStyleCnt="3" custScaleX="107349" custScaleY="111196">
        <dgm:presLayoutVars>
          <dgm:chPref val="3"/>
        </dgm:presLayoutVars>
      </dgm:prSet>
      <dgm:spPr/>
    </dgm:pt>
    <dgm:pt modelId="{8E345A82-46FB-4AF2-91CB-ADFEFAD4B241}" type="pres">
      <dgm:prSet presAssocID="{D86D6BD0-15D1-42AF-ABFB-21FA9069E5BB}" presName="hierChild2" presStyleCnt="0"/>
      <dgm:spPr/>
    </dgm:pt>
    <dgm:pt modelId="{51D35FFE-E3B9-48A1-B9AD-9A5B977C9C96}" type="pres">
      <dgm:prSet presAssocID="{5306E12B-A424-467A-95F6-5B8494EC630C}" presName="hierRoot1" presStyleCnt="0"/>
      <dgm:spPr/>
    </dgm:pt>
    <dgm:pt modelId="{6616E221-5CFD-49DC-88D9-3A82A576161A}" type="pres">
      <dgm:prSet presAssocID="{5306E12B-A424-467A-95F6-5B8494EC630C}" presName="composite" presStyleCnt="0"/>
      <dgm:spPr/>
    </dgm:pt>
    <dgm:pt modelId="{B763CAD9-AEE5-4729-84A4-8A8A5AE76A6F}" type="pres">
      <dgm:prSet presAssocID="{5306E12B-A424-467A-95F6-5B8494EC630C}" presName="background" presStyleLbl="node0" presStyleIdx="1" presStyleCnt="3"/>
      <dgm:spPr/>
    </dgm:pt>
    <dgm:pt modelId="{42DA0625-ACD6-49A9-A660-AC0276011DD0}" type="pres">
      <dgm:prSet presAssocID="{5306E12B-A424-467A-95F6-5B8494EC630C}" presName="text" presStyleLbl="fgAcc0" presStyleIdx="1" presStyleCnt="3" custScaleX="110713" custScaleY="114891">
        <dgm:presLayoutVars>
          <dgm:chPref val="3"/>
        </dgm:presLayoutVars>
      </dgm:prSet>
      <dgm:spPr/>
    </dgm:pt>
    <dgm:pt modelId="{3529C8C0-FAE3-4077-B201-66ACDA66DF35}" type="pres">
      <dgm:prSet presAssocID="{5306E12B-A424-467A-95F6-5B8494EC630C}" presName="hierChild2" presStyleCnt="0"/>
      <dgm:spPr/>
    </dgm:pt>
    <dgm:pt modelId="{8425D398-32AD-48C5-B0B3-A961B5277BBC}" type="pres">
      <dgm:prSet presAssocID="{9E23731D-2012-4345-BC61-A5228E6D2138}" presName="hierRoot1" presStyleCnt="0"/>
      <dgm:spPr/>
    </dgm:pt>
    <dgm:pt modelId="{2869A227-AE5C-451A-B635-119C795289DD}" type="pres">
      <dgm:prSet presAssocID="{9E23731D-2012-4345-BC61-A5228E6D2138}" presName="composite" presStyleCnt="0"/>
      <dgm:spPr/>
    </dgm:pt>
    <dgm:pt modelId="{94C19FBE-AFFA-4405-A04D-C0B43DDA0EE1}" type="pres">
      <dgm:prSet presAssocID="{9E23731D-2012-4345-BC61-A5228E6D2138}" presName="background" presStyleLbl="node0" presStyleIdx="2" presStyleCnt="3"/>
      <dgm:spPr/>
    </dgm:pt>
    <dgm:pt modelId="{429F37E8-024F-427C-BD02-27B9805097C6}" type="pres">
      <dgm:prSet presAssocID="{9E23731D-2012-4345-BC61-A5228E6D2138}" presName="text" presStyleLbl="fgAcc0" presStyleIdx="2" presStyleCnt="3" custScaleX="108948" custScaleY="113252">
        <dgm:presLayoutVars>
          <dgm:chPref val="3"/>
        </dgm:presLayoutVars>
      </dgm:prSet>
      <dgm:spPr/>
    </dgm:pt>
    <dgm:pt modelId="{6C08B2AC-78A9-4DBD-9453-535E3EB97BA3}" type="pres">
      <dgm:prSet presAssocID="{9E23731D-2012-4345-BC61-A5228E6D2138}" presName="hierChild2" presStyleCnt="0"/>
      <dgm:spPr/>
    </dgm:pt>
  </dgm:ptLst>
  <dgm:cxnLst>
    <dgm:cxn modelId="{AC4A1709-3AC7-42E0-9EDA-CAB8D7CB8266}" type="presOf" srcId="{9E23731D-2012-4345-BC61-A5228E6D2138}" destId="{429F37E8-024F-427C-BD02-27B9805097C6}" srcOrd="0" destOrd="0" presId="urn:microsoft.com/office/officeart/2005/8/layout/hierarchy1"/>
    <dgm:cxn modelId="{DF0F313F-9C10-433F-A31C-53DDB08C4818}" srcId="{15F126A1-236B-4DCA-AC82-992EF69D0831}" destId="{D86D6BD0-15D1-42AF-ABFB-21FA9069E5BB}" srcOrd="0" destOrd="0" parTransId="{2F0717B7-0254-483C-8E1A-3AE2CA20176A}" sibTransId="{8BEED5AF-39ED-46D8-AB98-37764EFD76AE}"/>
    <dgm:cxn modelId="{122F557B-80A3-48B2-B998-DE3A24BC6F94}" type="presOf" srcId="{D86D6BD0-15D1-42AF-ABFB-21FA9069E5BB}" destId="{76724C24-0D93-4647-BAA8-C203B7665959}" srcOrd="0" destOrd="0" presId="urn:microsoft.com/office/officeart/2005/8/layout/hierarchy1"/>
    <dgm:cxn modelId="{E1DE5A94-F498-4E7B-B08B-9763BCF26A72}" type="presOf" srcId="{5306E12B-A424-467A-95F6-5B8494EC630C}" destId="{42DA0625-ACD6-49A9-A660-AC0276011DD0}" srcOrd="0" destOrd="0" presId="urn:microsoft.com/office/officeart/2005/8/layout/hierarchy1"/>
    <dgm:cxn modelId="{2A5855A2-968B-417B-AAAD-E7D7103021C0}" type="presOf" srcId="{15F126A1-236B-4DCA-AC82-992EF69D0831}" destId="{3F024EA9-AD10-4A45-A8EC-3E0EFC29C489}" srcOrd="0" destOrd="0" presId="urn:microsoft.com/office/officeart/2005/8/layout/hierarchy1"/>
    <dgm:cxn modelId="{C57265AB-B573-4213-B347-6848A8DE8206}" srcId="{15F126A1-236B-4DCA-AC82-992EF69D0831}" destId="{9E23731D-2012-4345-BC61-A5228E6D2138}" srcOrd="2" destOrd="0" parTransId="{4D5D614A-3FEC-4428-9416-6C98EBA4060D}" sibTransId="{034556C7-E6A1-4C52-8038-41EBA7E167F4}"/>
    <dgm:cxn modelId="{46F907EE-FA5A-402A-BF7B-B4D72FDD2967}" srcId="{15F126A1-236B-4DCA-AC82-992EF69D0831}" destId="{5306E12B-A424-467A-95F6-5B8494EC630C}" srcOrd="1" destOrd="0" parTransId="{F8ADA64E-7E85-43E9-AF87-9A366FEAEF81}" sibTransId="{BCE28398-653F-4400-B419-37A3340714D2}"/>
    <dgm:cxn modelId="{1BE85C2C-7AC7-4CF8-85BB-D0EA6E3E690F}" type="presParOf" srcId="{3F024EA9-AD10-4A45-A8EC-3E0EFC29C489}" destId="{2C281E52-B051-452D-8AAC-358F2CC4DA16}" srcOrd="0" destOrd="0" presId="urn:microsoft.com/office/officeart/2005/8/layout/hierarchy1"/>
    <dgm:cxn modelId="{74A09E9C-A152-406A-A34C-D7A49660F6E5}" type="presParOf" srcId="{2C281E52-B051-452D-8AAC-358F2CC4DA16}" destId="{18408789-22ED-4F66-8BBC-D7FFF28A7685}" srcOrd="0" destOrd="0" presId="urn:microsoft.com/office/officeart/2005/8/layout/hierarchy1"/>
    <dgm:cxn modelId="{D6933DE6-245F-4BB0-9A0D-81BF902845CE}" type="presParOf" srcId="{18408789-22ED-4F66-8BBC-D7FFF28A7685}" destId="{0F421420-831C-480E-A98E-9394492100A9}" srcOrd="0" destOrd="0" presId="urn:microsoft.com/office/officeart/2005/8/layout/hierarchy1"/>
    <dgm:cxn modelId="{BA1CD6A9-F111-40EE-BD9B-99DCCEA4B6E4}" type="presParOf" srcId="{18408789-22ED-4F66-8BBC-D7FFF28A7685}" destId="{76724C24-0D93-4647-BAA8-C203B7665959}" srcOrd="1" destOrd="0" presId="urn:microsoft.com/office/officeart/2005/8/layout/hierarchy1"/>
    <dgm:cxn modelId="{818B6340-D854-4A4B-A25D-92BE7A8E63C4}" type="presParOf" srcId="{2C281E52-B051-452D-8AAC-358F2CC4DA16}" destId="{8E345A82-46FB-4AF2-91CB-ADFEFAD4B241}" srcOrd="1" destOrd="0" presId="urn:microsoft.com/office/officeart/2005/8/layout/hierarchy1"/>
    <dgm:cxn modelId="{D6D6A861-B988-422E-9A67-A3BD1D074772}" type="presParOf" srcId="{3F024EA9-AD10-4A45-A8EC-3E0EFC29C489}" destId="{51D35FFE-E3B9-48A1-B9AD-9A5B977C9C96}" srcOrd="1" destOrd="0" presId="urn:microsoft.com/office/officeart/2005/8/layout/hierarchy1"/>
    <dgm:cxn modelId="{948022F3-0CA1-4AF2-91D7-9F5A3F94F754}" type="presParOf" srcId="{51D35FFE-E3B9-48A1-B9AD-9A5B977C9C96}" destId="{6616E221-5CFD-49DC-88D9-3A82A576161A}" srcOrd="0" destOrd="0" presId="urn:microsoft.com/office/officeart/2005/8/layout/hierarchy1"/>
    <dgm:cxn modelId="{6058FFDE-5173-4284-B46C-1CAF2132C828}" type="presParOf" srcId="{6616E221-5CFD-49DC-88D9-3A82A576161A}" destId="{B763CAD9-AEE5-4729-84A4-8A8A5AE76A6F}" srcOrd="0" destOrd="0" presId="urn:microsoft.com/office/officeart/2005/8/layout/hierarchy1"/>
    <dgm:cxn modelId="{4C138293-1B80-4037-858F-8C7E92C68AA3}" type="presParOf" srcId="{6616E221-5CFD-49DC-88D9-3A82A576161A}" destId="{42DA0625-ACD6-49A9-A660-AC0276011DD0}" srcOrd="1" destOrd="0" presId="urn:microsoft.com/office/officeart/2005/8/layout/hierarchy1"/>
    <dgm:cxn modelId="{3939B9AB-AFD1-43EA-BFF9-EE9D515D4FA2}" type="presParOf" srcId="{51D35FFE-E3B9-48A1-B9AD-9A5B977C9C96}" destId="{3529C8C0-FAE3-4077-B201-66ACDA66DF35}" srcOrd="1" destOrd="0" presId="urn:microsoft.com/office/officeart/2005/8/layout/hierarchy1"/>
    <dgm:cxn modelId="{81276645-A232-4AF2-9771-FC2D55B89CAB}" type="presParOf" srcId="{3F024EA9-AD10-4A45-A8EC-3E0EFC29C489}" destId="{8425D398-32AD-48C5-B0B3-A961B5277BBC}" srcOrd="2" destOrd="0" presId="urn:microsoft.com/office/officeart/2005/8/layout/hierarchy1"/>
    <dgm:cxn modelId="{CD133C24-8F33-407E-8A30-ED0A3A20D789}" type="presParOf" srcId="{8425D398-32AD-48C5-B0B3-A961B5277BBC}" destId="{2869A227-AE5C-451A-B635-119C795289DD}" srcOrd="0" destOrd="0" presId="urn:microsoft.com/office/officeart/2005/8/layout/hierarchy1"/>
    <dgm:cxn modelId="{B164FDEC-7378-405F-ADB4-12A4057D95BD}" type="presParOf" srcId="{2869A227-AE5C-451A-B635-119C795289DD}" destId="{94C19FBE-AFFA-4405-A04D-C0B43DDA0EE1}" srcOrd="0" destOrd="0" presId="urn:microsoft.com/office/officeart/2005/8/layout/hierarchy1"/>
    <dgm:cxn modelId="{75D39304-DEE1-48DE-8258-BD09F4B68DDE}" type="presParOf" srcId="{2869A227-AE5C-451A-B635-119C795289DD}" destId="{429F37E8-024F-427C-BD02-27B9805097C6}" srcOrd="1" destOrd="0" presId="urn:microsoft.com/office/officeart/2005/8/layout/hierarchy1"/>
    <dgm:cxn modelId="{042A6F0A-75C3-4BD7-82FB-AC18BD1CBE66}" type="presParOf" srcId="{8425D398-32AD-48C5-B0B3-A961B5277BBC}" destId="{6C08B2AC-78A9-4DBD-9453-535E3EB97BA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F126A1-236B-4DCA-AC82-992EF69D083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86D6BD0-15D1-42AF-ABFB-21FA9069E5BB}">
      <dgm:prSet/>
      <dgm:spPr/>
      <dgm:t>
        <a:bodyPr/>
        <a:lstStyle/>
        <a:p>
          <a:r>
            <a:rPr lang="en-US" b="1" i="0" dirty="0">
              <a:solidFill>
                <a:schemeClr val="bg1"/>
              </a:solidFill>
              <a:effectLst/>
              <a:latin typeface="arial" panose="020B0604020202020204" pitchFamily="34" charset="0"/>
            </a:rPr>
            <a:t>Class-Responsibility Collaborator</a:t>
          </a:r>
          <a:r>
            <a:rPr lang="en-US" b="0" i="0" dirty="0">
              <a:solidFill>
                <a:schemeClr val="bg1"/>
              </a:solidFill>
              <a:effectLst/>
              <a:latin typeface="arial" panose="020B0604020202020204" pitchFamily="34" charset="0"/>
            </a:rPr>
            <a:t> (CRC) card visualize classes in card-like presentation. Each CRC card contains information like the description of class, its attributes and responsibility. A CRC card diagram is a holder of these cards.</a:t>
          </a:r>
          <a:endParaRPr lang="en-US" dirty="0"/>
        </a:p>
      </dgm:t>
    </dgm:pt>
    <dgm:pt modelId="{2F0717B7-0254-483C-8E1A-3AE2CA20176A}" type="parTrans" cxnId="{DF0F313F-9C10-433F-A31C-53DDB08C4818}">
      <dgm:prSet/>
      <dgm:spPr/>
      <dgm:t>
        <a:bodyPr/>
        <a:lstStyle/>
        <a:p>
          <a:endParaRPr lang="en-US"/>
        </a:p>
      </dgm:t>
    </dgm:pt>
    <dgm:pt modelId="{8BEED5AF-39ED-46D8-AB98-37764EFD76AE}" type="sibTrans" cxnId="{DF0F313F-9C10-433F-A31C-53DDB08C4818}">
      <dgm:prSet/>
      <dgm:spPr/>
      <dgm:t>
        <a:bodyPr/>
        <a:lstStyle/>
        <a:p>
          <a:endParaRPr lang="en-US"/>
        </a:p>
      </dgm:t>
    </dgm:pt>
    <dgm:pt modelId="{4BA91D4C-33B1-4458-9854-0CE317D668A5}">
      <dgm:prSet/>
      <dgm:spPr/>
      <dgm:t>
        <a:bodyPr/>
        <a:lstStyle/>
        <a:p>
          <a:r>
            <a:rPr lang="en-IN">
              <a:solidFill>
                <a:srgbClr val="D06853"/>
              </a:solidFill>
              <a:hlinkClick xmlns:r="http://schemas.openxmlformats.org/officeDocument/2006/relationships" r:id="rId1">
                <a:extLst>
                  <a:ext uri="{A12FA001-AC4F-418D-AE19-62706E023703}">
                    <ahyp:hlinkClr xmlns:ahyp="http://schemas.microsoft.com/office/drawing/2018/hyperlinkcolor" val="tx"/>
                  </a:ext>
                </a:extLst>
              </a:hlinkClick>
            </a:rPr>
            <a:t>https://lucid.app/lucidchart/d7b1d3f3-04b0-4a8a-825f-038802830134/edit?from_docslist=true&amp;page=0_0#</a:t>
          </a:r>
          <a:endParaRPr lang="en-IN" dirty="0"/>
        </a:p>
      </dgm:t>
    </dgm:pt>
    <dgm:pt modelId="{891134C0-5D85-4F9F-9A6A-1E8C3261A59F}" type="parTrans" cxnId="{29976511-C54D-422B-A980-8077DF6857DD}">
      <dgm:prSet/>
      <dgm:spPr/>
      <dgm:t>
        <a:bodyPr/>
        <a:lstStyle/>
        <a:p>
          <a:endParaRPr lang="en-IN"/>
        </a:p>
      </dgm:t>
    </dgm:pt>
    <dgm:pt modelId="{67F347CB-CDAA-4410-9420-AE7453C8987E}" type="sibTrans" cxnId="{29976511-C54D-422B-A980-8077DF6857DD}">
      <dgm:prSet/>
      <dgm:spPr/>
      <dgm:t>
        <a:bodyPr/>
        <a:lstStyle/>
        <a:p>
          <a:endParaRPr lang="en-IN"/>
        </a:p>
      </dgm:t>
    </dgm:pt>
    <dgm:pt modelId="{3F024EA9-AD10-4A45-A8EC-3E0EFC29C489}" type="pres">
      <dgm:prSet presAssocID="{15F126A1-236B-4DCA-AC82-992EF69D0831}" presName="hierChild1" presStyleCnt="0">
        <dgm:presLayoutVars>
          <dgm:chPref val="1"/>
          <dgm:dir/>
          <dgm:animOne val="branch"/>
          <dgm:animLvl val="lvl"/>
          <dgm:resizeHandles/>
        </dgm:presLayoutVars>
      </dgm:prSet>
      <dgm:spPr/>
    </dgm:pt>
    <dgm:pt modelId="{2C281E52-B051-452D-8AAC-358F2CC4DA16}" type="pres">
      <dgm:prSet presAssocID="{D86D6BD0-15D1-42AF-ABFB-21FA9069E5BB}" presName="hierRoot1" presStyleCnt="0"/>
      <dgm:spPr/>
    </dgm:pt>
    <dgm:pt modelId="{18408789-22ED-4F66-8BBC-D7FFF28A7685}" type="pres">
      <dgm:prSet presAssocID="{D86D6BD0-15D1-42AF-ABFB-21FA9069E5BB}" presName="composite" presStyleCnt="0"/>
      <dgm:spPr/>
    </dgm:pt>
    <dgm:pt modelId="{0F421420-831C-480E-A98E-9394492100A9}" type="pres">
      <dgm:prSet presAssocID="{D86D6BD0-15D1-42AF-ABFB-21FA9069E5BB}" presName="background" presStyleLbl="node0" presStyleIdx="0" presStyleCnt="2"/>
      <dgm:spPr/>
    </dgm:pt>
    <dgm:pt modelId="{76724C24-0D93-4647-BAA8-C203B7665959}" type="pres">
      <dgm:prSet presAssocID="{D86D6BD0-15D1-42AF-ABFB-21FA9069E5BB}" presName="text" presStyleLbl="fgAcc0" presStyleIdx="0" presStyleCnt="2">
        <dgm:presLayoutVars>
          <dgm:chPref val="3"/>
        </dgm:presLayoutVars>
      </dgm:prSet>
      <dgm:spPr/>
    </dgm:pt>
    <dgm:pt modelId="{8E345A82-46FB-4AF2-91CB-ADFEFAD4B241}" type="pres">
      <dgm:prSet presAssocID="{D86D6BD0-15D1-42AF-ABFB-21FA9069E5BB}" presName="hierChild2" presStyleCnt="0"/>
      <dgm:spPr/>
    </dgm:pt>
    <dgm:pt modelId="{1161B572-CEFE-468B-AA57-308ADAAAAC19}" type="pres">
      <dgm:prSet presAssocID="{4BA91D4C-33B1-4458-9854-0CE317D668A5}" presName="hierRoot1" presStyleCnt="0"/>
      <dgm:spPr/>
    </dgm:pt>
    <dgm:pt modelId="{9D03D6DB-5119-4F75-BE83-F776B483C16D}" type="pres">
      <dgm:prSet presAssocID="{4BA91D4C-33B1-4458-9854-0CE317D668A5}" presName="composite" presStyleCnt="0"/>
      <dgm:spPr/>
    </dgm:pt>
    <dgm:pt modelId="{8235CEE0-06A3-40B1-8CB3-E4323D9918CD}" type="pres">
      <dgm:prSet presAssocID="{4BA91D4C-33B1-4458-9854-0CE317D668A5}" presName="background" presStyleLbl="node0" presStyleIdx="1" presStyleCnt="2"/>
      <dgm:spPr/>
    </dgm:pt>
    <dgm:pt modelId="{10E0F52A-6EB5-42AC-9983-47673CF49370}" type="pres">
      <dgm:prSet presAssocID="{4BA91D4C-33B1-4458-9854-0CE317D668A5}" presName="text" presStyleLbl="fgAcc0" presStyleIdx="1" presStyleCnt="2">
        <dgm:presLayoutVars>
          <dgm:chPref val="3"/>
        </dgm:presLayoutVars>
      </dgm:prSet>
      <dgm:spPr/>
    </dgm:pt>
    <dgm:pt modelId="{E0FEE1F3-7F6E-419F-8BCE-46E6D14D8E1D}" type="pres">
      <dgm:prSet presAssocID="{4BA91D4C-33B1-4458-9854-0CE317D668A5}" presName="hierChild2" presStyleCnt="0"/>
      <dgm:spPr/>
    </dgm:pt>
  </dgm:ptLst>
  <dgm:cxnLst>
    <dgm:cxn modelId="{29976511-C54D-422B-A980-8077DF6857DD}" srcId="{15F126A1-236B-4DCA-AC82-992EF69D0831}" destId="{4BA91D4C-33B1-4458-9854-0CE317D668A5}" srcOrd="1" destOrd="0" parTransId="{891134C0-5D85-4F9F-9A6A-1E8C3261A59F}" sibTransId="{67F347CB-CDAA-4410-9420-AE7453C8987E}"/>
    <dgm:cxn modelId="{DF0F313F-9C10-433F-A31C-53DDB08C4818}" srcId="{15F126A1-236B-4DCA-AC82-992EF69D0831}" destId="{D86D6BD0-15D1-42AF-ABFB-21FA9069E5BB}" srcOrd="0" destOrd="0" parTransId="{2F0717B7-0254-483C-8E1A-3AE2CA20176A}" sibTransId="{8BEED5AF-39ED-46D8-AB98-37764EFD76AE}"/>
    <dgm:cxn modelId="{23BECB5B-226D-4CE8-8037-B704E0218DF5}" type="presOf" srcId="{D86D6BD0-15D1-42AF-ABFB-21FA9069E5BB}" destId="{76724C24-0D93-4647-BAA8-C203B7665959}" srcOrd="0" destOrd="0" presId="urn:microsoft.com/office/officeart/2005/8/layout/hierarchy1"/>
    <dgm:cxn modelId="{3AE0C28E-DD94-4361-8D68-9B92527D14FE}" type="presOf" srcId="{15F126A1-236B-4DCA-AC82-992EF69D0831}" destId="{3F024EA9-AD10-4A45-A8EC-3E0EFC29C489}" srcOrd="0" destOrd="0" presId="urn:microsoft.com/office/officeart/2005/8/layout/hierarchy1"/>
    <dgm:cxn modelId="{66A36CF9-476B-4EBB-9080-37E5CA251E3F}" type="presOf" srcId="{4BA91D4C-33B1-4458-9854-0CE317D668A5}" destId="{10E0F52A-6EB5-42AC-9983-47673CF49370}" srcOrd="0" destOrd="0" presId="urn:microsoft.com/office/officeart/2005/8/layout/hierarchy1"/>
    <dgm:cxn modelId="{60A848BA-EB4E-438C-B514-E8EC9EC8A024}" type="presParOf" srcId="{3F024EA9-AD10-4A45-A8EC-3E0EFC29C489}" destId="{2C281E52-B051-452D-8AAC-358F2CC4DA16}" srcOrd="0" destOrd="0" presId="urn:microsoft.com/office/officeart/2005/8/layout/hierarchy1"/>
    <dgm:cxn modelId="{C4DDC85F-0F1B-48A1-AFDA-2C31EB6760BF}" type="presParOf" srcId="{2C281E52-B051-452D-8AAC-358F2CC4DA16}" destId="{18408789-22ED-4F66-8BBC-D7FFF28A7685}" srcOrd="0" destOrd="0" presId="urn:microsoft.com/office/officeart/2005/8/layout/hierarchy1"/>
    <dgm:cxn modelId="{1432F442-1FDD-47DA-AAFA-93CA34A4C95C}" type="presParOf" srcId="{18408789-22ED-4F66-8BBC-D7FFF28A7685}" destId="{0F421420-831C-480E-A98E-9394492100A9}" srcOrd="0" destOrd="0" presId="urn:microsoft.com/office/officeart/2005/8/layout/hierarchy1"/>
    <dgm:cxn modelId="{76C7B825-510B-47C1-B073-6A0DEEB1CC65}" type="presParOf" srcId="{18408789-22ED-4F66-8BBC-D7FFF28A7685}" destId="{76724C24-0D93-4647-BAA8-C203B7665959}" srcOrd="1" destOrd="0" presId="urn:microsoft.com/office/officeart/2005/8/layout/hierarchy1"/>
    <dgm:cxn modelId="{4AC35613-F39C-4C17-A62E-11BD449B2EF4}" type="presParOf" srcId="{2C281E52-B051-452D-8AAC-358F2CC4DA16}" destId="{8E345A82-46FB-4AF2-91CB-ADFEFAD4B241}" srcOrd="1" destOrd="0" presId="urn:microsoft.com/office/officeart/2005/8/layout/hierarchy1"/>
    <dgm:cxn modelId="{9062158D-3220-45C9-8BAE-2F0442DE185A}" type="presParOf" srcId="{3F024EA9-AD10-4A45-A8EC-3E0EFC29C489}" destId="{1161B572-CEFE-468B-AA57-308ADAAAAC19}" srcOrd="1" destOrd="0" presId="urn:microsoft.com/office/officeart/2005/8/layout/hierarchy1"/>
    <dgm:cxn modelId="{A28B021E-93F5-45B8-8A3C-9EEB51006A83}" type="presParOf" srcId="{1161B572-CEFE-468B-AA57-308ADAAAAC19}" destId="{9D03D6DB-5119-4F75-BE83-F776B483C16D}" srcOrd="0" destOrd="0" presId="urn:microsoft.com/office/officeart/2005/8/layout/hierarchy1"/>
    <dgm:cxn modelId="{AE44F422-AE1E-4DAD-B899-40249FB01ECB}" type="presParOf" srcId="{9D03D6DB-5119-4F75-BE83-F776B483C16D}" destId="{8235CEE0-06A3-40B1-8CB3-E4323D9918CD}" srcOrd="0" destOrd="0" presId="urn:microsoft.com/office/officeart/2005/8/layout/hierarchy1"/>
    <dgm:cxn modelId="{469DC16F-971C-4D93-973E-488660F2E3BB}" type="presParOf" srcId="{9D03D6DB-5119-4F75-BE83-F776B483C16D}" destId="{10E0F52A-6EB5-42AC-9983-47673CF49370}" srcOrd="1" destOrd="0" presId="urn:microsoft.com/office/officeart/2005/8/layout/hierarchy1"/>
    <dgm:cxn modelId="{C7D9EF23-628A-408A-A273-45E7C8C5E293}" type="presParOf" srcId="{1161B572-CEFE-468B-AA57-308ADAAAAC19}" destId="{E0FEE1F3-7F6E-419F-8BCE-46E6D14D8E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E519B-1FE3-4602-B886-4FF25AD3B942}">
      <dsp:nvSpPr>
        <dsp:cNvPr id="0" name=""/>
        <dsp:cNvSpPr/>
      </dsp:nvSpPr>
      <dsp:spPr>
        <a:xfrm>
          <a:off x="0" y="101250"/>
          <a:ext cx="6669431" cy="1818179"/>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We have been asked to develop to a visual editor for JAVA program to compile ,run and edit the JAVA program. Like other Editor in Market this Project is similar with basic features like Menu, Edit, Tools ,Find ,About. </a:t>
          </a:r>
          <a:endParaRPr lang="en-US" sz="2100" kern="1200"/>
        </a:p>
      </dsp:txBody>
      <dsp:txXfrm>
        <a:off x="88756" y="190006"/>
        <a:ext cx="6491919" cy="1640667"/>
      </dsp:txXfrm>
    </dsp:sp>
    <dsp:sp modelId="{BE672982-CE58-4C87-A650-80D1C7B040A9}">
      <dsp:nvSpPr>
        <dsp:cNvPr id="0" name=""/>
        <dsp:cNvSpPr/>
      </dsp:nvSpPr>
      <dsp:spPr>
        <a:xfrm>
          <a:off x="0" y="1979910"/>
          <a:ext cx="6669431" cy="1818179"/>
        </a:xfrm>
        <a:prstGeom prst="roundRect">
          <a:avLst/>
        </a:prstGeom>
        <a:solidFill>
          <a:schemeClr val="accent2">
            <a:hueOff val="3021508"/>
            <a:satOff val="-9905"/>
            <a:lumOff val="-215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Developing this Mini - Project Helped Us to gain knowledge on visual editor,  java programming, compiler code, etc.</a:t>
          </a:r>
          <a:endParaRPr lang="en-US" sz="2100" kern="1200"/>
        </a:p>
      </dsp:txBody>
      <dsp:txXfrm>
        <a:off x="88756" y="2068666"/>
        <a:ext cx="6491919" cy="1640667"/>
      </dsp:txXfrm>
    </dsp:sp>
    <dsp:sp modelId="{94B6BA20-2196-4709-83EE-D7B9D8FF0B82}">
      <dsp:nvSpPr>
        <dsp:cNvPr id="0" name=""/>
        <dsp:cNvSpPr/>
      </dsp:nvSpPr>
      <dsp:spPr>
        <a:xfrm>
          <a:off x="0" y="3858570"/>
          <a:ext cx="6669431" cy="1818179"/>
        </a:xfrm>
        <a:prstGeom prst="roundRect">
          <a:avLst/>
        </a:prstGeom>
        <a:solidFill>
          <a:schemeClr val="accent2">
            <a:hueOff val="6043017"/>
            <a:satOff val="-19810"/>
            <a:lumOff val="-431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We Have Used Swing, Java Technology to Develop it.</a:t>
          </a:r>
          <a:endParaRPr lang="en-US" sz="2100" kern="1200"/>
        </a:p>
      </dsp:txBody>
      <dsp:txXfrm>
        <a:off x="88756" y="3947326"/>
        <a:ext cx="6491919" cy="164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1C54D-2203-4276-A3A2-BCAB41D02AB3}">
      <dsp:nvSpPr>
        <dsp:cNvPr id="0" name=""/>
        <dsp:cNvSpPr/>
      </dsp:nvSpPr>
      <dsp:spPr>
        <a:xfrm>
          <a:off x="0" y="0"/>
          <a:ext cx="8887739" cy="7638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 compiler is software (a program) that translates a high-level programming language to machine language</a:t>
          </a:r>
          <a:endParaRPr lang="en-US" sz="2000" kern="1200"/>
        </a:p>
      </dsp:txBody>
      <dsp:txXfrm>
        <a:off x="22373" y="22373"/>
        <a:ext cx="7998921" cy="719119"/>
      </dsp:txXfrm>
    </dsp:sp>
    <dsp:sp modelId="{0CE212E6-9D5A-4E8D-879D-1F0F070AFF97}">
      <dsp:nvSpPr>
        <dsp:cNvPr id="0" name=""/>
        <dsp:cNvSpPr/>
      </dsp:nvSpPr>
      <dsp:spPr>
        <a:xfrm>
          <a:off x="744348" y="902750"/>
          <a:ext cx="8887739" cy="7638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 simple representation would be:Source Code ----&gt; Compiler -----&gt; Machine Language (Object File)</a:t>
          </a:r>
          <a:endParaRPr lang="en-US" sz="2000" kern="1200"/>
        </a:p>
      </dsp:txBody>
      <dsp:txXfrm>
        <a:off x="766721" y="925123"/>
        <a:ext cx="7602132" cy="719119"/>
      </dsp:txXfrm>
    </dsp:sp>
    <dsp:sp modelId="{8AE41695-99F6-43EB-B80D-D8525D224C9F}">
      <dsp:nvSpPr>
        <dsp:cNvPr id="0" name=""/>
        <dsp:cNvSpPr/>
      </dsp:nvSpPr>
      <dsp:spPr>
        <a:xfrm>
          <a:off x="1477586" y="1805501"/>
          <a:ext cx="8887739" cy="7638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It's not as simple as an assembler translator.</a:t>
          </a:r>
          <a:endParaRPr lang="en-US" sz="2000" kern="1200"/>
        </a:p>
      </dsp:txBody>
      <dsp:txXfrm>
        <a:off x="1499959" y="1827874"/>
        <a:ext cx="7613241" cy="719119"/>
      </dsp:txXfrm>
    </dsp:sp>
    <dsp:sp modelId="{10B322B2-5EB3-4D3C-ABC9-A4A5C6A0A6F2}">
      <dsp:nvSpPr>
        <dsp:cNvPr id="0" name=""/>
        <dsp:cNvSpPr/>
      </dsp:nvSpPr>
      <dsp:spPr>
        <a:xfrm>
          <a:off x="2221934" y="2708252"/>
          <a:ext cx="8887739" cy="7638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 compiler has to perform several steps to produce an object file in machine code form.</a:t>
          </a:r>
          <a:endParaRPr lang="en-US" sz="2000" kern="1200"/>
        </a:p>
      </dsp:txBody>
      <dsp:txXfrm>
        <a:off x="2244307" y="2730625"/>
        <a:ext cx="7602132" cy="719119"/>
      </dsp:txXfrm>
    </dsp:sp>
    <dsp:sp modelId="{6288E414-53FB-466C-B067-7A212C0FD468}">
      <dsp:nvSpPr>
        <dsp:cNvPr id="0" name=""/>
        <dsp:cNvSpPr/>
      </dsp:nvSpPr>
      <dsp:spPr>
        <a:xfrm>
          <a:off x="8391226" y="585051"/>
          <a:ext cx="496512" cy="49651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502941" y="585051"/>
        <a:ext cx="273082" cy="373625"/>
      </dsp:txXfrm>
    </dsp:sp>
    <dsp:sp modelId="{E2ACF4B7-9AFD-4F44-A96D-F334E8C4807F}">
      <dsp:nvSpPr>
        <dsp:cNvPr id="0" name=""/>
        <dsp:cNvSpPr/>
      </dsp:nvSpPr>
      <dsp:spPr>
        <a:xfrm>
          <a:off x="9135574" y="1487802"/>
          <a:ext cx="496512" cy="496512"/>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47289" y="1487802"/>
        <a:ext cx="273082" cy="373625"/>
      </dsp:txXfrm>
    </dsp:sp>
    <dsp:sp modelId="{9E3AF3BE-0734-4E34-B562-9EEB6731FCD4}">
      <dsp:nvSpPr>
        <dsp:cNvPr id="0" name=""/>
        <dsp:cNvSpPr/>
      </dsp:nvSpPr>
      <dsp:spPr>
        <a:xfrm>
          <a:off x="9868812" y="2390553"/>
          <a:ext cx="496512" cy="496512"/>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80527" y="2390553"/>
        <a:ext cx="273082" cy="373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21420-831C-480E-A98E-9394492100A9}">
      <dsp:nvSpPr>
        <dsp:cNvPr id="0" name=""/>
        <dsp:cNvSpPr/>
      </dsp:nvSpPr>
      <dsp:spPr>
        <a:xfrm>
          <a:off x="86794"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6724C24-0D93-4647-BAA8-C203B7665959}">
      <dsp:nvSpPr>
        <dsp:cNvPr id="0" name=""/>
        <dsp:cNvSpPr/>
      </dsp:nvSpPr>
      <dsp:spPr>
        <a:xfrm>
          <a:off x="607560"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A use case diagram is a </a:t>
          </a:r>
          <a:r>
            <a:rPr lang="en-US" sz="1300" b="1" i="0" kern="1200"/>
            <a:t>dynamic or behavior diagram in UML</a:t>
          </a:r>
          <a:r>
            <a:rPr lang="en-US" sz="1300" b="0" i="0" kern="1200"/>
            <a:t>. Use case diagrams model the functionality of a system using actors and use cases. Use cases are a set of actions, services, and functions that the system needs to perform.</a:t>
          </a:r>
          <a:endParaRPr lang="en-US" sz="1300" kern="1200"/>
        </a:p>
      </dsp:txBody>
      <dsp:txXfrm>
        <a:off x="694729" y="582503"/>
        <a:ext cx="4512555" cy="2801839"/>
      </dsp:txXfrm>
    </dsp:sp>
    <dsp:sp modelId="{037F7B8E-8366-41DE-886C-49A54DC0A22C}">
      <dsp:nvSpPr>
        <dsp:cNvPr id="0" name=""/>
        <dsp:cNvSpPr/>
      </dsp:nvSpPr>
      <dsp:spPr>
        <a:xfrm>
          <a:off x="5815219"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399D84C-EA47-4537-92D9-F1AE84DFF6B0}">
      <dsp:nvSpPr>
        <dsp:cNvPr id="0" name=""/>
        <dsp:cNvSpPr/>
      </dsp:nvSpPr>
      <dsp:spPr>
        <a:xfrm>
          <a:off x="6335985"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hlinkClick xmlns:r="http://schemas.openxmlformats.org/officeDocument/2006/relationships" r:id="rId1"/>
            </a:rPr>
            <a:t>https://lucid.app/lucidchart/f7dd4a56-9baa-46a6-a047-fc77730b497d/edit?viewport_loc=-10%2C-10%2C1707%2C821%2C0_0&amp;invitationId=inv_80af03d2-4777-4bf8-bf9e-5d545d2820a0</a:t>
          </a:r>
          <a:endParaRPr lang="en-US" sz="1300" kern="1200"/>
        </a:p>
      </dsp:txBody>
      <dsp:txXfrm>
        <a:off x="6423154" y="582503"/>
        <a:ext cx="4512555" cy="2801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21420-831C-480E-A98E-9394492100A9}">
      <dsp:nvSpPr>
        <dsp:cNvPr id="0" name=""/>
        <dsp:cNvSpPr/>
      </dsp:nvSpPr>
      <dsp:spPr>
        <a:xfrm>
          <a:off x="8240" y="515851"/>
          <a:ext cx="3372425" cy="221823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6724C24-0D93-4647-BAA8-C203B7665959}">
      <dsp:nvSpPr>
        <dsp:cNvPr id="0" name=""/>
        <dsp:cNvSpPr/>
      </dsp:nvSpPr>
      <dsp:spPr>
        <a:xfrm>
          <a:off x="357301" y="847460"/>
          <a:ext cx="3372425" cy="22182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solidFill>
                <a:srgbClr val="000000"/>
              </a:solidFill>
              <a:effectLst/>
              <a:latin typeface="Arial" panose="020B0604020202020204" pitchFamily="34" charset="0"/>
            </a:rPr>
            <a:t>Class diagram is a static diagram. It represents the static view of an application. Class diagram is not only used for visualizing, describing, and documenting. different aspects of a system but also for constructing executable code of the software application</a:t>
          </a:r>
        </a:p>
        <a:p>
          <a:pPr marL="0" lvl="0" indent="0" algn="ctr" defTabSz="488950">
            <a:lnSpc>
              <a:spcPct val="90000"/>
            </a:lnSpc>
            <a:spcBef>
              <a:spcPct val="0"/>
            </a:spcBef>
            <a:spcAft>
              <a:spcPct val="35000"/>
            </a:spcAft>
            <a:buNone/>
          </a:pPr>
          <a:r>
            <a:rPr lang="en-US" sz="900" b="0" i="0" kern="1200">
              <a:solidFill>
                <a:srgbClr val="000000"/>
              </a:solidFill>
              <a:effectLst/>
              <a:latin typeface="Arial" panose="020B0604020202020204" pitchFamily="34" charset="0"/>
            </a:rPr>
            <a:t>.</a:t>
          </a:r>
          <a:endParaRPr lang="en-US" sz="900" kern="1200" dirty="0"/>
        </a:p>
      </dsp:txBody>
      <dsp:txXfrm>
        <a:off x="422271" y="912430"/>
        <a:ext cx="3242485" cy="2088293"/>
      </dsp:txXfrm>
    </dsp:sp>
    <dsp:sp modelId="{B763CAD9-AEE5-4729-84A4-8A8A5AE76A6F}">
      <dsp:nvSpPr>
        <dsp:cNvPr id="0" name=""/>
        <dsp:cNvSpPr/>
      </dsp:nvSpPr>
      <dsp:spPr>
        <a:xfrm>
          <a:off x="4078789" y="515851"/>
          <a:ext cx="3478107" cy="2291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2DA0625-ACD6-49A9-A660-AC0276011DD0}">
      <dsp:nvSpPr>
        <dsp:cNvPr id="0" name=""/>
        <dsp:cNvSpPr/>
      </dsp:nvSpPr>
      <dsp:spPr>
        <a:xfrm>
          <a:off x="4427850" y="847460"/>
          <a:ext cx="3478107" cy="2291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solidFill>
                <a:srgbClr val="000000"/>
              </a:solidFill>
              <a:effectLst/>
              <a:latin typeface="Arial" panose="020B0604020202020204" pitchFamily="34" charset="0"/>
            </a:rPr>
            <a:t>Class diagram describes the attributes and operations of a class and also the constraints imposed on the system. The class diagrams are widely used in the modeling of object oriented systems because they are the only UML diagrams, which can be mapped directly with object-oriented languages</a:t>
          </a:r>
          <a:endParaRPr lang="en-IN" sz="1100" kern="1200" dirty="0"/>
        </a:p>
      </dsp:txBody>
      <dsp:txXfrm>
        <a:off x="4494979" y="914589"/>
        <a:ext cx="3343849" cy="2157686"/>
      </dsp:txXfrm>
    </dsp:sp>
    <dsp:sp modelId="{94C19FBE-AFFA-4405-A04D-C0B43DDA0EE1}">
      <dsp:nvSpPr>
        <dsp:cNvPr id="0" name=""/>
        <dsp:cNvSpPr/>
      </dsp:nvSpPr>
      <dsp:spPr>
        <a:xfrm>
          <a:off x="8255019" y="515851"/>
          <a:ext cx="3422659" cy="225924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29F37E8-024F-427C-BD02-27B9805097C6}">
      <dsp:nvSpPr>
        <dsp:cNvPr id="0" name=""/>
        <dsp:cNvSpPr/>
      </dsp:nvSpPr>
      <dsp:spPr>
        <a:xfrm>
          <a:off x="8604081" y="847460"/>
          <a:ext cx="3422659" cy="22592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0" i="0" kern="1200">
              <a:solidFill>
                <a:srgbClr val="000000"/>
              </a:solidFill>
              <a:effectLst/>
              <a:latin typeface="Arial" panose="020B0604020202020204" pitchFamily="34" charset="0"/>
              <a:hlinkClick xmlns:r="http://schemas.openxmlformats.org/officeDocument/2006/relationships" r:id="rId1"/>
            </a:rPr>
            <a:t>https://lucid.app/lucidchart/aeeac37d-b761-4013-b6d7-209460a9982c/edit?viewport_loc=-10%2C-10%2C1707%2C773%2C0_0&amp;invitationId=inv_06e36df9-70d9-4c3c-9d3d-103d966f0885</a:t>
          </a:r>
          <a:endParaRPr lang="en-US" sz="1050" b="0" i="0" kern="1200" dirty="0">
            <a:solidFill>
              <a:srgbClr val="000000"/>
            </a:solidFill>
            <a:effectLst/>
            <a:latin typeface="Arial" panose="020B0604020202020204" pitchFamily="34" charset="0"/>
          </a:endParaRPr>
        </a:p>
      </dsp:txBody>
      <dsp:txXfrm>
        <a:off x="8670252" y="913631"/>
        <a:ext cx="3290317" cy="21269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21420-831C-480E-A98E-9394492100A9}">
      <dsp:nvSpPr>
        <dsp:cNvPr id="0" name=""/>
        <dsp:cNvSpPr/>
      </dsp:nvSpPr>
      <dsp:spPr>
        <a:xfrm>
          <a:off x="86794"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6724C24-0D93-4647-BAA8-C203B7665959}">
      <dsp:nvSpPr>
        <dsp:cNvPr id="0" name=""/>
        <dsp:cNvSpPr/>
      </dsp:nvSpPr>
      <dsp:spPr>
        <a:xfrm>
          <a:off x="607560"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bg1"/>
              </a:solidFill>
              <a:effectLst/>
              <a:latin typeface="arial" panose="020B0604020202020204" pitchFamily="34" charset="0"/>
            </a:rPr>
            <a:t>Class-Responsibility Collaborator</a:t>
          </a:r>
          <a:r>
            <a:rPr lang="en-US" sz="1400" b="0" i="0" kern="1200" dirty="0">
              <a:solidFill>
                <a:schemeClr val="bg1"/>
              </a:solidFill>
              <a:effectLst/>
              <a:latin typeface="arial" panose="020B0604020202020204" pitchFamily="34" charset="0"/>
            </a:rPr>
            <a:t> (CRC) card visualize classes in card-like presentation. Each CRC card contains information like the description of class, its attributes and responsibility. A CRC card diagram is a holder of these cards.</a:t>
          </a:r>
          <a:endParaRPr lang="en-US" sz="1400" kern="1200" dirty="0"/>
        </a:p>
      </dsp:txBody>
      <dsp:txXfrm>
        <a:off x="694729" y="582503"/>
        <a:ext cx="4512555" cy="2801839"/>
      </dsp:txXfrm>
    </dsp:sp>
    <dsp:sp modelId="{8235CEE0-06A3-40B1-8CB3-E4323D9918CD}">
      <dsp:nvSpPr>
        <dsp:cNvPr id="0" name=""/>
        <dsp:cNvSpPr/>
      </dsp:nvSpPr>
      <dsp:spPr>
        <a:xfrm>
          <a:off x="5815219"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0E0F52A-6EB5-42AC-9983-47673CF49370}">
      <dsp:nvSpPr>
        <dsp:cNvPr id="0" name=""/>
        <dsp:cNvSpPr/>
      </dsp:nvSpPr>
      <dsp:spPr>
        <a:xfrm>
          <a:off x="6335985"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rgbClr val="D06853"/>
              </a:solidFill>
              <a:hlinkClick xmlns:r="http://schemas.openxmlformats.org/officeDocument/2006/relationships" r:id="rId1">
                <a:extLst>
                  <a:ext uri="{A12FA001-AC4F-418D-AE19-62706E023703}">
                    <ahyp:hlinkClr xmlns:ahyp="http://schemas.microsoft.com/office/drawing/2018/hyperlinkcolor" val="tx"/>
                  </a:ext>
                </a:extLst>
              </a:hlinkClick>
            </a:rPr>
            <a:t>https://lucid.app/lucidchart/d7b1d3f3-04b0-4a8a-825f-038802830134/edit?from_docslist=true&amp;page=0_0#</a:t>
          </a:r>
          <a:endParaRPr lang="en-IN" sz="1400" kern="1200" dirty="0"/>
        </a:p>
      </dsp:txBody>
      <dsp:txXfrm>
        <a:off x="6423154" y="582503"/>
        <a:ext cx="4512555" cy="28018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8285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138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6686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344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1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6112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8930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8883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3322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7700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11/30/2021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3854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11/30/2021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927321561"/>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2ED213B4-0341-4C10-AA7B-CF2EA19880F5}"/>
              </a:ext>
            </a:extLst>
          </p:cNvPr>
          <p:cNvPicPr>
            <a:picLocks noChangeAspect="1"/>
          </p:cNvPicPr>
          <p:nvPr/>
        </p:nvPicPr>
        <p:blipFill rotWithShape="1">
          <a:blip r:embed="rId2"/>
          <a:srcRect t="7017" b="8713"/>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4" name="Rectangle 77">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15000" y="381006"/>
            <a:ext cx="6857999" cy="6096000"/>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68FA7E6-E974-4465-9DB4-3CEAAC0F31E6}"/>
              </a:ext>
            </a:extLst>
          </p:cNvPr>
          <p:cNvSpPr>
            <a:spLocks noGrp="1"/>
          </p:cNvSpPr>
          <p:nvPr>
            <p:ph type="ctrTitle"/>
          </p:nvPr>
        </p:nvSpPr>
        <p:spPr>
          <a:xfrm>
            <a:off x="6654795" y="1079500"/>
            <a:ext cx="4449086" cy="2138400"/>
          </a:xfrm>
        </p:spPr>
        <p:txBody>
          <a:bodyPr vert="horz" lIns="0" tIns="0" rIns="0" bIns="0" rtlCol="0" anchorCtr="0">
            <a:normAutofit/>
          </a:bodyPr>
          <a:lstStyle/>
          <a:p>
            <a:r>
              <a:rPr lang="en-US">
                <a:solidFill>
                  <a:srgbClr val="FFFFFF"/>
                </a:solidFill>
              </a:rPr>
              <a:t>JAVA VISUAL EDITOR</a:t>
            </a:r>
            <a:br>
              <a:rPr lang="en-US">
                <a:solidFill>
                  <a:srgbClr val="FFFFFF"/>
                </a:solidFill>
              </a:rPr>
            </a:br>
            <a:r>
              <a:rPr lang="en-US">
                <a:solidFill>
                  <a:srgbClr val="FFFFFF"/>
                </a:solidFill>
              </a:rPr>
              <a:t>OOM-C3-PROJECT</a:t>
            </a:r>
          </a:p>
        </p:txBody>
      </p:sp>
      <p:sp>
        <p:nvSpPr>
          <p:cNvPr id="3" name="Subtitle 2">
            <a:extLst>
              <a:ext uri="{FF2B5EF4-FFF2-40B4-BE49-F238E27FC236}">
                <a16:creationId xmlns:a16="http://schemas.microsoft.com/office/drawing/2014/main" id="{694E0E22-2C0F-40E6-9430-CCCB4A63CA77}"/>
              </a:ext>
            </a:extLst>
          </p:cNvPr>
          <p:cNvSpPr>
            <a:spLocks noGrp="1"/>
          </p:cNvSpPr>
          <p:nvPr>
            <p:ph type="subTitle" idx="1"/>
          </p:nvPr>
        </p:nvSpPr>
        <p:spPr>
          <a:xfrm>
            <a:off x="6652526" y="4113213"/>
            <a:ext cx="4453624" cy="1655762"/>
          </a:xfrm>
        </p:spPr>
        <p:txBody>
          <a:bodyPr vert="horz" lIns="0" tIns="0" rIns="0" bIns="0" rtlCol="0" anchorCtr="0">
            <a:normAutofit/>
          </a:bodyPr>
          <a:lstStyle/>
          <a:p>
            <a:pPr>
              <a:lnSpc>
                <a:spcPct val="115000"/>
              </a:lnSpc>
              <a:buFont typeface="Wingdings 2" panose="05020102010507070707" pitchFamily="18" charset="2"/>
              <a:buChar char=""/>
            </a:pPr>
            <a:r>
              <a:rPr lang="en-US" sz="1700">
                <a:solidFill>
                  <a:srgbClr val="FFFFFF"/>
                </a:solidFill>
              </a:rPr>
              <a:t>Piyush Agarwal(IIT2020012)</a:t>
            </a:r>
          </a:p>
          <a:p>
            <a:pPr>
              <a:lnSpc>
                <a:spcPct val="115000"/>
              </a:lnSpc>
              <a:buFont typeface="Wingdings 2" panose="05020102010507070707" pitchFamily="18" charset="2"/>
              <a:buChar char=""/>
            </a:pPr>
            <a:r>
              <a:rPr lang="en-US" sz="1700">
                <a:solidFill>
                  <a:srgbClr val="FFFFFF"/>
                </a:solidFill>
              </a:rPr>
              <a:t>Tarun Dabi(IIT2020045)</a:t>
            </a:r>
          </a:p>
          <a:p>
            <a:pPr>
              <a:lnSpc>
                <a:spcPct val="115000"/>
              </a:lnSpc>
              <a:buFont typeface="Wingdings 2" panose="05020102010507070707" pitchFamily="18" charset="2"/>
              <a:buChar char=""/>
            </a:pPr>
            <a:r>
              <a:rPr lang="en-US" sz="1700">
                <a:solidFill>
                  <a:srgbClr val="FFFFFF"/>
                </a:solidFill>
              </a:rPr>
              <a:t>Ankit Jha(IIT2020049)</a:t>
            </a:r>
          </a:p>
          <a:p>
            <a:pPr>
              <a:lnSpc>
                <a:spcPct val="115000"/>
              </a:lnSpc>
              <a:buFont typeface="Wingdings 2" panose="05020102010507070707" pitchFamily="18" charset="2"/>
              <a:buChar char=""/>
            </a:pPr>
            <a:r>
              <a:rPr lang="en-US" sz="1700">
                <a:solidFill>
                  <a:srgbClr val="FFFFFF"/>
                </a:solidFill>
              </a:rPr>
              <a:t>Rishabh Singal(IIT2020078)</a:t>
            </a:r>
          </a:p>
        </p:txBody>
      </p:sp>
      <p:cxnSp>
        <p:nvCxnSpPr>
          <p:cNvPr id="75" name="Straight Connector 7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6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1" name="Straight Connector 2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2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43" name="Freeform: Shape 2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44" name="Freeform: Shape 3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3" name="Straight Connector 3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45" name="Rectangle 34">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95D3BE89-B967-4E21-862F-E590052A3B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6" name="Rectangle 36">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15000" y="381006"/>
            <a:ext cx="6857999" cy="6096000"/>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040CD8D-BE77-49F6-B5E3-2E2617A283DC}"/>
              </a:ext>
            </a:extLst>
          </p:cNvPr>
          <p:cNvSpPr>
            <a:spLocks noGrp="1"/>
          </p:cNvSpPr>
          <p:nvPr>
            <p:ph type="title"/>
          </p:nvPr>
        </p:nvSpPr>
        <p:spPr>
          <a:xfrm>
            <a:off x="4562322" y="3832225"/>
            <a:ext cx="4449086" cy="2138400"/>
          </a:xfrm>
        </p:spPr>
        <p:txBody>
          <a:bodyPr vert="horz" lIns="0" tIns="0" rIns="0" bIns="0" rtlCol="0" anchor="b" anchorCtr="0">
            <a:normAutofit/>
          </a:bodyPr>
          <a:lstStyle/>
          <a:p>
            <a:pPr algn="ctr"/>
            <a:r>
              <a:rPr lang="en-US" dirty="0">
                <a:solidFill>
                  <a:srgbClr val="FFFFFF"/>
                </a:solidFill>
              </a:rPr>
              <a:t>Text color settings</a:t>
            </a:r>
          </a:p>
        </p:txBody>
      </p:sp>
      <p:cxnSp>
        <p:nvCxnSpPr>
          <p:cNvPr id="47" name="Straight Connector 3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3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4" name="Straight Connector 31">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33">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46" name="Freeform: Shape 34">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47" name="Freeform: Shape 36">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48" name="Rectangle 3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417D7-831B-4964-97DB-30474A4A8F71}"/>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a:t>Finding a word</a:t>
            </a:r>
          </a:p>
        </p:txBody>
      </p:sp>
      <p:cxnSp>
        <p:nvCxnSpPr>
          <p:cNvPr id="49" name="Straight Connector 4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Content Placeholder 26" descr="A screenshot of a computer&#10;&#10;Description automatically generated">
            <a:extLst>
              <a:ext uri="{FF2B5EF4-FFF2-40B4-BE49-F238E27FC236}">
                <a16:creationId xmlns:a16="http://schemas.microsoft.com/office/drawing/2014/main" id="{2FD60355-1165-4B08-A5E1-C1004143A90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4555" b="-3"/>
          <a:stretch/>
        </p:blipFill>
        <p:spPr>
          <a:xfrm>
            <a:off x="20" y="2843213"/>
            <a:ext cx="6098380" cy="4014787"/>
          </a:xfrm>
          <a:prstGeom prst="rect">
            <a:avLst/>
          </a:prstGeom>
        </p:spPr>
      </p:pic>
      <p:pic>
        <p:nvPicPr>
          <p:cNvPr id="25" name="Content Placeholder 24" descr="A screenshot of a computer&#10;&#10;Description automatically generated">
            <a:extLst>
              <a:ext uri="{FF2B5EF4-FFF2-40B4-BE49-F238E27FC236}">
                <a16:creationId xmlns:a16="http://schemas.microsoft.com/office/drawing/2014/main" id="{89F70332-B444-4C76-AB10-C1656E38F013}"/>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14540"/>
          <a:stretch/>
        </p:blipFill>
        <p:spPr>
          <a:xfrm>
            <a:off x="6093600" y="2844000"/>
            <a:ext cx="6098400" cy="4014000"/>
          </a:xfrm>
          <a:prstGeom prst="rect">
            <a:avLst/>
          </a:prstGeom>
        </p:spPr>
      </p:pic>
    </p:spTree>
    <p:extLst>
      <p:ext uri="{BB962C8B-B14F-4D97-AF65-F5344CB8AC3E}">
        <p14:creationId xmlns:p14="http://schemas.microsoft.com/office/powerpoint/2010/main" val="395264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1" name="Rectangle 20">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43D4D8DF-939C-4CF9-A08E-95E9210327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2A079D24-860A-4799-B3AE-658D4F13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76325"/>
            <a:ext cx="12191999" cy="4705352"/>
          </a:xfrm>
          <a:prstGeom prst="rect">
            <a:avLst/>
          </a:prstGeom>
          <a:gradFill flip="none" rotWithShape="1">
            <a:gsLst>
              <a:gs pos="45000">
                <a:srgbClr val="000000">
                  <a:alpha val="35000"/>
                </a:srgbClr>
              </a:gs>
              <a:gs pos="55000">
                <a:srgbClr val="000000">
                  <a:alpha val="35000"/>
                </a:srgbClr>
              </a:gs>
              <a:gs pos="25000">
                <a:srgbClr val="000000">
                  <a:alpha val="20000"/>
                </a:srgbClr>
              </a:gs>
              <a:gs pos="0">
                <a:srgbClr val="000000">
                  <a:alpha val="0"/>
                </a:srgbClr>
              </a:gs>
              <a:gs pos="100000">
                <a:srgbClr val="000000">
                  <a:alpha val="0"/>
                </a:srgbClr>
              </a:gs>
              <a:gs pos="75000">
                <a:srgbClr val="000000">
                  <a:alpha val="2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a:extLst>
              <a:ext uri="{FF2B5EF4-FFF2-40B4-BE49-F238E27FC236}">
                <a16:creationId xmlns:a16="http://schemas.microsoft.com/office/drawing/2014/main" id="{395914AC-5780-439B-B251-2DDEDB10F99D}"/>
              </a:ext>
            </a:extLst>
          </p:cNvPr>
          <p:cNvSpPr>
            <a:spLocks noGrp="1"/>
          </p:cNvSpPr>
          <p:nvPr>
            <p:ph type="title"/>
          </p:nvPr>
        </p:nvSpPr>
        <p:spPr>
          <a:xfrm>
            <a:off x="1085852" y="2252663"/>
            <a:ext cx="10020298" cy="965237"/>
          </a:xfrm>
        </p:spPr>
        <p:txBody>
          <a:bodyPr vert="horz" lIns="0" tIns="0" rIns="0" bIns="0" rtlCol="0" anchor="b" anchorCtr="0">
            <a:normAutofit/>
          </a:bodyPr>
          <a:lstStyle/>
          <a:p>
            <a:pPr algn="ctr"/>
            <a:r>
              <a:rPr lang="en-US">
                <a:solidFill>
                  <a:srgbClr val="FFFFFF"/>
                </a:solidFill>
              </a:rPr>
              <a:t>Output window</a:t>
            </a:r>
          </a:p>
        </p:txBody>
      </p:sp>
      <p:cxnSp>
        <p:nvCxnSpPr>
          <p:cNvPr id="25" name="Straight Connector 24">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84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D3401E0-A1A2-499F-BE80-A62310F414B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0" name="Rectangle 19">
            <a:extLst>
              <a:ext uri="{FF2B5EF4-FFF2-40B4-BE49-F238E27FC236}">
                <a16:creationId xmlns:a16="http://schemas.microsoft.com/office/drawing/2014/main" id="{2A079D24-860A-4799-B3AE-658D4F13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76325"/>
            <a:ext cx="12191999" cy="4705352"/>
          </a:xfrm>
          <a:prstGeom prst="rect">
            <a:avLst/>
          </a:prstGeom>
          <a:gradFill flip="none" rotWithShape="1">
            <a:gsLst>
              <a:gs pos="45000">
                <a:srgbClr val="000000">
                  <a:alpha val="35000"/>
                </a:srgbClr>
              </a:gs>
              <a:gs pos="55000">
                <a:srgbClr val="000000">
                  <a:alpha val="35000"/>
                </a:srgbClr>
              </a:gs>
              <a:gs pos="25000">
                <a:srgbClr val="000000">
                  <a:alpha val="20000"/>
                </a:srgbClr>
              </a:gs>
              <a:gs pos="0">
                <a:srgbClr val="000000">
                  <a:alpha val="0"/>
                </a:srgbClr>
              </a:gs>
              <a:gs pos="100000">
                <a:srgbClr val="000000">
                  <a:alpha val="0"/>
                </a:srgbClr>
              </a:gs>
              <a:gs pos="75000">
                <a:srgbClr val="000000">
                  <a:alpha val="2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4DD1F36-0AEA-4A00-99FA-F09AD5DC68A1}"/>
              </a:ext>
            </a:extLst>
          </p:cNvPr>
          <p:cNvSpPr>
            <a:spLocks noGrp="1"/>
          </p:cNvSpPr>
          <p:nvPr>
            <p:ph type="title"/>
          </p:nvPr>
        </p:nvSpPr>
        <p:spPr>
          <a:xfrm>
            <a:off x="1085852" y="2252663"/>
            <a:ext cx="10020298" cy="965237"/>
          </a:xfrm>
        </p:spPr>
        <p:txBody>
          <a:bodyPr vert="horz" lIns="0" tIns="0" rIns="0" bIns="0" rtlCol="0" anchor="b" anchorCtr="0">
            <a:normAutofit/>
          </a:bodyPr>
          <a:lstStyle/>
          <a:p>
            <a:pPr algn="ctr"/>
            <a:r>
              <a:rPr lang="en-US">
                <a:solidFill>
                  <a:srgbClr val="FFFFFF"/>
                </a:solidFill>
              </a:rPr>
              <a:t>Compilation error</a:t>
            </a:r>
          </a:p>
        </p:txBody>
      </p:sp>
      <p:cxnSp>
        <p:nvCxnSpPr>
          <p:cNvPr id="22" name="Straight Connector 2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60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12AAC-FE3F-4060-98E5-6541D0D5186F}"/>
              </a:ext>
            </a:extLst>
          </p:cNvPr>
          <p:cNvSpPr>
            <a:spLocks noGrp="1"/>
          </p:cNvSpPr>
          <p:nvPr>
            <p:ph type="title"/>
          </p:nvPr>
        </p:nvSpPr>
        <p:spPr>
          <a:xfrm>
            <a:off x="1080000" y="1084263"/>
            <a:ext cx="4457200" cy="4689475"/>
          </a:xfrm>
        </p:spPr>
        <p:txBody>
          <a:bodyPr anchor="ctr">
            <a:normAutofit/>
          </a:bodyPr>
          <a:lstStyle/>
          <a:p>
            <a:pPr algn="ctr"/>
            <a:r>
              <a:rPr lang="en-IN" dirty="0"/>
              <a:t>LIMITATIONS</a:t>
            </a:r>
          </a:p>
        </p:txBody>
      </p:sp>
      <p:cxnSp>
        <p:nvCxnSpPr>
          <p:cNvPr id="10" name="Straight Connector 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7836EF-6BDD-4A83-8FE3-F81B8DD99113}"/>
              </a:ext>
            </a:extLst>
          </p:cNvPr>
          <p:cNvSpPr>
            <a:spLocks noGrp="1"/>
          </p:cNvSpPr>
          <p:nvPr>
            <p:ph idx="1"/>
          </p:nvPr>
        </p:nvSpPr>
        <p:spPr>
          <a:xfrm>
            <a:off x="6731001" y="1555749"/>
            <a:ext cx="4451350" cy="4689476"/>
          </a:xfrm>
        </p:spPr>
        <p:txBody>
          <a:bodyPr anchor="ctr">
            <a:normAutofit/>
          </a:bodyPr>
          <a:lstStyle/>
          <a:p>
            <a:pPr rtl="0">
              <a:spcBef>
                <a:spcPts val="0"/>
              </a:spcBef>
              <a:spcAft>
                <a:spcPts val="1200"/>
              </a:spcAft>
            </a:pPr>
            <a:r>
              <a:rPr lang="en-US" b="0" i="0" u="none" strike="noStrike" dirty="0">
                <a:effectLst/>
                <a:latin typeface="Roboto" panose="02000000000000000000" pitchFamily="2" charset="0"/>
              </a:rPr>
              <a:t>For saving a file or </a:t>
            </a:r>
            <a:r>
              <a:rPr lang="en-US" dirty="0">
                <a:latin typeface="Roboto" panose="02000000000000000000" pitchFamily="2" charset="0"/>
              </a:rPr>
              <a:t>e</a:t>
            </a:r>
            <a:r>
              <a:rPr lang="en-US" b="0" i="0" u="none" strike="noStrike" dirty="0">
                <a:effectLst/>
                <a:latin typeface="Roboto" panose="02000000000000000000" pitchFamily="2" charset="0"/>
              </a:rPr>
              <a:t>diting </a:t>
            </a:r>
            <a:r>
              <a:rPr lang="en-US" dirty="0">
                <a:latin typeface="Roboto" panose="02000000000000000000" pitchFamily="2" charset="0"/>
              </a:rPr>
              <a:t>t</a:t>
            </a:r>
            <a:r>
              <a:rPr lang="en-US" b="0" i="0" u="none" strike="noStrike" dirty="0">
                <a:effectLst/>
                <a:latin typeface="Roboto" panose="02000000000000000000" pitchFamily="2" charset="0"/>
              </a:rPr>
              <a:t>hen </a:t>
            </a:r>
            <a:r>
              <a:rPr lang="en-US" dirty="0">
                <a:latin typeface="Roboto" panose="02000000000000000000" pitchFamily="2" charset="0"/>
              </a:rPr>
              <a:t>s</a:t>
            </a:r>
            <a:r>
              <a:rPr lang="en-US" b="0" i="0" u="none" strike="noStrike" dirty="0">
                <a:effectLst/>
                <a:latin typeface="Roboto" panose="02000000000000000000" pitchFamily="2" charset="0"/>
              </a:rPr>
              <a:t>aving , you need to compile the program..</a:t>
            </a:r>
            <a:endParaRPr lang="en-US" b="0" dirty="0">
              <a:effectLst/>
            </a:endParaRPr>
          </a:p>
          <a:p>
            <a:pPr rtl="0">
              <a:spcBef>
                <a:spcPts val="0"/>
              </a:spcBef>
              <a:spcAft>
                <a:spcPts val="1200"/>
              </a:spcAft>
            </a:pPr>
            <a:r>
              <a:rPr lang="en-US" b="0" i="0" u="none" strike="noStrike" dirty="0">
                <a:effectLst/>
                <a:latin typeface="Roboto" panose="02000000000000000000" pitchFamily="2" charset="0"/>
              </a:rPr>
              <a:t> After </a:t>
            </a:r>
            <a:r>
              <a:rPr lang="en-US" dirty="0">
                <a:latin typeface="Roboto" panose="02000000000000000000" pitchFamily="2" charset="0"/>
              </a:rPr>
              <a:t>s</a:t>
            </a:r>
            <a:r>
              <a:rPr lang="en-US" b="0" i="0" u="none" strike="noStrike" dirty="0">
                <a:effectLst/>
                <a:latin typeface="Roboto" panose="02000000000000000000" pitchFamily="2" charset="0"/>
              </a:rPr>
              <a:t>earching </a:t>
            </a:r>
            <a:r>
              <a:rPr lang="en-US" dirty="0">
                <a:latin typeface="Roboto" panose="02000000000000000000" pitchFamily="2" charset="0"/>
              </a:rPr>
              <a:t>f</a:t>
            </a:r>
            <a:r>
              <a:rPr lang="en-US" b="0" i="0" u="none" strike="noStrike" dirty="0">
                <a:effectLst/>
                <a:latin typeface="Roboto" panose="02000000000000000000" pitchFamily="2" charset="0"/>
              </a:rPr>
              <a:t>or </a:t>
            </a:r>
            <a:r>
              <a:rPr lang="en-US" dirty="0">
                <a:latin typeface="Roboto" panose="02000000000000000000" pitchFamily="2" charset="0"/>
              </a:rPr>
              <a:t>a</a:t>
            </a:r>
            <a:r>
              <a:rPr lang="en-US" b="0" i="0" u="none" strike="noStrike" dirty="0">
                <a:effectLst/>
                <a:latin typeface="Roboto" panose="02000000000000000000" pitchFamily="2" charset="0"/>
              </a:rPr>
              <a:t> </a:t>
            </a:r>
            <a:r>
              <a:rPr lang="en-US" dirty="0">
                <a:latin typeface="Roboto" panose="02000000000000000000" pitchFamily="2" charset="0"/>
              </a:rPr>
              <a:t>s</a:t>
            </a:r>
            <a:r>
              <a:rPr lang="en-US" b="0" i="0" u="none" strike="noStrike" dirty="0">
                <a:effectLst/>
                <a:latin typeface="Roboto" panose="02000000000000000000" pitchFamily="2" charset="0"/>
              </a:rPr>
              <a:t>pecific letter</a:t>
            </a:r>
            <a:r>
              <a:rPr lang="en-US" dirty="0">
                <a:latin typeface="Roboto" panose="02000000000000000000" pitchFamily="2" charset="0"/>
              </a:rPr>
              <a:t>,</a:t>
            </a:r>
            <a:r>
              <a:rPr lang="en-US" b="0" i="0" u="none" strike="noStrike" dirty="0">
                <a:effectLst/>
                <a:latin typeface="Roboto" panose="02000000000000000000" pitchFamily="2" charset="0"/>
              </a:rPr>
              <a:t> </a:t>
            </a:r>
            <a:r>
              <a:rPr lang="en-US" dirty="0">
                <a:latin typeface="Roboto" panose="02000000000000000000" pitchFamily="2" charset="0"/>
              </a:rPr>
              <a:t>w</a:t>
            </a:r>
            <a:r>
              <a:rPr lang="en-US" b="0" i="0" u="none" strike="noStrike" dirty="0">
                <a:effectLst/>
                <a:latin typeface="Roboto" panose="02000000000000000000" pitchFamily="2" charset="0"/>
              </a:rPr>
              <a:t>e need to </a:t>
            </a:r>
            <a:r>
              <a:rPr lang="en-US" dirty="0">
                <a:latin typeface="Roboto" panose="02000000000000000000" pitchFamily="2" charset="0"/>
              </a:rPr>
              <a:t>c</a:t>
            </a:r>
            <a:r>
              <a:rPr lang="en-US" b="0" i="0" u="none" strike="noStrike" dirty="0">
                <a:effectLst/>
                <a:latin typeface="Roboto" panose="02000000000000000000" pitchFamily="2" charset="0"/>
              </a:rPr>
              <a:t>lick </a:t>
            </a:r>
            <a:r>
              <a:rPr lang="en-US" dirty="0">
                <a:latin typeface="Roboto" panose="02000000000000000000" pitchFamily="2" charset="0"/>
              </a:rPr>
              <a:t>o</a:t>
            </a:r>
            <a:r>
              <a:rPr lang="en-US" b="0" i="0" u="none" strike="noStrike" dirty="0">
                <a:effectLst/>
                <a:latin typeface="Roboto" panose="02000000000000000000" pitchFamily="2" charset="0"/>
              </a:rPr>
              <a:t>n </a:t>
            </a:r>
            <a:r>
              <a:rPr lang="en-US" dirty="0">
                <a:latin typeface="Roboto" panose="02000000000000000000" pitchFamily="2" charset="0"/>
              </a:rPr>
              <a:t>c</a:t>
            </a:r>
            <a:r>
              <a:rPr lang="en-US" b="0" i="0" u="none" strike="noStrike" dirty="0">
                <a:effectLst/>
                <a:latin typeface="Roboto" panose="02000000000000000000" pitchFamily="2" charset="0"/>
              </a:rPr>
              <a:t>lear </a:t>
            </a:r>
            <a:r>
              <a:rPr lang="en-US" dirty="0">
                <a:latin typeface="Roboto" panose="02000000000000000000" pitchFamily="2" charset="0"/>
              </a:rPr>
              <a:t>h</a:t>
            </a:r>
            <a:r>
              <a:rPr lang="en-US" b="0" i="0" u="none" strike="noStrike" dirty="0">
                <a:effectLst/>
                <a:latin typeface="Roboto" panose="02000000000000000000" pitchFamily="2" charset="0"/>
              </a:rPr>
              <a:t>ighlights </a:t>
            </a:r>
            <a:r>
              <a:rPr lang="en-US" dirty="0">
                <a:latin typeface="Roboto" panose="02000000000000000000" pitchFamily="2" charset="0"/>
              </a:rPr>
              <a:t>s</a:t>
            </a:r>
            <a:r>
              <a:rPr lang="en-US" b="0" i="0" u="none" strike="noStrike" dirty="0">
                <a:effectLst/>
                <a:latin typeface="Roboto" panose="02000000000000000000" pitchFamily="2" charset="0"/>
              </a:rPr>
              <a:t>o </a:t>
            </a:r>
            <a:r>
              <a:rPr lang="en-US" dirty="0">
                <a:latin typeface="Roboto" panose="02000000000000000000" pitchFamily="2" charset="0"/>
              </a:rPr>
              <a:t>t</a:t>
            </a:r>
            <a:r>
              <a:rPr lang="en-US" b="0" i="0" u="none" strike="noStrike" dirty="0">
                <a:effectLst/>
                <a:latin typeface="Roboto" panose="02000000000000000000" pitchFamily="2" charset="0"/>
              </a:rPr>
              <a:t>hat we </a:t>
            </a:r>
            <a:r>
              <a:rPr lang="en-US" dirty="0">
                <a:latin typeface="Roboto" panose="02000000000000000000" pitchFamily="2" charset="0"/>
              </a:rPr>
              <a:t>c</a:t>
            </a:r>
            <a:r>
              <a:rPr lang="en-US" b="0" i="0" u="none" strike="noStrike" dirty="0">
                <a:effectLst/>
                <a:latin typeface="Roboto" panose="02000000000000000000" pitchFamily="2" charset="0"/>
              </a:rPr>
              <a:t>ould search </a:t>
            </a:r>
            <a:r>
              <a:rPr lang="en-US" dirty="0">
                <a:latin typeface="Roboto" panose="02000000000000000000" pitchFamily="2" charset="0"/>
              </a:rPr>
              <a:t>f</a:t>
            </a:r>
            <a:r>
              <a:rPr lang="en-US" b="0" i="0" u="none" strike="noStrike" dirty="0">
                <a:effectLst/>
                <a:latin typeface="Roboto" panose="02000000000000000000" pitchFamily="2" charset="0"/>
              </a:rPr>
              <a:t>or </a:t>
            </a:r>
            <a:r>
              <a:rPr lang="en-US" dirty="0">
                <a:latin typeface="Roboto" panose="02000000000000000000" pitchFamily="2" charset="0"/>
              </a:rPr>
              <a:t>a</a:t>
            </a:r>
            <a:r>
              <a:rPr lang="en-US" b="0" i="0" u="none" strike="noStrike" dirty="0">
                <a:effectLst/>
                <a:latin typeface="Roboto" panose="02000000000000000000" pitchFamily="2" charset="0"/>
              </a:rPr>
              <a:t>nother one.</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216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1A3DB-0D8E-4C86-9769-8BA7C75CC4DB}"/>
              </a:ext>
            </a:extLst>
          </p:cNvPr>
          <p:cNvSpPr>
            <a:spLocks noGrp="1"/>
          </p:cNvSpPr>
          <p:nvPr>
            <p:ph type="title"/>
          </p:nvPr>
        </p:nvSpPr>
        <p:spPr>
          <a:xfrm>
            <a:off x="1080000" y="1666874"/>
            <a:ext cx="4457200" cy="3521075"/>
          </a:xfrm>
        </p:spPr>
        <p:txBody>
          <a:bodyPr anchor="ctr">
            <a:normAutofit/>
          </a:bodyPr>
          <a:lstStyle/>
          <a:p>
            <a:pPr algn="ctr"/>
            <a:r>
              <a:rPr lang="en-IN" sz="2400"/>
              <a:t>Acknowledgement</a:t>
            </a:r>
          </a:p>
        </p:txBody>
      </p:sp>
      <p:grpSp>
        <p:nvGrpSpPr>
          <p:cNvPr id="17" name="Group 16">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18" name="Group 17">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5" name="Freeform: Shape 24">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9" name="Group 18">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20" name="Freeform: Shape 19">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Freeform: Shape 20">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3" name="Straight Connector 22">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a:extLst>
              <a:ext uri="{FF2B5EF4-FFF2-40B4-BE49-F238E27FC236}">
                <a16:creationId xmlns:a16="http://schemas.microsoft.com/office/drawing/2014/main" id="{34195B40-20F5-41B8-B5CC-33ED62BAFB4D}"/>
              </a:ext>
            </a:extLst>
          </p:cNvPr>
          <p:cNvSpPr>
            <a:spLocks noGrp="1"/>
          </p:cNvSpPr>
          <p:nvPr>
            <p:ph idx="1"/>
          </p:nvPr>
        </p:nvSpPr>
        <p:spPr>
          <a:xfrm>
            <a:off x="6716819" y="1666874"/>
            <a:ext cx="4451350" cy="4689476"/>
          </a:xfrm>
        </p:spPr>
        <p:txBody>
          <a:bodyPr anchor="ctr">
            <a:normAutofit/>
          </a:bodyPr>
          <a:lstStyle/>
          <a:p>
            <a:r>
              <a:rPr lang="en-IN" dirty="0"/>
              <a:t>We would like to Thankyou Prof. OP Vyas and our Teaching Assistant </a:t>
            </a:r>
            <a:r>
              <a:rPr lang="en-IN" dirty="0" err="1"/>
              <a:t>Bagesh</a:t>
            </a:r>
            <a:r>
              <a:rPr lang="en-IN" dirty="0"/>
              <a:t> Kumar for giving us this project which help us to learn and enhance our knowledge in JAVA language, Swing and we learn a lot during building a project.</a:t>
            </a:r>
          </a:p>
          <a:p>
            <a:pPr marL="0" indent="0">
              <a:buNone/>
            </a:pPr>
            <a:endParaRPr lang="en-IN" dirty="0"/>
          </a:p>
          <a:p>
            <a:endParaRPr lang="en-IN" dirty="0"/>
          </a:p>
          <a:p>
            <a:pPr marL="0" indent="0">
              <a:buNone/>
            </a:pPr>
            <a:endParaRPr lang="en-IN" dirty="0"/>
          </a:p>
        </p:txBody>
      </p:sp>
      <p:grpSp>
        <p:nvGrpSpPr>
          <p:cNvPr id="28" name="Group 27">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29" name="Group 28">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36" name="Freeform: Shape 35">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Shape 36">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0" name="Group 29">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31" name="Freeform: Shape 30">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3" name="Group 32">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34" name="Straight Connector 33">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09389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95199-6F41-483B-A63F-AEAF84FA462E}"/>
              </a:ext>
            </a:extLst>
          </p:cNvPr>
          <p:cNvSpPr>
            <a:spLocks noGrp="1"/>
          </p:cNvSpPr>
          <p:nvPr>
            <p:ph type="title"/>
          </p:nvPr>
        </p:nvSpPr>
        <p:spPr>
          <a:xfrm>
            <a:off x="541338" y="1079500"/>
            <a:ext cx="3322637" cy="4689475"/>
          </a:xfrm>
        </p:spPr>
        <p:txBody>
          <a:bodyPr anchor="ctr">
            <a:normAutofit/>
          </a:bodyPr>
          <a:lstStyle/>
          <a:p>
            <a:pPr algn="ctr"/>
            <a:r>
              <a:rPr lang="en-IN" dirty="0"/>
              <a:t>Abstract</a:t>
            </a:r>
          </a:p>
        </p:txBody>
      </p:sp>
      <p:sp>
        <p:nvSpPr>
          <p:cNvPr id="77"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8" name="Content Placeholder 2">
            <a:extLst>
              <a:ext uri="{FF2B5EF4-FFF2-40B4-BE49-F238E27FC236}">
                <a16:creationId xmlns:a16="http://schemas.microsoft.com/office/drawing/2014/main" id="{8363D7FC-E27E-4201-B10F-06F15BDBB0D0}"/>
              </a:ext>
            </a:extLst>
          </p:cNvPr>
          <p:cNvGraphicFramePr>
            <a:graphicFrameLocks noGrp="1"/>
          </p:cNvGraphicFramePr>
          <p:nvPr>
            <p:ph idx="1"/>
            <p:extLst>
              <p:ext uri="{D42A27DB-BD31-4B8C-83A1-F6EECF244321}">
                <p14:modId xmlns:p14="http://schemas.microsoft.com/office/powerpoint/2010/main" val="3778654942"/>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34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0FC33-FA11-43E1-8040-A3D4D8D20016}"/>
              </a:ext>
            </a:extLst>
          </p:cNvPr>
          <p:cNvSpPr>
            <a:spLocks noGrp="1"/>
          </p:cNvSpPr>
          <p:nvPr>
            <p:ph type="title"/>
          </p:nvPr>
        </p:nvSpPr>
        <p:spPr>
          <a:xfrm>
            <a:off x="1078100" y="542671"/>
            <a:ext cx="10026650" cy="1124202"/>
          </a:xfrm>
        </p:spPr>
        <p:txBody>
          <a:bodyPr wrap="square" anchor="ctr">
            <a:normAutofit/>
          </a:bodyPr>
          <a:lstStyle/>
          <a:p>
            <a:pPr algn="ctr"/>
            <a:r>
              <a:rPr lang="en-IN" dirty="0"/>
              <a:t> WHAT IS A COMPILER ?</a:t>
            </a:r>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6945278E-927A-429F-A6C6-5E88005383E5}"/>
              </a:ext>
            </a:extLst>
          </p:cNvPr>
          <p:cNvGraphicFramePr>
            <a:graphicFrameLocks noGrp="1"/>
          </p:cNvGraphicFramePr>
          <p:nvPr>
            <p:ph idx="1"/>
            <p:extLst>
              <p:ext uri="{D42A27DB-BD31-4B8C-83A1-F6EECF244321}">
                <p14:modId xmlns:p14="http://schemas.microsoft.com/office/powerpoint/2010/main" val="3733878995"/>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306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FA2D6-5C16-4B4B-86CF-E54239E01E2E}"/>
              </a:ext>
            </a:extLst>
          </p:cNvPr>
          <p:cNvSpPr>
            <a:spLocks noGrp="1"/>
          </p:cNvSpPr>
          <p:nvPr>
            <p:ph type="title"/>
          </p:nvPr>
        </p:nvSpPr>
        <p:spPr>
          <a:xfrm>
            <a:off x="1078100" y="542671"/>
            <a:ext cx="10026650" cy="1124202"/>
          </a:xfrm>
        </p:spPr>
        <p:txBody>
          <a:bodyPr wrap="square" anchor="ctr">
            <a:normAutofit/>
          </a:bodyPr>
          <a:lstStyle/>
          <a:p>
            <a:pPr algn="ctr"/>
            <a:r>
              <a:rPr lang="en-IN" dirty="0"/>
              <a:t>Use CASE DIAGRAM                                  </a:t>
            </a:r>
          </a:p>
        </p:txBody>
      </p:sp>
      <p:sp useBgFill="1">
        <p:nvSpPr>
          <p:cNvPr id="18" name="Rectangle 21">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5" name="Content Placeholder 2">
            <a:extLst>
              <a:ext uri="{FF2B5EF4-FFF2-40B4-BE49-F238E27FC236}">
                <a16:creationId xmlns:a16="http://schemas.microsoft.com/office/drawing/2014/main" id="{DC593B67-95E8-48BC-A457-B8AA86880E19}"/>
              </a:ext>
            </a:extLst>
          </p:cNvPr>
          <p:cNvGraphicFramePr>
            <a:graphicFrameLocks noGrp="1"/>
          </p:cNvGraphicFramePr>
          <p:nvPr>
            <p:ph idx="1"/>
            <p:extLst>
              <p:ext uri="{D42A27DB-BD31-4B8C-83A1-F6EECF244321}">
                <p14:modId xmlns:p14="http://schemas.microsoft.com/office/powerpoint/2010/main" val="4080233137"/>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58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FA2D6-5C16-4B4B-86CF-E54239E01E2E}"/>
              </a:ext>
            </a:extLst>
          </p:cNvPr>
          <p:cNvSpPr>
            <a:spLocks noGrp="1"/>
          </p:cNvSpPr>
          <p:nvPr>
            <p:ph type="title"/>
          </p:nvPr>
        </p:nvSpPr>
        <p:spPr>
          <a:xfrm>
            <a:off x="1078100" y="542671"/>
            <a:ext cx="10026650" cy="1124202"/>
          </a:xfrm>
        </p:spPr>
        <p:txBody>
          <a:bodyPr wrap="square" anchor="ctr">
            <a:normAutofit/>
          </a:bodyPr>
          <a:lstStyle/>
          <a:p>
            <a:pPr algn="ctr"/>
            <a:r>
              <a:rPr lang="en-IN" dirty="0"/>
              <a:t>CLASS DIAGRAM                                  </a:t>
            </a:r>
          </a:p>
        </p:txBody>
      </p:sp>
      <p:sp useBgFill="1">
        <p:nvSpPr>
          <p:cNvPr id="18" name="Rectangle 21">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5" name="Content Placeholder 2">
            <a:extLst>
              <a:ext uri="{FF2B5EF4-FFF2-40B4-BE49-F238E27FC236}">
                <a16:creationId xmlns:a16="http://schemas.microsoft.com/office/drawing/2014/main" id="{DC593B67-95E8-48BC-A457-B8AA86880E19}"/>
              </a:ext>
            </a:extLst>
          </p:cNvPr>
          <p:cNvGraphicFramePr>
            <a:graphicFrameLocks noGrp="1"/>
          </p:cNvGraphicFramePr>
          <p:nvPr>
            <p:ph idx="1"/>
            <p:extLst>
              <p:ext uri="{D42A27DB-BD31-4B8C-83A1-F6EECF244321}">
                <p14:modId xmlns:p14="http://schemas.microsoft.com/office/powerpoint/2010/main" val="3872091296"/>
              </p:ext>
            </p:extLst>
          </p:nvPr>
        </p:nvGraphicFramePr>
        <p:xfrm>
          <a:off x="64655" y="2660072"/>
          <a:ext cx="12034981" cy="3655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81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FA2D6-5C16-4B4B-86CF-E54239E01E2E}"/>
              </a:ext>
            </a:extLst>
          </p:cNvPr>
          <p:cNvSpPr>
            <a:spLocks noGrp="1"/>
          </p:cNvSpPr>
          <p:nvPr>
            <p:ph type="title"/>
          </p:nvPr>
        </p:nvSpPr>
        <p:spPr>
          <a:xfrm>
            <a:off x="1078100" y="542671"/>
            <a:ext cx="10026650" cy="1124202"/>
          </a:xfrm>
        </p:spPr>
        <p:txBody>
          <a:bodyPr wrap="square" anchor="ctr">
            <a:normAutofit/>
          </a:bodyPr>
          <a:lstStyle/>
          <a:p>
            <a:pPr algn="ctr"/>
            <a:r>
              <a:rPr lang="en-IN" dirty="0"/>
              <a:t>CRC CARDS</a:t>
            </a:r>
          </a:p>
        </p:txBody>
      </p:sp>
      <p:sp useBgFill="1">
        <p:nvSpPr>
          <p:cNvPr id="18" name="Rectangle 21">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5" name="Content Placeholder 2">
            <a:extLst>
              <a:ext uri="{FF2B5EF4-FFF2-40B4-BE49-F238E27FC236}">
                <a16:creationId xmlns:a16="http://schemas.microsoft.com/office/drawing/2014/main" id="{DC593B67-95E8-48BC-A457-B8AA86880E19}"/>
              </a:ext>
            </a:extLst>
          </p:cNvPr>
          <p:cNvGraphicFramePr>
            <a:graphicFrameLocks noGrp="1"/>
          </p:cNvGraphicFramePr>
          <p:nvPr>
            <p:ph idx="1"/>
            <p:extLst>
              <p:ext uri="{D42A27DB-BD31-4B8C-83A1-F6EECF244321}">
                <p14:modId xmlns:p14="http://schemas.microsoft.com/office/powerpoint/2010/main" val="3617316903"/>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59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9"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52" name="Rectangle 17">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9">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Freeform: Shape 21">
            <a:extLst>
              <a:ext uri="{FF2B5EF4-FFF2-40B4-BE49-F238E27FC236}">
                <a16:creationId xmlns:a16="http://schemas.microsoft.com/office/drawing/2014/main" id="{F2519508-A780-4D3C-AFC8-363D53F2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39400 w 12192000"/>
              <a:gd name="connsiteY0" fmla="*/ 540000 h 6858000"/>
              <a:gd name="connsiteX1" fmla="*/ 539400 w 12192000"/>
              <a:gd name="connsiteY1" fmla="*/ 6318000 h 6858000"/>
              <a:gd name="connsiteX2" fmla="*/ 11652600 w 12192000"/>
              <a:gd name="connsiteY2" fmla="*/ 6318000 h 6858000"/>
              <a:gd name="connsiteX3" fmla="*/ 11652600 w 12192000"/>
              <a:gd name="connsiteY3" fmla="*/ 5400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39400" y="540000"/>
                </a:moveTo>
                <a:lnTo>
                  <a:pt x="539400" y="6318000"/>
                </a:lnTo>
                <a:lnTo>
                  <a:pt x="11652600" y="6318000"/>
                </a:lnTo>
                <a:lnTo>
                  <a:pt x="11652600" y="540000"/>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4096F1A8-2F12-45BB-9D98-EB199D4151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5" name="Rectangle 5">
            <a:extLst>
              <a:ext uri="{FF2B5EF4-FFF2-40B4-BE49-F238E27FC236}">
                <a16:creationId xmlns:a16="http://schemas.microsoft.com/office/drawing/2014/main" id="{96FFB859-0BF4-44C8-92CE-827BC0BED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1686" y="432884"/>
            <a:ext cx="1111320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5FE3D-ACD3-41AA-A14E-4C8C025933FE}"/>
              </a:ext>
            </a:extLst>
          </p:cNvPr>
          <p:cNvSpPr>
            <a:spLocks noGrp="1"/>
          </p:cNvSpPr>
          <p:nvPr>
            <p:ph type="title"/>
          </p:nvPr>
        </p:nvSpPr>
        <p:spPr>
          <a:xfrm>
            <a:off x="2197100" y="1079500"/>
            <a:ext cx="7797799" cy="2138400"/>
          </a:xfrm>
        </p:spPr>
        <p:txBody>
          <a:bodyPr vert="horz" lIns="0" tIns="0" rIns="0" bIns="0" rtlCol="0" anchor="b" anchorCtr="0">
            <a:normAutofit/>
          </a:bodyPr>
          <a:lstStyle/>
          <a:p>
            <a:pPr algn="ctr"/>
            <a:r>
              <a:rPr lang="en-US">
                <a:solidFill>
                  <a:srgbClr val="FFFFFF"/>
                </a:solidFill>
              </a:rPr>
              <a:t>Main screen</a:t>
            </a:r>
          </a:p>
        </p:txBody>
      </p:sp>
      <p:cxnSp>
        <p:nvCxnSpPr>
          <p:cNvPr id="56" name="Straight Connector 25">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AA3C88C9-7D12-4F69-958C-2A345F96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31686" y="6210884"/>
            <a:ext cx="111132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
            <a:extLst>
              <a:ext uri="{FF2B5EF4-FFF2-40B4-BE49-F238E27FC236}">
                <a16:creationId xmlns:a16="http://schemas.microsoft.com/office/drawing/2014/main" id="{D6F31C7F-BCF9-4876-B103-B1470FB2E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6" y="432884"/>
            <a:ext cx="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62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5" name="Freeform: Shape 14">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7" name="Freeform: Shape 16">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0" name="Rectangle 19">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Freeform: Shape 23">
            <a:extLst>
              <a:ext uri="{FF2B5EF4-FFF2-40B4-BE49-F238E27FC236}">
                <a16:creationId xmlns:a16="http://schemas.microsoft.com/office/drawing/2014/main" id="{F2519508-A780-4D3C-AFC8-363D53F2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39400 w 12192000"/>
              <a:gd name="connsiteY0" fmla="*/ 540000 h 6858000"/>
              <a:gd name="connsiteX1" fmla="*/ 539400 w 12192000"/>
              <a:gd name="connsiteY1" fmla="*/ 6318000 h 6858000"/>
              <a:gd name="connsiteX2" fmla="*/ 11652600 w 12192000"/>
              <a:gd name="connsiteY2" fmla="*/ 6318000 h 6858000"/>
              <a:gd name="connsiteX3" fmla="*/ 11652600 w 12192000"/>
              <a:gd name="connsiteY3" fmla="*/ 5400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39400" y="540000"/>
                </a:moveTo>
                <a:lnTo>
                  <a:pt x="539400" y="6318000"/>
                </a:lnTo>
                <a:lnTo>
                  <a:pt x="11652600" y="6318000"/>
                </a:lnTo>
                <a:lnTo>
                  <a:pt x="11652600" y="540000"/>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FBDA5638-F93D-4164-9D82-C384C5AEDE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6" name="Rectangle 5">
            <a:extLst>
              <a:ext uri="{FF2B5EF4-FFF2-40B4-BE49-F238E27FC236}">
                <a16:creationId xmlns:a16="http://schemas.microsoft.com/office/drawing/2014/main" id="{96FFB859-0BF4-44C8-92CE-827BC0BED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1686" y="432884"/>
            <a:ext cx="1111320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0C1D7-5AD5-4BA4-B607-437CF586BFB8}"/>
              </a:ext>
            </a:extLst>
          </p:cNvPr>
          <p:cNvSpPr>
            <a:spLocks noGrp="1"/>
          </p:cNvSpPr>
          <p:nvPr>
            <p:ph type="title"/>
          </p:nvPr>
        </p:nvSpPr>
        <p:spPr>
          <a:xfrm>
            <a:off x="2197100" y="1079500"/>
            <a:ext cx="7797799" cy="2138400"/>
          </a:xfrm>
        </p:spPr>
        <p:txBody>
          <a:bodyPr vert="horz" lIns="0" tIns="0" rIns="0" bIns="0" rtlCol="0" anchor="b" anchorCtr="0">
            <a:normAutofit/>
          </a:bodyPr>
          <a:lstStyle/>
          <a:p>
            <a:pPr algn="ctr"/>
            <a:r>
              <a:rPr lang="en-US">
                <a:solidFill>
                  <a:srgbClr val="FFFFFF"/>
                </a:solidFill>
              </a:rPr>
              <a:t>Compiled program</a:t>
            </a:r>
          </a:p>
        </p:txBody>
      </p:sp>
      <p:cxnSp>
        <p:nvCxnSpPr>
          <p:cNvPr id="28" name="Straight Connector 27">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AA3C88C9-7D12-4F69-958C-2A345F96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31686" y="6210884"/>
            <a:ext cx="111132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D6F31C7F-BCF9-4876-B103-B1470FB2E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6" y="432884"/>
            <a:ext cx="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64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56" name="Freeform: Shape 55">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58" name="Freeform: Shape 57">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 name="Straight Connector 58">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61" name="Rectangle 60">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170B8643-A2B6-476E-9109-DE9F27D6D2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3" name="Rectangle 62">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428999"/>
            <a:ext cx="12191999" cy="3429000"/>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4507623-75E9-4864-8FB8-973CBFC90DFB}"/>
              </a:ext>
            </a:extLst>
          </p:cNvPr>
          <p:cNvSpPr>
            <a:spLocks noGrp="1"/>
          </p:cNvSpPr>
          <p:nvPr>
            <p:ph type="title"/>
          </p:nvPr>
        </p:nvSpPr>
        <p:spPr>
          <a:xfrm>
            <a:off x="1079510" y="4769810"/>
            <a:ext cx="4457690" cy="1332000"/>
          </a:xfrm>
        </p:spPr>
        <p:txBody>
          <a:bodyPr vert="horz" lIns="0" tIns="0" rIns="0" bIns="0" rtlCol="0" anchor="ctr" anchorCtr="0">
            <a:normAutofit/>
          </a:bodyPr>
          <a:lstStyle/>
          <a:p>
            <a:pPr algn="ctr"/>
            <a:r>
              <a:rPr lang="en-US" dirty="0">
                <a:solidFill>
                  <a:srgbClr val="FFFFFF"/>
                </a:solidFill>
              </a:rPr>
              <a:t>Opening a file</a:t>
            </a:r>
          </a:p>
        </p:txBody>
      </p:sp>
      <p:cxnSp>
        <p:nvCxnSpPr>
          <p:cNvPr id="65" name="Straight Connector 64">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581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181512"/>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450E2E44582647B8E97BC0FF9A518A" ma:contentTypeVersion="4" ma:contentTypeDescription="Create a new document." ma:contentTypeScope="" ma:versionID="2e11c2d26ea82c9749a726ec5527c9a5">
  <xsd:schema xmlns:xsd="http://www.w3.org/2001/XMLSchema" xmlns:xs="http://www.w3.org/2001/XMLSchema" xmlns:p="http://schemas.microsoft.com/office/2006/metadata/properties" xmlns:ns3="3bff9301-1fad-4a62-9dc9-719029c41877" targetNamespace="http://schemas.microsoft.com/office/2006/metadata/properties" ma:root="true" ma:fieldsID="53a0b9562df56aec9d4468526c06ee8d" ns3:_="">
    <xsd:import namespace="3bff9301-1fad-4a62-9dc9-719029c4187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ff9301-1fad-4a62-9dc9-719029c41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3A39BD-97CA-4445-ADEA-59AB3A212BFC}">
  <ds:schemaRefs>
    <ds:schemaRef ds:uri="http://schemas.microsoft.com/sharepoint/v3/contenttype/forms"/>
  </ds:schemaRefs>
</ds:datastoreItem>
</file>

<file path=customXml/itemProps2.xml><?xml version="1.0" encoding="utf-8"?>
<ds:datastoreItem xmlns:ds="http://schemas.openxmlformats.org/officeDocument/2006/customXml" ds:itemID="{A273F4F3-F45A-4B74-A3BC-A86DF8E1C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ff9301-1fad-4a62-9dc9-719029c41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6F7502-FEE1-492A-8DD7-F30C4A5DEEAC}">
  <ds:schemaRefs>
    <ds:schemaRef ds:uri="http://purl.org/dc/dcmitype/"/>
    <ds:schemaRef ds:uri="3bff9301-1fad-4a62-9dc9-719029c41877"/>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59</TotalTime>
  <Words>530</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Avenir Next LT Pro Light</vt:lpstr>
      <vt:lpstr>Roboto</vt:lpstr>
      <vt:lpstr>Rockwell Nova Light</vt:lpstr>
      <vt:lpstr>Wingdings</vt:lpstr>
      <vt:lpstr>Wingdings 2</vt:lpstr>
      <vt:lpstr>LeafVTI</vt:lpstr>
      <vt:lpstr>JAVA VISUAL EDITOR OOM-C3-PROJECT</vt:lpstr>
      <vt:lpstr>Abstract</vt:lpstr>
      <vt:lpstr> WHAT IS A COMPILER ?</vt:lpstr>
      <vt:lpstr>Use CASE DIAGRAM                                  </vt:lpstr>
      <vt:lpstr>CLASS DIAGRAM                                  </vt:lpstr>
      <vt:lpstr>CRC CARDS</vt:lpstr>
      <vt:lpstr>Main screen</vt:lpstr>
      <vt:lpstr>Compiled program</vt:lpstr>
      <vt:lpstr>Opening a file</vt:lpstr>
      <vt:lpstr>Text color settings</vt:lpstr>
      <vt:lpstr>Finding a word</vt:lpstr>
      <vt:lpstr>Output window</vt:lpstr>
      <vt:lpstr>Compilation error</vt:lpstr>
      <vt:lpstr>LIMITATIONS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VISUAL EDITOR OOM-C3-PROJECT</dc:title>
  <dc:creator>Green Agarwal</dc:creator>
  <cp:lastModifiedBy>Green Agarwal</cp:lastModifiedBy>
  <cp:revision>4</cp:revision>
  <dcterms:created xsi:type="dcterms:W3CDTF">2021-11-29T19:07:28Z</dcterms:created>
  <dcterms:modified xsi:type="dcterms:W3CDTF">2021-11-29T20:07:25Z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0x010100C6450E2E44582647B8E97BC0FF9A518A</vt:lpwstr>
  </property>
</Properties>
</file>