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E33B-7AA7-4CE9-A296-EBFDF6C9A3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A5E5-8B9C-4EDF-95AA-AC31A304B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Sumitted</a:t>
            </a:r>
            <a:r>
              <a:rPr lang="en-US" baseline="0" dirty="0"/>
              <a:t> by- </a:t>
            </a:r>
            <a:r>
              <a:rPr lang="en-US" baseline="0" dirty="0" err="1"/>
              <a:t>Kashish</a:t>
            </a:r>
            <a:r>
              <a:rPr lang="en-US" baseline="0" dirty="0"/>
              <a:t> </a:t>
            </a:r>
            <a:r>
              <a:rPr lang="en-US" baseline="0" dirty="0" err="1"/>
              <a:t>Mudgil</a:t>
            </a:r>
            <a:endParaRPr lang="en-US" baseline="0" dirty="0"/>
          </a:p>
          <a:p>
            <a:r>
              <a:rPr lang="en-US" baseline="0" dirty="0"/>
              <a:t>Internship-</a:t>
            </a:r>
            <a:r>
              <a:rPr lang="en-US" baseline="0" dirty="0" err="1"/>
              <a:t>ww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A5E5-8B9C-4EDF-95AA-AC31A304B0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5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4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5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8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4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78CC-09BB-4C15-87C3-D39551240B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797901"/>
          </a:xfrm>
        </p:spPr>
        <p:txBody>
          <a:bodyPr/>
          <a:lstStyle/>
          <a:p>
            <a:r>
              <a:rPr lang="en-US" b="1" i="1" u="sng" dirty="0"/>
              <a:t>Project:-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1600202"/>
            <a:ext cx="5618515" cy="190499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CAUSE OF DEATHS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SUBMITTED BY:-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AKASH JAISWAL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Disease Specific considering Acute Hepatitis</a:t>
            </a:r>
          </a:p>
        </p:txBody>
      </p:sp>
      <p:pic>
        <p:nvPicPr>
          <p:cNvPr id="4" name="Content Placeholder 3" descr="Disease specif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097881"/>
            <a:ext cx="6572250" cy="32861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Countries Disease Fatality</a:t>
            </a:r>
          </a:p>
        </p:txBody>
      </p:sp>
      <p:pic>
        <p:nvPicPr>
          <p:cNvPr id="4" name="Content Placeholder 3" descr="Disease_Fatal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097881"/>
            <a:ext cx="6572250" cy="32861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Highest Disease Amongst Countries</a:t>
            </a:r>
          </a:p>
        </p:txBody>
      </p:sp>
      <p:pic>
        <p:nvPicPr>
          <p:cNvPr id="4" name="Content Placeholder 3" descr="Overall_high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426494"/>
            <a:ext cx="6572250" cy="2628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4" name="Content Placeholder 3" descr="Final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344" y="2016125"/>
            <a:ext cx="3449638" cy="34496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31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Project:-</vt:lpstr>
      <vt:lpstr>Disease Specific considering Acute Hepatitis</vt:lpstr>
      <vt:lpstr>Various Countries Disease Fatality</vt:lpstr>
      <vt:lpstr>Overall Highest Disease Amongst Countries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AKASH JAISWAL</cp:lastModifiedBy>
  <cp:revision>4</cp:revision>
  <dcterms:created xsi:type="dcterms:W3CDTF">2022-12-17T15:23:13Z</dcterms:created>
  <dcterms:modified xsi:type="dcterms:W3CDTF">2023-01-31T12:26:04Z</dcterms:modified>
</cp:coreProperties>
</file>