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2" r:id="rId3"/>
  </p:sldMasterIdLst>
  <p:notesMasterIdLst>
    <p:notesMasterId r:id="rId19"/>
  </p:notesMasterIdLst>
  <p:handoutMasterIdLst>
    <p:handoutMasterId r:id="rId20"/>
  </p:handoutMasterIdLst>
  <p:sldIdLst>
    <p:sldId id="257" r:id="rId4"/>
    <p:sldId id="261" r:id="rId5"/>
    <p:sldId id="256" r:id="rId6"/>
    <p:sldId id="262" r:id="rId7"/>
    <p:sldId id="311" r:id="rId8"/>
    <p:sldId id="309" r:id="rId9"/>
    <p:sldId id="310" r:id="rId10"/>
    <p:sldId id="312" r:id="rId11"/>
    <p:sldId id="317" r:id="rId12"/>
    <p:sldId id="319" r:id="rId13"/>
    <p:sldId id="320" r:id="rId14"/>
    <p:sldId id="321" r:id="rId15"/>
    <p:sldId id="322" r:id="rId16"/>
    <p:sldId id="323" r:id="rId17"/>
    <p:sldId id="324" r:id="rId18"/>
  </p:sldIdLst>
  <p:sldSz cx="12192000" cy="6858000"/>
  <p:notesSz cx="6858000" cy="9144000"/>
  <p:embeddedFontLst>
    <p:embeddedFont>
      <p:font typeface="Philosopher" panose="00000500000000000000" charset="0"/>
      <p:regular r:id="rId25"/>
      <p:bold r:id="rId26"/>
      <p:italic r:id="rId27"/>
      <p:boldItalic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9"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AB99"/>
    <a:srgbClr val="CC4E3F"/>
    <a:srgbClr val="4A66AC"/>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41" autoAdjust="0"/>
    <p:restoredTop sz="94660"/>
  </p:normalViewPr>
  <p:slideViewPr>
    <p:cSldViewPr snapToGrid="0" showGuides="1">
      <p:cViewPr varScale="1">
        <p:scale>
          <a:sx n="155" d="100"/>
          <a:sy n="155" d="100"/>
        </p:scale>
        <p:origin x="396" y="126"/>
      </p:cViewPr>
      <p:guideLst>
        <p:guide orient="horz" pos="2239"/>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1.xml"/><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process" loCatId="process" qsTypeId="urn:microsoft.com/office/officeart/2005/8/quickstyle/simple1" qsCatId="simple" csTypeId="urn:microsoft.com/office/officeart/2005/8/colors/accent1_2" csCatId="accent1" phldr="0"/>
      <dgm:spPr/>
    </dgm:pt>
    <dgm:pt modelId="{2E2F4D3A-969C-4DB2-9FA9-5C4A40369351}">
      <dgm:prSet phldrT="[Text]" phldr="0" custT="0"/>
      <dgm:spPr/>
      <dgm:t>
        <a:bodyPr vert="horz" wrap="square"/>
        <a:p>
          <a:pPr>
            <a:lnSpc>
              <a:spcPct val="100000"/>
            </a:lnSpc>
            <a:spcBef>
              <a:spcPct val="0"/>
            </a:spcBef>
            <a:spcAft>
              <a:spcPct val="35000"/>
            </a:spcAft>
          </a:pPr>
          <a:r>
            <a:rPr lang="en-US" b="1"/>
            <a:t>Automatic Monitoring</a:t>
          </a:r>
          <a:r>
            <a:rPr lang="en-US"/>
            <a:t>: The app monitors incoming SMS messages for transaction details.</a:t>
          </a:r>
          <a:r>
            <a:rPr lang="en-US"/>
            <a:t/>
          </a:r>
          <a:endParaRPr lang="en-US"/>
        </a:p>
      </dgm:t>
    </dgm:pt>
    <dgm:pt modelId="{1E934BFE-4D40-486C-8784-F698A10C4CF5}" cxnId="{A56F838A-72AD-4E71-B622-C3B0D90BD704}" type="parTrans">
      <dgm:prSet/>
      <dgm:spPr/>
    </dgm:pt>
    <dgm:pt modelId="{EC1AFF77-9232-4EEB-95CB-85CEAB3B1FC0}" cxnId="{A56F838A-72AD-4E71-B622-C3B0D90BD704}" type="sibTrans">
      <dgm:prSet/>
      <dgm:spPr/>
      <dgm:t>
        <a:bodyPr/>
        <a:p>
          <a:endParaRPr lang="en-US"/>
        </a:p>
      </dgm:t>
    </dgm:pt>
    <dgm:pt modelId="{3F25DA44-7F3E-4C17-A40B-7F663FDBEA65}">
      <dgm:prSet phldrT="[Text]" phldr="0" custT="0"/>
      <dgm:spPr/>
      <dgm:t>
        <a:bodyPr vert="horz" wrap="square"/>
        <a:p>
          <a:pPr>
            <a:lnSpc>
              <a:spcPct val="100000"/>
            </a:lnSpc>
            <a:spcBef>
              <a:spcPct val="0"/>
            </a:spcBef>
            <a:spcAft>
              <a:spcPct val="35000"/>
            </a:spcAft>
          </a:pPr>
          <a:r>
            <a:rPr lang="en-US" b="1"/>
            <a:t>Instant Notification:</a:t>
          </a:r>
          <a:r>
            <a:rPr lang="en-US"/>
            <a:t> Upon receiving an SMS notification, a pop-up window is triggered.</a:t>
          </a:r>
          <a:r>
            <a:rPr lang="en-US"/>
            <a:t/>
          </a:r>
          <a:endParaRPr lang="en-US"/>
        </a:p>
      </dgm:t>
    </dgm:pt>
    <dgm:pt modelId="{EE9066D1-3403-4469-8E8C-0D40A82430F2}" cxnId="{05192966-31A4-4A5B-9649-5D526232672E}" type="parTrans">
      <dgm:prSet/>
      <dgm:spPr/>
    </dgm:pt>
    <dgm:pt modelId="{8EC5AF5E-9C9F-410A-A755-A3EA5186F948}" cxnId="{05192966-31A4-4A5B-9649-5D526232672E}" type="sibTrans">
      <dgm:prSet/>
      <dgm:spPr/>
      <dgm:t>
        <a:bodyPr/>
        <a:p>
          <a:endParaRPr lang="en-US"/>
        </a:p>
      </dgm:t>
    </dgm:pt>
    <dgm:pt modelId="{37B86CFA-59B5-46FA-8A6B-9FB187CE14DF}">
      <dgm:prSet phldrT="[Text]" phldr="0" custT="0"/>
      <dgm:spPr/>
      <dgm:t>
        <a:bodyPr vert="horz" wrap="square"/>
        <a:p>
          <a:pPr>
            <a:lnSpc>
              <a:spcPct val="100000"/>
            </a:lnSpc>
            <a:spcBef>
              <a:spcPct val="0"/>
            </a:spcBef>
            <a:spcAft>
              <a:spcPct val="35000"/>
            </a:spcAft>
          </a:pPr>
          <a:r>
            <a:rPr lang="en-US" b="1"/>
            <a:t>Categorization Prompt</a:t>
          </a:r>
          <a:r>
            <a:rPr lang="en-US"/>
            <a:t>: The pop-up displays transaction details and prompts users to categorize the expense.	</a:t>
          </a:r>
          <a:r>
            <a:rPr lang="en-US"/>
            <a:t/>
          </a:r>
          <a:endParaRPr lang="en-US"/>
        </a:p>
      </dgm:t>
    </dgm:pt>
    <dgm:pt modelId="{9DABF4F3-A9E6-40B1-A863-AC9409CC14BB}" cxnId="{F68275DA-6FFC-4688-8790-CC61BAE4FABD}" type="parTrans">
      <dgm:prSet/>
      <dgm:spPr/>
    </dgm:pt>
    <dgm:pt modelId="{18EFF3C3-47F9-402B-A3F3-E9310EA281B4}" cxnId="{F68275DA-6FFC-4688-8790-CC61BAE4FABD}" type="sibTrans">
      <dgm:prSet/>
      <dgm:spPr/>
    </dgm:pt>
    <dgm:pt modelId="{BF708676-7EFC-4C81-9D3A-3E677EAC1C7B}" type="pres">
      <dgm:prSet presAssocID="{8EB1D179-D23D-41D4-AEEF-E4B9FEB06903}" presName="Name0" presStyleCnt="0">
        <dgm:presLayoutVars>
          <dgm:dir/>
          <dgm:resizeHandles val="exact"/>
        </dgm:presLayoutVars>
      </dgm:prSet>
      <dgm:spPr/>
    </dgm:pt>
    <dgm:pt modelId="{552FB8E7-A5FB-4CC3-94C3-CE0BDF19F9F1}" type="pres">
      <dgm:prSet presAssocID="{2E2F4D3A-969C-4DB2-9FA9-5C4A40369351}" presName="node" presStyleLbl="node1" presStyleIdx="0" presStyleCnt="3">
        <dgm:presLayoutVars>
          <dgm:bulletEnabled val="1"/>
        </dgm:presLayoutVars>
      </dgm:prSet>
      <dgm:spPr/>
    </dgm:pt>
    <dgm:pt modelId="{B7FF10D2-1DE6-47EE-BBA8-1B3BF0DA8B2B}" type="pres">
      <dgm:prSet presAssocID="{EC1AFF77-9232-4EEB-95CB-85CEAB3B1FC0}" presName="sibTrans" presStyleLbl="sibTrans2D1" presStyleIdx="0" presStyleCnt="2"/>
      <dgm:spPr/>
    </dgm:pt>
    <dgm:pt modelId="{25392CF8-9576-4ED7-90F6-EF0BD7901AF6}" type="pres">
      <dgm:prSet presAssocID="{EC1AFF77-9232-4EEB-95CB-85CEAB3B1FC0}" presName="connectorText" presStyleCnt="0"/>
      <dgm:spPr/>
    </dgm:pt>
    <dgm:pt modelId="{111DEAC9-5D4C-4A6A-A44E-082A26F60596}" type="pres">
      <dgm:prSet presAssocID="{3F25DA44-7F3E-4C17-A40B-7F663FDBEA65}" presName="node" presStyleLbl="node1" presStyleIdx="1" presStyleCnt="3">
        <dgm:presLayoutVars>
          <dgm:bulletEnabled val="1"/>
        </dgm:presLayoutVars>
      </dgm:prSet>
      <dgm:spPr/>
    </dgm:pt>
    <dgm:pt modelId="{8A5CF0CE-3323-464D-9C63-05C1BDB053F5}" type="pres">
      <dgm:prSet presAssocID="{8EC5AF5E-9C9F-410A-A755-A3EA5186F948}" presName="sibTrans" presStyleLbl="sibTrans2D1" presStyleIdx="1" presStyleCnt="2"/>
      <dgm:spPr/>
    </dgm:pt>
    <dgm:pt modelId="{5FA465F6-7607-499F-BFB2-52F4E071FB67}" type="pres">
      <dgm:prSet presAssocID="{8EC5AF5E-9C9F-410A-A755-A3EA5186F948}" presName="connectorText" presStyleCnt="0"/>
      <dgm:spPr/>
    </dgm:pt>
    <dgm:pt modelId="{A1E15D63-E1FF-4A28-A04F-A2B65927BC31}" type="pres">
      <dgm:prSet presAssocID="{37B86CFA-59B5-46FA-8A6B-9FB187CE14DF}" presName="node" presStyleLbl="node1" presStyleIdx="2" presStyleCnt="3">
        <dgm:presLayoutVars>
          <dgm:bulletEnabled val="1"/>
        </dgm:presLayoutVars>
      </dgm:prSet>
      <dgm:spPr/>
    </dgm:pt>
  </dgm:ptLst>
  <dgm:cxnLst>
    <dgm:cxn modelId="{A56F838A-72AD-4E71-B622-C3B0D90BD704}" srcId="{8EB1D179-D23D-41D4-AEEF-E4B9FEB06903}" destId="{2E2F4D3A-969C-4DB2-9FA9-5C4A40369351}" srcOrd="0" destOrd="0" parTransId="{1E934BFE-4D40-486C-8784-F698A10C4CF5}" sibTransId="{EC1AFF77-9232-4EEB-95CB-85CEAB3B1FC0}"/>
    <dgm:cxn modelId="{05192966-31A4-4A5B-9649-5D526232672E}" srcId="{8EB1D179-D23D-41D4-AEEF-E4B9FEB06903}" destId="{3F25DA44-7F3E-4C17-A40B-7F663FDBEA65}" srcOrd="1" destOrd="0" parTransId="{EE9066D1-3403-4469-8E8C-0D40A82430F2}" sibTransId="{8EC5AF5E-9C9F-410A-A755-A3EA5186F948}"/>
    <dgm:cxn modelId="{F68275DA-6FFC-4688-8790-CC61BAE4FABD}" srcId="{8EB1D179-D23D-41D4-AEEF-E4B9FEB06903}" destId="{37B86CFA-59B5-46FA-8A6B-9FB187CE14DF}" srcOrd="2" destOrd="0" parTransId="{9DABF4F3-A9E6-40B1-A863-AC9409CC14BB}" sibTransId="{18EFF3C3-47F9-402B-A3F3-E9310EA281B4}"/>
    <dgm:cxn modelId="{F92637DE-549D-47FA-8F0B-DEC2A9CC6776}" type="presOf" srcId="{8EB1D179-D23D-41D4-AEEF-E4B9FEB06903}" destId="{BF708676-7EFC-4C81-9D3A-3E677EAC1C7B}" srcOrd="0" destOrd="0" presId="urn:microsoft.com/office/officeart/2005/8/layout/process1"/>
    <dgm:cxn modelId="{CC6110E8-7A18-45BF-B53C-117036C9F520}" type="presParOf" srcId="{BF708676-7EFC-4C81-9D3A-3E677EAC1C7B}" destId="{552FB8E7-A5FB-4CC3-94C3-CE0BDF19F9F1}" srcOrd="0" destOrd="0" presId="urn:microsoft.com/office/officeart/2005/8/layout/process1"/>
    <dgm:cxn modelId="{3400ACD5-6935-4657-A18F-114C698A8CF7}" type="presOf" srcId="{2E2F4D3A-969C-4DB2-9FA9-5C4A40369351}" destId="{552FB8E7-A5FB-4CC3-94C3-CE0BDF19F9F1}" srcOrd="0" destOrd="0" presId="urn:microsoft.com/office/officeart/2005/8/layout/process1"/>
    <dgm:cxn modelId="{DAC0CB7A-935E-4E7E-BFA7-98F977820978}" type="presParOf" srcId="{BF708676-7EFC-4C81-9D3A-3E677EAC1C7B}" destId="{B7FF10D2-1DE6-47EE-BBA8-1B3BF0DA8B2B}" srcOrd="1" destOrd="0" presId="urn:microsoft.com/office/officeart/2005/8/layout/process1"/>
    <dgm:cxn modelId="{FC0E6BCD-CEC2-40D1-AD1A-FBAC60019244}" type="presOf" srcId="{EC1AFF77-9232-4EEB-95CB-85CEAB3B1FC0}" destId="{B7FF10D2-1DE6-47EE-BBA8-1B3BF0DA8B2B}" srcOrd="0" destOrd="0" presId="urn:microsoft.com/office/officeart/2005/8/layout/process1"/>
    <dgm:cxn modelId="{8796EA5E-20B0-43FB-B6F5-2BEBB6C8EB6D}" type="presParOf" srcId="{B7FF10D2-1DE6-47EE-BBA8-1B3BF0DA8B2B}" destId="{25392CF8-9576-4ED7-90F6-EF0BD7901AF6}" srcOrd="0" destOrd="1" presId="urn:microsoft.com/office/officeart/2005/8/layout/process1"/>
    <dgm:cxn modelId="{92D8FA74-A454-42CC-A5BA-9B93018FA386}" type="presOf" srcId="{EC1AFF77-9232-4EEB-95CB-85CEAB3B1FC0}" destId="{25392CF8-9576-4ED7-90F6-EF0BD7901AF6}" srcOrd="1" destOrd="0" presId="urn:microsoft.com/office/officeart/2005/8/layout/process1"/>
    <dgm:cxn modelId="{1BAA2F79-B5A5-459A-A49A-2B198C4C297A}" type="presParOf" srcId="{BF708676-7EFC-4C81-9D3A-3E677EAC1C7B}" destId="{111DEAC9-5D4C-4A6A-A44E-082A26F60596}" srcOrd="2" destOrd="0" presId="urn:microsoft.com/office/officeart/2005/8/layout/process1"/>
    <dgm:cxn modelId="{5D9BBFB8-C66D-4FB9-9B2A-F98B002689FF}" type="presOf" srcId="{3F25DA44-7F3E-4C17-A40B-7F663FDBEA65}" destId="{111DEAC9-5D4C-4A6A-A44E-082A26F60596}" srcOrd="0" destOrd="0" presId="urn:microsoft.com/office/officeart/2005/8/layout/process1"/>
    <dgm:cxn modelId="{EBE5183C-005F-42C8-AFCD-50A5D161DCA9}" type="presParOf" srcId="{BF708676-7EFC-4C81-9D3A-3E677EAC1C7B}" destId="{8A5CF0CE-3323-464D-9C63-05C1BDB053F5}" srcOrd="3" destOrd="0" presId="urn:microsoft.com/office/officeart/2005/8/layout/process1"/>
    <dgm:cxn modelId="{E8DD11B8-78EB-47FE-91CC-F1DD20F43BD6}" type="presOf" srcId="{8EC5AF5E-9C9F-410A-A755-A3EA5186F948}" destId="{8A5CF0CE-3323-464D-9C63-05C1BDB053F5}" srcOrd="0" destOrd="0" presId="urn:microsoft.com/office/officeart/2005/8/layout/process1"/>
    <dgm:cxn modelId="{1E1A351D-6BCE-4D12-B473-44302DC70195}" type="presParOf" srcId="{8A5CF0CE-3323-464D-9C63-05C1BDB053F5}" destId="{5FA465F6-7607-499F-BFB2-52F4E071FB67}" srcOrd="0" destOrd="3" presId="urn:microsoft.com/office/officeart/2005/8/layout/process1"/>
    <dgm:cxn modelId="{55B4EE3A-DA47-468F-8BB3-7AB0459192B1}" type="presOf" srcId="{8EC5AF5E-9C9F-410A-A755-A3EA5186F948}" destId="{5FA465F6-7607-499F-BFB2-52F4E071FB67}" srcOrd="1" destOrd="0" presId="urn:microsoft.com/office/officeart/2005/8/layout/process1"/>
    <dgm:cxn modelId="{9F85C59C-6781-4F1A-9388-967E25C2980D}" type="presParOf" srcId="{BF708676-7EFC-4C81-9D3A-3E677EAC1C7B}" destId="{A1E15D63-E1FF-4A28-A04F-A2B65927BC31}" srcOrd="4" destOrd="0" presId="urn:microsoft.com/office/officeart/2005/8/layout/process1"/>
    <dgm:cxn modelId="{FE2FF19D-2DDB-43B2-B6AB-F987355B33D1}" type="presOf" srcId="{37B86CFA-59B5-46FA-8A6B-9FB187CE14DF}" destId="{A1E15D63-E1FF-4A28-A04F-A2B65927BC31}"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1D179-D23D-41D4-AEEF-E4B9FEB06903}" type="doc">
      <dgm:prSet loTypeId="urn:microsoft.com/office/officeart/2005/8/layout/process1" loCatId="process" qsTypeId="urn:microsoft.com/office/officeart/2005/8/quickstyle/simple1" qsCatId="simple" csTypeId="urn:microsoft.com/office/officeart/2005/8/colors/accent0_3" csCatId="accent1" phldr="0"/>
      <dgm:spPr/>
    </dgm:pt>
    <dgm:pt modelId="{3F25DA44-7F3E-4C17-A40B-7F663FDBEA65}">
      <dgm:prSet phldrT="[Text]" phldr="0" custT="0"/>
      <dgm:spPr/>
      <dgm:t>
        <a:bodyPr vert="horz" wrap="square"/>
        <a:p>
          <a:pPr>
            <a:lnSpc>
              <a:spcPct val="100000"/>
            </a:lnSpc>
            <a:spcBef>
              <a:spcPct val="0"/>
            </a:spcBef>
            <a:spcAft>
              <a:spcPct val="35000"/>
            </a:spcAft>
          </a:pPr>
          <a:r>
            <a:rPr lang="en-US"/>
            <a:t>C</a:t>
          </a:r>
          <a:r>
            <a:rPr lang="en-US" b="1"/>
            <a:t>ategory Selection:</a:t>
          </a:r>
          <a:r>
            <a:rPr lang="en-US"/>
            <a:t> Users choose from predefined or custom expense categories.</a:t>
          </a:r>
          <a:r>
            <a:rPr lang="en-US"/>
            <a:t/>
          </a:r>
          <a:endParaRPr lang="en-US"/>
        </a:p>
      </dgm:t>
    </dgm:pt>
    <dgm:pt modelId="{EE9066D1-3403-4469-8E8C-0D40A82430F2}" cxnId="{C72AB2A7-FF05-4B3A-BFE4-74AA4356D4A9}" type="parTrans">
      <dgm:prSet/>
      <dgm:spPr/>
    </dgm:pt>
    <dgm:pt modelId="{8EC5AF5E-9C9F-410A-A755-A3EA5186F948}" cxnId="{C72AB2A7-FF05-4B3A-BFE4-74AA4356D4A9}" type="sibTrans">
      <dgm:prSet/>
      <dgm:spPr/>
      <dgm:t>
        <a:bodyPr/>
        <a:p>
          <a:endParaRPr lang="en-US"/>
        </a:p>
      </dgm:t>
    </dgm:pt>
    <dgm:pt modelId="{2E2F4D3A-969C-4DB2-9FA9-5C4A40369351}">
      <dgm:prSet phldrT="[Text]" phldr="0" custT="0"/>
      <dgm:spPr/>
      <dgm:t>
        <a:bodyPr vert="horz" wrap="square"/>
        <a:p>
          <a:pPr>
            <a:lnSpc>
              <a:spcPct val="100000"/>
            </a:lnSpc>
            <a:spcBef>
              <a:spcPct val="0"/>
            </a:spcBef>
            <a:spcAft>
              <a:spcPct val="35000"/>
            </a:spcAft>
          </a:pPr>
          <a:r>
            <a:rPr lang="en-US" b="1"/>
            <a:t>Additional Notes</a:t>
          </a:r>
          <a:r>
            <a:rPr lang="en-US"/>
            <a:t>: Users have the option to add notes or tags for reference.</a:t>
          </a:r>
          <a:r>
            <a:rPr lang="en-US"/>
            <a:t/>
          </a:r>
          <a:endParaRPr lang="en-US"/>
        </a:p>
      </dgm:t>
    </dgm:pt>
    <dgm:pt modelId="{1E934BFE-4D40-486C-8784-F698A10C4CF5}" cxnId="{B1D520AD-CD41-42C7-873D-4469EC11F77A}" type="parTrans">
      <dgm:prSet/>
      <dgm:spPr/>
    </dgm:pt>
    <dgm:pt modelId="{EC1AFF77-9232-4EEB-95CB-85CEAB3B1FC0}" cxnId="{B1D520AD-CD41-42C7-873D-4469EC11F77A}" type="sibTrans">
      <dgm:prSet/>
      <dgm:spPr/>
      <dgm:t>
        <a:bodyPr/>
        <a:p>
          <a:endParaRPr lang="en-US"/>
        </a:p>
      </dgm:t>
    </dgm:pt>
    <dgm:pt modelId="{37B86CFA-59B5-46FA-8A6B-9FB187CE14DF}">
      <dgm:prSet phldrT="[Text]" phldr="0" custT="0"/>
      <dgm:spPr/>
      <dgm:t>
        <a:bodyPr vert="horz" wrap="square"/>
        <a:p>
          <a:pPr>
            <a:lnSpc>
              <a:spcPct val="100000"/>
            </a:lnSpc>
            <a:spcBef>
              <a:spcPct val="0"/>
            </a:spcBef>
            <a:spcAft>
              <a:spcPct val="35000"/>
            </a:spcAft>
          </a:pPr>
          <a:r>
            <a:rPr lang="en-US" b="1"/>
            <a:t>Confirmation Saves Entry</a:t>
          </a:r>
          <a:r>
            <a:rPr lang="en-US"/>
            <a:t>: Confirming the categorization saves the expense entry.</a:t>
          </a:r>
          <a:r>
            <a:rPr lang="en-US"/>
            <a:t/>
          </a:r>
          <a:endParaRPr lang="en-US"/>
        </a:p>
      </dgm:t>
    </dgm:pt>
    <dgm:pt modelId="{9DABF4F3-A9E6-40B1-A863-AC9409CC14BB}" cxnId="{BD480C08-0193-47F4-9D1D-03C043FFEC30}" type="parTrans">
      <dgm:prSet/>
      <dgm:spPr/>
    </dgm:pt>
    <dgm:pt modelId="{18EFF3C3-47F9-402B-A3F3-E9310EA281B4}" cxnId="{BD480C08-0193-47F4-9D1D-03C043FFEC30}" type="sibTrans">
      <dgm:prSet/>
      <dgm:spPr/>
    </dgm:pt>
    <dgm:pt modelId="{BF708676-7EFC-4C81-9D3A-3E677EAC1C7B}" type="pres">
      <dgm:prSet presAssocID="{8EB1D179-D23D-41D4-AEEF-E4B9FEB06903}" presName="Name0" presStyleCnt="0">
        <dgm:presLayoutVars>
          <dgm:dir val="rev"/>
          <dgm:resizeHandles val="exact"/>
        </dgm:presLayoutVars>
      </dgm:prSet>
      <dgm:spPr/>
    </dgm:pt>
    <dgm:pt modelId="{111DEAC9-5D4C-4A6A-A44E-082A26F60596}" type="pres">
      <dgm:prSet presAssocID="{3F25DA44-7F3E-4C17-A40B-7F663FDBEA65}" presName="node" presStyleLbl="node1" presStyleIdx="0" presStyleCnt="3">
        <dgm:presLayoutVars>
          <dgm:bulletEnabled val="1"/>
        </dgm:presLayoutVars>
      </dgm:prSet>
      <dgm:spPr/>
    </dgm:pt>
    <dgm:pt modelId="{8A5CF0CE-3323-464D-9C63-05C1BDB053F5}" type="pres">
      <dgm:prSet presAssocID="{8EC5AF5E-9C9F-410A-A755-A3EA5186F948}" presName="sibTrans" presStyleLbl="sibTrans2D1" presStyleIdx="0" presStyleCnt="2"/>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3">
        <dgm:presLayoutVars>
          <dgm:bulletEnabled val="1"/>
        </dgm:presLayoutVars>
      </dgm:prSet>
      <dgm:spPr/>
    </dgm:pt>
    <dgm:pt modelId="{353C3794-50AA-4D44-83C9-CE28317C3317}" type="pres">
      <dgm:prSet presAssocID="{EC1AFF77-9232-4EEB-95CB-85CEAB3B1FC0}" presName="sibTrans" presStyleLbl="sibTrans2D1" presStyleIdx="1" presStyleCnt="2"/>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3">
        <dgm:presLayoutVars>
          <dgm:bulletEnabled val="1"/>
        </dgm:presLayoutVars>
      </dgm:prSet>
      <dgm:spPr/>
    </dgm:pt>
  </dgm:ptLst>
  <dgm:cxnLst>
    <dgm:cxn modelId="{C72AB2A7-FF05-4B3A-BFE4-74AA4356D4A9}" srcId="{8EB1D179-D23D-41D4-AEEF-E4B9FEB06903}" destId="{3F25DA44-7F3E-4C17-A40B-7F663FDBEA65}" srcOrd="0" destOrd="0" parTransId="{EE9066D1-3403-4469-8E8C-0D40A82430F2}" sibTransId="{8EC5AF5E-9C9F-410A-A755-A3EA5186F948}"/>
    <dgm:cxn modelId="{B1D520AD-CD41-42C7-873D-4469EC11F77A}" srcId="{8EB1D179-D23D-41D4-AEEF-E4B9FEB06903}" destId="{2E2F4D3A-969C-4DB2-9FA9-5C4A40369351}" srcOrd="1" destOrd="0" parTransId="{1E934BFE-4D40-486C-8784-F698A10C4CF5}" sibTransId="{EC1AFF77-9232-4EEB-95CB-85CEAB3B1FC0}"/>
    <dgm:cxn modelId="{BD480C08-0193-47F4-9D1D-03C043FFEC30}" srcId="{8EB1D179-D23D-41D4-AEEF-E4B9FEB06903}" destId="{37B86CFA-59B5-46FA-8A6B-9FB187CE14DF}" srcOrd="2" destOrd="0" parTransId="{9DABF4F3-A9E6-40B1-A863-AC9409CC14BB}" sibTransId="{18EFF3C3-47F9-402B-A3F3-E9310EA281B4}"/>
    <dgm:cxn modelId="{BDF19D2B-1609-4D31-B502-AD3A934147C0}" type="presOf" srcId="{8EB1D179-D23D-41D4-AEEF-E4B9FEB06903}" destId="{BF708676-7EFC-4C81-9D3A-3E677EAC1C7B}" srcOrd="0" destOrd="0" presId="urn:microsoft.com/office/officeart/2005/8/layout/process1"/>
    <dgm:cxn modelId="{8884D386-49BF-4496-94AC-FC50D0F366FA}" type="presParOf" srcId="{BF708676-7EFC-4C81-9D3A-3E677EAC1C7B}" destId="{111DEAC9-5D4C-4A6A-A44E-082A26F60596}" srcOrd="0" destOrd="0" presId="urn:microsoft.com/office/officeart/2005/8/layout/process1"/>
    <dgm:cxn modelId="{E0C6EE98-8967-4455-B0C0-DE515241D000}" type="presOf" srcId="{3F25DA44-7F3E-4C17-A40B-7F663FDBEA65}" destId="{111DEAC9-5D4C-4A6A-A44E-082A26F60596}" srcOrd="0" destOrd="0" presId="urn:microsoft.com/office/officeart/2005/8/layout/process1"/>
    <dgm:cxn modelId="{FB8B8583-CAB2-4C3A-9CE8-54A0728B3153}" type="presParOf" srcId="{BF708676-7EFC-4C81-9D3A-3E677EAC1C7B}" destId="{8A5CF0CE-3323-464D-9C63-05C1BDB053F5}" srcOrd="1" destOrd="0" presId="urn:microsoft.com/office/officeart/2005/8/layout/process1"/>
    <dgm:cxn modelId="{2792F13D-6AFF-4F09-9242-ED4BE066B962}" type="presOf" srcId="{8EC5AF5E-9C9F-410A-A755-A3EA5186F948}" destId="{8A5CF0CE-3323-464D-9C63-05C1BDB053F5}" srcOrd="0" destOrd="0" presId="urn:microsoft.com/office/officeart/2005/8/layout/process1"/>
    <dgm:cxn modelId="{68EDD746-B113-4523-820B-0F6228269435}" type="presParOf" srcId="{8A5CF0CE-3323-464D-9C63-05C1BDB053F5}" destId="{5FA465F6-7607-499F-BFB2-52F4E071FB67}" srcOrd="0" destOrd="1" presId="urn:microsoft.com/office/officeart/2005/8/layout/process1"/>
    <dgm:cxn modelId="{FF564701-AA51-444E-B73D-A65F29BDB6E5}" type="presOf" srcId="{8EC5AF5E-9C9F-410A-A755-A3EA5186F948}" destId="{5FA465F6-7607-499F-BFB2-52F4E071FB67}" srcOrd="1" destOrd="0" presId="urn:microsoft.com/office/officeart/2005/8/layout/process1"/>
    <dgm:cxn modelId="{741FA32A-B2DC-4758-A618-A769E2F9A3DB}" type="presParOf" srcId="{BF708676-7EFC-4C81-9D3A-3E677EAC1C7B}" destId="{552FB8E7-A5FB-4CC3-94C3-CE0BDF19F9F1}" srcOrd="2" destOrd="0" presId="urn:microsoft.com/office/officeart/2005/8/layout/process1"/>
    <dgm:cxn modelId="{81609D3C-A575-4DC4-9484-30C733A59797}" type="presOf" srcId="{2E2F4D3A-969C-4DB2-9FA9-5C4A40369351}" destId="{552FB8E7-A5FB-4CC3-94C3-CE0BDF19F9F1}" srcOrd="0" destOrd="0" presId="urn:microsoft.com/office/officeart/2005/8/layout/process1"/>
    <dgm:cxn modelId="{EB3C5C30-7320-4AAE-B114-62195CF09EFD}" type="presParOf" srcId="{BF708676-7EFC-4C81-9D3A-3E677EAC1C7B}" destId="{353C3794-50AA-4D44-83C9-CE28317C3317}" srcOrd="3" destOrd="0" presId="urn:microsoft.com/office/officeart/2005/8/layout/process1"/>
    <dgm:cxn modelId="{34C596A1-765A-4D16-9D85-CF6473AAC958}" type="presOf" srcId="{EC1AFF77-9232-4EEB-95CB-85CEAB3B1FC0}" destId="{353C3794-50AA-4D44-83C9-CE28317C3317}" srcOrd="0" destOrd="0" presId="urn:microsoft.com/office/officeart/2005/8/layout/process1"/>
    <dgm:cxn modelId="{B4D2E7A0-9723-4628-9839-312836B57F00}" type="presParOf" srcId="{353C3794-50AA-4D44-83C9-CE28317C3317}" destId="{5AFF040D-0639-4120-9E39-DA822CF9F321}" srcOrd="0" destOrd="3" presId="urn:microsoft.com/office/officeart/2005/8/layout/process1"/>
    <dgm:cxn modelId="{CEF12148-2C80-47C1-9B2D-099B138C8F80}" type="presOf" srcId="{EC1AFF77-9232-4EEB-95CB-85CEAB3B1FC0}" destId="{5AFF040D-0639-4120-9E39-DA822CF9F321}" srcOrd="1" destOrd="0" presId="urn:microsoft.com/office/officeart/2005/8/layout/process1"/>
    <dgm:cxn modelId="{DA6FB772-4EE1-4AE8-BDC9-ABE7A4BC12BC}" type="presParOf" srcId="{BF708676-7EFC-4C81-9D3A-3E677EAC1C7B}" destId="{A1E15D63-E1FF-4A28-A04F-A2B65927BC31}" srcOrd="4" destOrd="0" presId="urn:microsoft.com/office/officeart/2005/8/layout/process1"/>
    <dgm:cxn modelId="{049ACA56-91DF-4EDA-A2C2-3946E1F5E87E}" type="presOf" srcId="{37B86CFA-59B5-46FA-8A6B-9FB187CE14DF}" destId="{A1E15D63-E1FF-4A28-A04F-A2B65927BC31}" srcOrd="0"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327515" cy="3437890"/>
        <a:chOff x="0" y="0"/>
        <a:chExt cx="9327515" cy="3437890"/>
      </a:xfrm>
    </dsp:grpSpPr>
    <dsp:sp modelId="{552FB8E7-A5FB-4CC3-94C3-CE0BDF19F9F1}">
      <dsp:nvSpPr>
        <dsp:cNvPr id="3" name="Rounded Rectangle 2"/>
        <dsp:cNvSpPr/>
      </dsp:nvSpPr>
      <dsp:spPr bwMode="white">
        <a:xfrm>
          <a:off x="0" y="771843"/>
          <a:ext cx="2454609" cy="18942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1"/>
            <a:t>Automatic Monitoring</a:t>
          </a:r>
          <a:r>
            <a:rPr lang="en-US"/>
            <a:t>: The app monitors incoming SMS messages for transaction details.</a:t>
          </a:r>
          <a:endParaRPr lang="en-US"/>
        </a:p>
      </dsp:txBody>
      <dsp:txXfrm>
        <a:off x="0" y="771843"/>
        <a:ext cx="2454609" cy="1894205"/>
      </dsp:txXfrm>
    </dsp:sp>
    <dsp:sp modelId="{B7FF10D2-1DE6-47EE-BBA8-1B3BF0DA8B2B}">
      <dsp:nvSpPr>
        <dsp:cNvPr id="4" name="Right Arrow 3"/>
        <dsp:cNvSpPr/>
      </dsp:nvSpPr>
      <dsp:spPr bwMode="white">
        <a:xfrm>
          <a:off x="2685342" y="1414573"/>
          <a:ext cx="520377" cy="60874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3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en-US"/>
        </a:p>
      </dsp:txBody>
      <dsp:txXfrm>
        <a:off x="2685342" y="1414573"/>
        <a:ext cx="520377" cy="608743"/>
      </dsp:txXfrm>
    </dsp:sp>
    <dsp:sp modelId="{111DEAC9-5D4C-4A6A-A44E-082A26F60596}">
      <dsp:nvSpPr>
        <dsp:cNvPr id="5" name="Rounded Rectangle 4"/>
        <dsp:cNvSpPr/>
      </dsp:nvSpPr>
      <dsp:spPr bwMode="white">
        <a:xfrm>
          <a:off x="3436453" y="771843"/>
          <a:ext cx="2454609" cy="18942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1"/>
            <a:t>Instant Notification:</a:t>
          </a:r>
          <a:r>
            <a:rPr lang="en-US"/>
            <a:t> Upon receiving an SMS notification, a pop-up window is triggered.</a:t>
          </a:r>
          <a:endParaRPr lang="en-US"/>
        </a:p>
      </dsp:txBody>
      <dsp:txXfrm>
        <a:off x="3436453" y="771843"/>
        <a:ext cx="2454609" cy="1894205"/>
      </dsp:txXfrm>
    </dsp:sp>
    <dsp:sp modelId="{8A5CF0CE-3323-464D-9C63-05C1BDB053F5}">
      <dsp:nvSpPr>
        <dsp:cNvPr id="6" name="Right Arrow 5"/>
        <dsp:cNvSpPr/>
      </dsp:nvSpPr>
      <dsp:spPr bwMode="white">
        <a:xfrm>
          <a:off x="6121795" y="1414573"/>
          <a:ext cx="520377" cy="60874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3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en-US"/>
        </a:p>
      </dsp:txBody>
      <dsp:txXfrm>
        <a:off x="6121795" y="1414573"/>
        <a:ext cx="520377" cy="608743"/>
      </dsp:txXfrm>
    </dsp:sp>
    <dsp:sp modelId="{A1E15D63-E1FF-4A28-A04F-A2B65927BC31}">
      <dsp:nvSpPr>
        <dsp:cNvPr id="7" name="Rounded Rectangle 6"/>
        <dsp:cNvSpPr/>
      </dsp:nvSpPr>
      <dsp:spPr bwMode="white">
        <a:xfrm>
          <a:off x="6872906" y="771843"/>
          <a:ext cx="2454609" cy="18942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1"/>
            <a:t>Categorization Prompt</a:t>
          </a:r>
          <a:r>
            <a:rPr lang="en-US"/>
            <a:t>: The pop-up displays transaction details and prompts users to categorize the expense.	</a:t>
          </a:r>
          <a:endParaRPr lang="en-US"/>
        </a:p>
      </dsp:txBody>
      <dsp:txXfrm>
        <a:off x="6872906" y="771843"/>
        <a:ext cx="2454609" cy="1894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327515" cy="3437890"/>
        <a:chOff x="0" y="0"/>
        <a:chExt cx="9327515" cy="3437890"/>
      </a:xfrm>
    </dsp:grpSpPr>
    <dsp:sp modelId="{111DEAC9-5D4C-4A6A-A44E-082A26F60596}">
      <dsp:nvSpPr>
        <dsp:cNvPr id="3" name="Rounded Rectangle 2"/>
        <dsp:cNvSpPr/>
      </dsp:nvSpPr>
      <dsp:spPr bwMode="white">
        <a:xfrm>
          <a:off x="6872906" y="982562"/>
          <a:ext cx="2454609" cy="1472766"/>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C</a:t>
          </a:r>
          <a:r>
            <a:rPr lang="en-US" b="1"/>
            <a:t>ategory Selection:</a:t>
          </a:r>
          <a:r>
            <a:rPr lang="en-US"/>
            <a:t> Users choose from predefined or custom expense categories.</a:t>
          </a:r>
          <a:endParaRPr lang="en-US"/>
        </a:p>
      </dsp:txBody>
      <dsp:txXfrm>
        <a:off x="6872906" y="982562"/>
        <a:ext cx="2454609" cy="1472766"/>
      </dsp:txXfrm>
    </dsp:sp>
    <dsp:sp modelId="{8A5CF0CE-3323-464D-9C63-05C1BDB053F5}">
      <dsp:nvSpPr>
        <dsp:cNvPr id="4" name="Right Arrow 3"/>
        <dsp:cNvSpPr/>
      </dsp:nvSpPr>
      <dsp:spPr bwMode="white">
        <a:xfrm rot="10800000">
          <a:off x="6121795" y="1414573"/>
          <a:ext cx="520377" cy="608743"/>
        </a:xfrm>
        <a:prstGeom prst="rightArrow">
          <a:avLst>
            <a:gd name="adj1" fmla="val 600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Body>
        <a:bodyPr rot="10800000" lIns="0" tIns="0" rIns="0" bIns="0" anchor="ctr"/>
        <a:lstStyle>
          <a:lvl1pPr algn="ctr">
            <a:defRPr sz="23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en-US"/>
        </a:p>
      </dsp:txBody>
      <dsp:txXfrm rot="10800000">
        <a:off x="6121795" y="1414573"/>
        <a:ext cx="520377" cy="608743"/>
      </dsp:txXfrm>
    </dsp:sp>
    <dsp:sp modelId="{552FB8E7-A5FB-4CC3-94C3-CE0BDF19F9F1}">
      <dsp:nvSpPr>
        <dsp:cNvPr id="5" name="Rounded Rectangle 4"/>
        <dsp:cNvSpPr/>
      </dsp:nvSpPr>
      <dsp:spPr bwMode="white">
        <a:xfrm>
          <a:off x="3436453" y="982562"/>
          <a:ext cx="2454609" cy="1472766"/>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1"/>
            <a:t>Additional Notes</a:t>
          </a:r>
          <a:r>
            <a:rPr lang="en-US"/>
            <a:t>: Users have the option to add notes or tags for reference.</a:t>
          </a:r>
          <a:endParaRPr lang="en-US"/>
        </a:p>
      </dsp:txBody>
      <dsp:txXfrm>
        <a:off x="3436453" y="982562"/>
        <a:ext cx="2454609" cy="1472766"/>
      </dsp:txXfrm>
    </dsp:sp>
    <dsp:sp modelId="{353C3794-50AA-4D44-83C9-CE28317C3317}">
      <dsp:nvSpPr>
        <dsp:cNvPr id="6" name="Right Arrow 5"/>
        <dsp:cNvSpPr/>
      </dsp:nvSpPr>
      <dsp:spPr bwMode="white">
        <a:xfrm rot="10800000">
          <a:off x="2685342" y="1414573"/>
          <a:ext cx="520377" cy="608743"/>
        </a:xfrm>
        <a:prstGeom prst="rightArrow">
          <a:avLst>
            <a:gd name="adj1" fmla="val 600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Body>
        <a:bodyPr rot="10800000" lIns="0" tIns="0" rIns="0" bIns="0" anchor="ctr"/>
        <a:lstStyle>
          <a:lvl1pPr algn="ctr">
            <a:defRPr sz="23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en-US"/>
        </a:p>
      </dsp:txBody>
      <dsp:txXfrm rot="10800000">
        <a:off x="2685342" y="1414573"/>
        <a:ext cx="520377" cy="608743"/>
      </dsp:txXfrm>
    </dsp:sp>
    <dsp:sp modelId="{A1E15D63-E1FF-4A28-A04F-A2B65927BC31}">
      <dsp:nvSpPr>
        <dsp:cNvPr id="7" name="Rounded Rectangle 6"/>
        <dsp:cNvSpPr/>
      </dsp:nvSpPr>
      <dsp:spPr bwMode="white">
        <a:xfrm>
          <a:off x="0" y="982562"/>
          <a:ext cx="2454609" cy="1472766"/>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1"/>
            <a:t>Confirmation Saves Entry</a:t>
          </a:r>
          <a:r>
            <a:rPr lang="en-US"/>
            <a:t>: Confirming the categorization saves the expense entry.</a:t>
          </a:r>
          <a:endParaRPr lang="en-US"/>
        </a:p>
      </dsp:txBody>
      <dsp:txXfrm>
        <a:off x="0" y="982562"/>
        <a:ext cx="2454609" cy="14727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Philosopher" panose="00000500000000000000" charset="0"/>
              <a:ea typeface="Philosopher"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Philosopher" panose="00000500000000000000" charset="0"/>
                <a:ea typeface="Philosopher" panose="00000500000000000000" charset="0"/>
              </a:rPr>
            </a:fld>
            <a:endParaRPr lang="zh-CN" altLang="en-US">
              <a:latin typeface="Philosopher" panose="00000500000000000000" charset="0"/>
              <a:ea typeface="Philosopher"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Philosopher" panose="00000500000000000000" charset="0"/>
              <a:ea typeface="Philosopher"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Philosopher" panose="00000500000000000000" charset="0"/>
                <a:ea typeface="Philosopher" panose="00000500000000000000" charset="0"/>
              </a:rPr>
            </a:fld>
            <a:endParaRPr lang="zh-CN" altLang="en-US">
              <a:latin typeface="Philosopher" panose="00000500000000000000" charset="0"/>
              <a:ea typeface="Philosopher" panose="00000500000000000000" charset="0"/>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8T01:38:02"/>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21003.3 3181.87,'0'0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Philosopher" panose="00000500000000000000" charset="0"/>
                <a:ea typeface="Philosopher" panose="000005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Philosopher" panose="00000500000000000000" charset="0"/>
                <a:ea typeface="Philosopher" panose="00000500000000000000"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Philosopher" panose="00000500000000000000" charset="0"/>
                <a:ea typeface="Philosopher" panose="000005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Philosopher" panose="00000500000000000000" charset="0"/>
                <a:ea typeface="Philosopher" panose="00000500000000000000"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Philosopher" panose="00000500000000000000" charset="0"/>
        <a:ea typeface="Philosopher" panose="00000500000000000000" charset="0"/>
        <a:cs typeface="+mn-cs"/>
      </a:defRPr>
    </a:lvl1pPr>
    <a:lvl2pPr marL="457200" algn="l" defTabSz="914400" rtl="0" eaLnBrk="1" latinLnBrk="0" hangingPunct="1">
      <a:defRPr sz="1200" kern="1200">
        <a:solidFill>
          <a:schemeClr val="tx1"/>
        </a:solidFill>
        <a:latin typeface="Philosopher" panose="00000500000000000000" charset="0"/>
        <a:ea typeface="Philosopher" panose="00000500000000000000" charset="0"/>
        <a:cs typeface="+mn-cs"/>
      </a:defRPr>
    </a:lvl2pPr>
    <a:lvl3pPr marL="914400" algn="l" defTabSz="914400" rtl="0" eaLnBrk="1" latinLnBrk="0" hangingPunct="1">
      <a:defRPr sz="1200" kern="1200">
        <a:solidFill>
          <a:schemeClr val="tx1"/>
        </a:solidFill>
        <a:latin typeface="Philosopher" panose="00000500000000000000" charset="0"/>
        <a:ea typeface="Philosopher" panose="00000500000000000000" charset="0"/>
        <a:cs typeface="+mn-cs"/>
      </a:defRPr>
    </a:lvl3pPr>
    <a:lvl4pPr marL="1371600" algn="l" defTabSz="914400" rtl="0" eaLnBrk="1" latinLnBrk="0" hangingPunct="1">
      <a:defRPr sz="1200" kern="1200">
        <a:solidFill>
          <a:schemeClr val="tx1"/>
        </a:solidFill>
        <a:latin typeface="Philosopher" panose="00000500000000000000" charset="0"/>
        <a:ea typeface="Philosopher" panose="00000500000000000000" charset="0"/>
        <a:cs typeface="+mn-cs"/>
      </a:defRPr>
    </a:lvl4pPr>
    <a:lvl5pPr marL="1828800" algn="l" defTabSz="914400" rtl="0" eaLnBrk="1" latinLnBrk="0" hangingPunct="1">
      <a:defRPr sz="1200" kern="1200">
        <a:solidFill>
          <a:schemeClr val="tx1"/>
        </a:solidFill>
        <a:latin typeface="Philosopher" panose="00000500000000000000" charset="0"/>
        <a:ea typeface="Philosopher" panose="000005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背景图案&#10;&#10;描述已自动生成"/>
          <p:cNvPicPr>
            <a:picLocks noChangeAspect="1"/>
          </p:cNvPicPr>
          <p:nvPr userDrawn="1"/>
        </p:nvPicPr>
        <p:blipFill rotWithShape="1">
          <a:blip r:embed="rId2">
            <a:extLst>
              <a:ext uri="{28A0092B-C50C-407E-A947-70E740481C1C}">
                <a14:useLocalDpi xmlns:a14="http://schemas.microsoft.com/office/drawing/2010/main" val="0"/>
              </a:ext>
            </a:extLst>
          </a:blip>
          <a:srcRect l="13200" r="22411"/>
          <a:stretch>
            <a:fillRect/>
          </a:stretch>
        </p:blipFill>
        <p:spPr>
          <a:xfrm>
            <a:off x="0" y="0"/>
            <a:ext cx="12192000" cy="6903417"/>
          </a:xfrm>
          <a:prstGeom prst="rect">
            <a:avLst/>
          </a:prstGeom>
        </p:spPr>
      </p:pic>
    </p:spTree>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transition>
    <p:cu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rgbClr val="13367C"/>
            </a:gs>
            <a:gs pos="100000">
              <a:schemeClr val="dk2"/>
            </a:gs>
          </a:gsLst>
          <a:lin ang="5400012" scaled="0"/>
        </a:grad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960000" y="1355175"/>
            <a:ext cx="5439600" cy="320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400"/>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p:txBody>
      </p:sp>
      <p:sp>
        <p:nvSpPr>
          <p:cNvPr id="10" name="Google Shape;10;p2"/>
          <p:cNvSpPr txBox="1"/>
          <p:nvPr>
            <p:ph type="subTitle" idx="1"/>
          </p:nvPr>
        </p:nvSpPr>
        <p:spPr>
          <a:xfrm>
            <a:off x="960000" y="4516825"/>
            <a:ext cx="3134000" cy="98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panose="02000000000000000000"/>
              <a:buNone/>
              <a:defRPr sz="2400"/>
            </a:lvl1pPr>
            <a:lvl2pPr lvl="1" algn="ctr">
              <a:lnSpc>
                <a:spcPct val="100000"/>
              </a:lnSpc>
              <a:spcBef>
                <a:spcPts val="0"/>
              </a:spcBef>
              <a:spcAft>
                <a:spcPts val="0"/>
              </a:spcAft>
              <a:buSzPts val="2800"/>
              <a:buNone/>
              <a:defRPr sz="3735"/>
            </a:lvl2pPr>
            <a:lvl3pPr lvl="2" algn="ctr">
              <a:lnSpc>
                <a:spcPct val="100000"/>
              </a:lnSpc>
              <a:spcBef>
                <a:spcPts val="0"/>
              </a:spcBef>
              <a:spcAft>
                <a:spcPts val="0"/>
              </a:spcAft>
              <a:buSzPts val="2800"/>
              <a:buNone/>
              <a:defRPr sz="3735"/>
            </a:lvl3pPr>
            <a:lvl4pPr lvl="3" algn="ctr">
              <a:lnSpc>
                <a:spcPct val="100000"/>
              </a:lnSpc>
              <a:spcBef>
                <a:spcPts val="0"/>
              </a:spcBef>
              <a:spcAft>
                <a:spcPts val="0"/>
              </a:spcAft>
              <a:buSzPts val="2800"/>
              <a:buNone/>
              <a:defRPr sz="3735"/>
            </a:lvl4pPr>
            <a:lvl5pPr lvl="4" algn="ctr">
              <a:lnSpc>
                <a:spcPct val="100000"/>
              </a:lnSpc>
              <a:spcBef>
                <a:spcPts val="0"/>
              </a:spcBef>
              <a:spcAft>
                <a:spcPts val="0"/>
              </a:spcAft>
              <a:buSzPts val="2800"/>
              <a:buNone/>
              <a:defRPr sz="3735"/>
            </a:lvl5pPr>
            <a:lvl6pPr lvl="5" algn="ctr">
              <a:lnSpc>
                <a:spcPct val="100000"/>
              </a:lnSpc>
              <a:spcBef>
                <a:spcPts val="0"/>
              </a:spcBef>
              <a:spcAft>
                <a:spcPts val="0"/>
              </a:spcAft>
              <a:buSzPts val="2800"/>
              <a:buNone/>
              <a:defRPr sz="3735"/>
            </a:lvl6pPr>
            <a:lvl7pPr lvl="6" algn="ctr">
              <a:lnSpc>
                <a:spcPct val="100000"/>
              </a:lnSpc>
              <a:spcBef>
                <a:spcPts val="0"/>
              </a:spcBef>
              <a:spcAft>
                <a:spcPts val="0"/>
              </a:spcAft>
              <a:buSzPts val="2800"/>
              <a:buNone/>
              <a:defRPr sz="3735"/>
            </a:lvl7pPr>
            <a:lvl8pPr lvl="7" algn="ctr">
              <a:lnSpc>
                <a:spcPct val="100000"/>
              </a:lnSpc>
              <a:spcBef>
                <a:spcPts val="0"/>
              </a:spcBef>
              <a:spcAft>
                <a:spcPts val="0"/>
              </a:spcAft>
              <a:buSzPts val="2800"/>
              <a:buNone/>
              <a:defRPr sz="3735"/>
            </a:lvl8pPr>
            <a:lvl9pPr lvl="8" algn="ctr">
              <a:lnSpc>
                <a:spcPct val="100000"/>
              </a:lnSpc>
              <a:spcBef>
                <a:spcPts val="0"/>
              </a:spcBef>
              <a:spcAft>
                <a:spcPts val="0"/>
              </a:spcAft>
              <a:buSzPts val="2800"/>
              <a:buNone/>
              <a:defRPr sz="3735"/>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289200" y="2024233"/>
            <a:ext cx="2132000" cy="16464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9600">
                <a:solidFill>
                  <a:schemeClr val="accent2"/>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p:txBody>
      </p:sp>
      <p:sp>
        <p:nvSpPr>
          <p:cNvPr id="13" name="Google Shape;13;p3"/>
          <p:cNvSpPr txBox="1"/>
          <p:nvPr>
            <p:ph type="title" idx="2"/>
          </p:nvPr>
        </p:nvSpPr>
        <p:spPr>
          <a:xfrm>
            <a:off x="4289200" y="3659367"/>
            <a:ext cx="3496000" cy="1174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type="body" idx="1"/>
          </p:nvPr>
        </p:nvSpPr>
        <p:spPr>
          <a:xfrm>
            <a:off x="960000" y="1473133"/>
            <a:ext cx="10520800" cy="4191200"/>
          </a:xfrm>
          <a:prstGeom prst="rect">
            <a:avLst/>
          </a:prstGeom>
        </p:spPr>
        <p:txBody>
          <a:bodyPr spcFirstLastPara="1" wrap="square" lIns="91425" tIns="91425" rIns="91425" bIns="91425" anchor="t" anchorCtr="0">
            <a:noAutofit/>
          </a:bodyPr>
          <a:lstStyle>
            <a:lvl1pPr marL="609600" lvl="0" indent="-406400">
              <a:spcBef>
                <a:spcPts val="0"/>
              </a:spcBef>
              <a:spcAft>
                <a:spcPts val="0"/>
              </a:spcAft>
              <a:buSzPts val="1200"/>
              <a:buFont typeface="Livvic"/>
              <a:buChar char="●"/>
              <a:defRPr sz="1600"/>
            </a:lvl1pPr>
            <a:lvl2pPr marL="1219200" lvl="1" indent="-406400">
              <a:spcBef>
                <a:spcPct val="427000"/>
              </a:spcBef>
              <a:spcAft>
                <a:spcPts val="0"/>
              </a:spcAft>
              <a:buSzPts val="1200"/>
              <a:buFont typeface="Roboto Condensed"/>
              <a:buChar char="○"/>
              <a:defRPr sz="1600"/>
            </a:lvl2pPr>
            <a:lvl3pPr marL="1828800" lvl="2" indent="-406400">
              <a:spcBef>
                <a:spcPct val="427000"/>
              </a:spcBef>
              <a:spcAft>
                <a:spcPts val="0"/>
              </a:spcAft>
              <a:buSzPts val="1200"/>
              <a:buFont typeface="Roboto Condensed"/>
              <a:buChar char="■"/>
              <a:defRPr sz="1600"/>
            </a:lvl3pPr>
            <a:lvl4pPr marL="2438400" lvl="3" indent="-406400">
              <a:spcBef>
                <a:spcPct val="427000"/>
              </a:spcBef>
              <a:spcAft>
                <a:spcPts val="0"/>
              </a:spcAft>
              <a:buSzPts val="1200"/>
              <a:buFont typeface="Roboto Condensed"/>
              <a:buChar char="●"/>
              <a:defRPr sz="1600"/>
            </a:lvl4pPr>
            <a:lvl5pPr marL="3048000" lvl="4" indent="-406400">
              <a:spcBef>
                <a:spcPct val="427000"/>
              </a:spcBef>
              <a:spcAft>
                <a:spcPts val="0"/>
              </a:spcAft>
              <a:buSzPts val="1200"/>
              <a:buFont typeface="Roboto Condensed"/>
              <a:buChar char="○"/>
              <a:defRPr sz="1600"/>
            </a:lvl5pPr>
            <a:lvl6pPr marL="3657600" lvl="5" indent="-406400">
              <a:spcBef>
                <a:spcPct val="427000"/>
              </a:spcBef>
              <a:spcAft>
                <a:spcPts val="0"/>
              </a:spcAft>
              <a:buSzPts val="1200"/>
              <a:buFont typeface="Roboto Condensed"/>
              <a:buChar char="■"/>
              <a:defRPr sz="1600"/>
            </a:lvl6pPr>
            <a:lvl7pPr marL="4267200" lvl="6" indent="-406400">
              <a:spcBef>
                <a:spcPct val="427000"/>
              </a:spcBef>
              <a:spcAft>
                <a:spcPts val="0"/>
              </a:spcAft>
              <a:buSzPts val="1200"/>
              <a:buFont typeface="Roboto Condensed"/>
              <a:buChar char="●"/>
              <a:defRPr sz="1600"/>
            </a:lvl7pPr>
            <a:lvl8pPr marL="4876800" lvl="7" indent="-406400">
              <a:spcBef>
                <a:spcPct val="427000"/>
              </a:spcBef>
              <a:spcAft>
                <a:spcPts val="0"/>
              </a:spcAft>
              <a:buSzPts val="1200"/>
              <a:buFont typeface="Roboto Condensed"/>
              <a:buChar char="○"/>
              <a:defRPr sz="1600"/>
            </a:lvl8pPr>
            <a:lvl9pPr marL="5486400" lvl="8" indent="-406400">
              <a:spcBef>
                <a:spcPct val="427000"/>
              </a:spcBef>
              <a:spcAft>
                <a:spcPts val="1600"/>
              </a:spcAft>
              <a:buSzPts val="1200"/>
              <a:buFont typeface="Roboto Condensed"/>
              <a:buChar char="■"/>
              <a:defRPr sz="1600"/>
            </a:lvl9pPr>
          </a:lstStyle>
          <a:p/>
        </p:txBody>
      </p:sp>
      <p:grpSp>
        <p:nvGrpSpPr>
          <p:cNvPr id="17" name="Google Shape;17;p4"/>
          <p:cNvGrpSpPr/>
          <p:nvPr/>
        </p:nvGrpSpPr>
        <p:grpSpPr>
          <a:xfrm>
            <a:off x="0" y="6092061"/>
            <a:ext cx="1363345" cy="763663"/>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3" name="Google Shape;23;p4"/>
          <p:cNvGrpSpPr/>
          <p:nvPr/>
        </p:nvGrpSpPr>
        <p:grpSpPr>
          <a:xfrm rot="10800000">
            <a:off x="10828667" y="-5"/>
            <a:ext cx="1363345" cy="763663"/>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6882747" y="3048979"/>
            <a:ext cx="2860400" cy="7636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type="body" idx="1"/>
          </p:nvPr>
        </p:nvSpPr>
        <p:spPr>
          <a:xfrm>
            <a:off x="6882753" y="3761779"/>
            <a:ext cx="2860400" cy="1370400"/>
          </a:xfrm>
          <a:prstGeom prst="rect">
            <a:avLst/>
          </a:prstGeom>
        </p:spPr>
        <p:txBody>
          <a:bodyPr spcFirstLastPara="1" wrap="square" lIns="91425" tIns="91425" rIns="91425" bIns="91425" anchor="t" anchorCtr="0">
            <a:noAutofit/>
          </a:bodyPr>
          <a:lstStyle>
            <a:lvl1pPr marL="609600" lvl="0" indent="-423545" algn="ctr">
              <a:spcBef>
                <a:spcPts val="0"/>
              </a:spcBef>
              <a:spcAft>
                <a:spcPts val="0"/>
              </a:spcAft>
              <a:buSzPts val="1400"/>
              <a:buChar char="●"/>
              <a:defRPr/>
            </a:lvl1pPr>
            <a:lvl2pPr marL="1219200" lvl="1" indent="-423545">
              <a:spcBef>
                <a:spcPts val="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32" name="Google Shape;32;p5"/>
          <p:cNvSpPr txBox="1"/>
          <p:nvPr>
            <p:ph type="body" idx="2"/>
          </p:nvPr>
        </p:nvSpPr>
        <p:spPr>
          <a:xfrm>
            <a:off x="2448853" y="3761779"/>
            <a:ext cx="2860400" cy="1370400"/>
          </a:xfrm>
          <a:prstGeom prst="rect">
            <a:avLst/>
          </a:prstGeom>
        </p:spPr>
        <p:txBody>
          <a:bodyPr spcFirstLastPara="1" wrap="square" lIns="91425" tIns="91425" rIns="91425" bIns="91425" anchor="t" anchorCtr="0">
            <a:noAutofit/>
          </a:bodyPr>
          <a:lstStyle>
            <a:lvl1pPr marL="609600" lvl="0" indent="-423545" algn="ctr">
              <a:spcBef>
                <a:spcPts val="0"/>
              </a:spcBef>
              <a:spcAft>
                <a:spcPts val="0"/>
              </a:spcAft>
              <a:buSzPts val="1400"/>
              <a:buChar char="●"/>
              <a:defRPr/>
            </a:lvl1pPr>
            <a:lvl2pPr marL="1219200" lvl="1" indent="-423545">
              <a:spcBef>
                <a:spcPts val="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33" name="Google Shape;33;p5"/>
          <p:cNvSpPr txBox="1"/>
          <p:nvPr>
            <p:ph type="title" idx="3"/>
          </p:nvPr>
        </p:nvSpPr>
        <p:spPr>
          <a:xfrm>
            <a:off x="2448847" y="3048979"/>
            <a:ext cx="286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 name="Google Shape;35;p5"/>
          <p:cNvGrpSpPr/>
          <p:nvPr/>
        </p:nvGrpSpPr>
        <p:grpSpPr>
          <a:xfrm>
            <a:off x="0" y="6092061"/>
            <a:ext cx="1363345" cy="763663"/>
            <a:chOff x="-77" y="3784091"/>
            <a:chExt cx="2423582" cy="1357541"/>
          </a:xfrm>
        </p:grpSpPr>
        <p:sp>
          <p:nvSpPr>
            <p:cNvPr id="36" name="Google Shape;36;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41" name="Google Shape;41;p5"/>
          <p:cNvGrpSpPr/>
          <p:nvPr/>
        </p:nvGrpSpPr>
        <p:grpSpPr>
          <a:xfrm flipH="1">
            <a:off x="10828667" y="6092061"/>
            <a:ext cx="1363345" cy="763663"/>
            <a:chOff x="-77" y="3784091"/>
            <a:chExt cx="2423582" cy="1357541"/>
          </a:xfrm>
        </p:grpSpPr>
        <p:sp>
          <p:nvSpPr>
            <p:cNvPr id="42" name="Google Shape;42;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9" name="Google Shape;49;p6"/>
          <p:cNvGrpSpPr/>
          <p:nvPr/>
        </p:nvGrpSpPr>
        <p:grpSpPr>
          <a:xfrm>
            <a:off x="0" y="6092061"/>
            <a:ext cx="1363345" cy="763663"/>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55" name="Google Shape;55;p6"/>
          <p:cNvGrpSpPr/>
          <p:nvPr/>
        </p:nvGrpSpPr>
        <p:grpSpPr>
          <a:xfrm rot="10800000">
            <a:off x="10828667" y="-5"/>
            <a:ext cx="1363345" cy="763663"/>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6586267" y="1717681"/>
            <a:ext cx="2540400" cy="1294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63" name="Google Shape;63;p7"/>
          <p:cNvSpPr txBox="1"/>
          <p:nvPr>
            <p:ph type="body" idx="1"/>
          </p:nvPr>
        </p:nvSpPr>
        <p:spPr>
          <a:xfrm>
            <a:off x="6586267" y="2910051"/>
            <a:ext cx="2540400" cy="2404800"/>
          </a:xfrm>
          <a:prstGeom prst="rect">
            <a:avLst/>
          </a:prstGeom>
        </p:spPr>
        <p:txBody>
          <a:bodyPr spcFirstLastPara="1" wrap="square" lIns="91425" tIns="91425" rIns="91425" bIns="91425" anchor="t" anchorCtr="0">
            <a:noAutofit/>
          </a:bodyPr>
          <a:lstStyle>
            <a:lvl1pPr marL="609600" lvl="0" indent="-423545">
              <a:spcBef>
                <a:spcPts val="0"/>
              </a:spcBef>
              <a:spcAft>
                <a:spcPts val="0"/>
              </a:spcAft>
              <a:buSzPts val="1400"/>
              <a:buChar char="●"/>
              <a:defRPr/>
            </a:lvl1pPr>
            <a:lvl2pPr marL="1219200" lvl="1" indent="-423545">
              <a:spcBef>
                <a:spcPts val="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155426" y="343985"/>
            <a:ext cx="686280" cy="1567545"/>
          </a:xfrm>
          <a:custGeom>
            <a:avLst/>
            <a:gdLst>
              <a:gd name="connsiteX0" fmla="*/ 1193074 w 1193074"/>
              <a:gd name="connsiteY0" fmla="*/ 0 h 984069"/>
              <a:gd name="connsiteX1" fmla="*/ 0 w 1193074"/>
              <a:gd name="connsiteY1" fmla="*/ 0 h 984069"/>
              <a:gd name="connsiteX2" fmla="*/ 0 w 1193074"/>
              <a:gd name="connsiteY2" fmla="*/ 984069 h 984069"/>
            </a:gdLst>
            <a:ahLst/>
            <a:cxnLst>
              <a:cxn ang="0">
                <a:pos x="connsiteX0" y="connsiteY0"/>
              </a:cxn>
              <a:cxn ang="0">
                <a:pos x="connsiteX1" y="connsiteY1"/>
              </a:cxn>
              <a:cxn ang="0">
                <a:pos x="connsiteX2" y="connsiteY2"/>
              </a:cxn>
            </a:cxnLst>
            <a:rect l="l" t="t" r="r" b="b"/>
            <a:pathLst>
              <a:path w="1193074" h="984069">
                <a:moveTo>
                  <a:pt x="1193074" y="0"/>
                </a:moveTo>
                <a:lnTo>
                  <a:pt x="0" y="0"/>
                </a:lnTo>
                <a:lnTo>
                  <a:pt x="0" y="984069"/>
                </a:ln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10800000">
            <a:off x="11359006" y="4929048"/>
            <a:ext cx="686280" cy="1567545"/>
          </a:xfrm>
          <a:custGeom>
            <a:avLst/>
            <a:gdLst>
              <a:gd name="connsiteX0" fmla="*/ 1193074 w 1193074"/>
              <a:gd name="connsiteY0" fmla="*/ 0 h 984069"/>
              <a:gd name="connsiteX1" fmla="*/ 0 w 1193074"/>
              <a:gd name="connsiteY1" fmla="*/ 0 h 984069"/>
              <a:gd name="connsiteX2" fmla="*/ 0 w 1193074"/>
              <a:gd name="connsiteY2" fmla="*/ 984069 h 984069"/>
            </a:gdLst>
            <a:ahLst/>
            <a:cxnLst>
              <a:cxn ang="0">
                <a:pos x="connsiteX0" y="connsiteY0"/>
              </a:cxn>
              <a:cxn ang="0">
                <a:pos x="connsiteX1" y="connsiteY1"/>
              </a:cxn>
              <a:cxn ang="0">
                <a:pos x="connsiteX2" y="connsiteY2"/>
              </a:cxn>
            </a:cxnLst>
            <a:rect l="l" t="t" r="r" b="b"/>
            <a:pathLst>
              <a:path w="1193074" h="984069">
                <a:moveTo>
                  <a:pt x="1193074" y="0"/>
                </a:moveTo>
                <a:lnTo>
                  <a:pt x="0" y="0"/>
                </a:lnTo>
                <a:lnTo>
                  <a:pt x="0" y="984069"/>
                </a:ln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834694" y="-1532706"/>
            <a:ext cx="0" cy="188105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52557" y="-1151708"/>
            <a:ext cx="0" cy="150005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049852" y="6496589"/>
            <a:ext cx="0" cy="188105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367715" y="6496589"/>
            <a:ext cx="0" cy="150005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2980000" y="1787800"/>
            <a:ext cx="6232000" cy="328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1465"/>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p:txBody>
      </p:sp>
      <p:grpSp>
        <p:nvGrpSpPr>
          <p:cNvPr id="66" name="Google Shape;66;p8"/>
          <p:cNvGrpSpPr/>
          <p:nvPr/>
        </p:nvGrpSpPr>
        <p:grpSpPr>
          <a:xfrm>
            <a:off x="-103" y="5045455"/>
            <a:ext cx="3231443" cy="1810055"/>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72" name="Google Shape;72;p8"/>
          <p:cNvGrpSpPr/>
          <p:nvPr/>
        </p:nvGrpSpPr>
        <p:grpSpPr>
          <a:xfrm rot="10800000">
            <a:off x="8960564" y="-12"/>
            <a:ext cx="3231443" cy="1810055"/>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1403733" y="2252600"/>
            <a:ext cx="3489600" cy="13348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p:txBody>
      </p:sp>
      <p:sp>
        <p:nvSpPr>
          <p:cNvPr id="80" name="Google Shape;80;p9"/>
          <p:cNvSpPr txBox="1"/>
          <p:nvPr>
            <p:ph type="subTitle" idx="1"/>
          </p:nvPr>
        </p:nvSpPr>
        <p:spPr>
          <a:xfrm>
            <a:off x="2184400" y="3544867"/>
            <a:ext cx="2708800" cy="883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2400">
                <a:latin typeface="Oswald"/>
                <a:ea typeface="Oswald"/>
                <a:cs typeface="Oswald"/>
                <a:sym typeface="Oswald"/>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81" name="Google Shape;81;p9"/>
          <p:cNvSpPr txBox="1"/>
          <p:nvPr>
            <p:ph type="body" idx="2"/>
          </p:nvPr>
        </p:nvSpPr>
        <p:spPr>
          <a:xfrm>
            <a:off x="5335300" y="1920000"/>
            <a:ext cx="5896800" cy="3018000"/>
          </a:xfrm>
          <a:prstGeom prst="rect">
            <a:avLst/>
          </a:prstGeom>
        </p:spPr>
        <p:txBody>
          <a:bodyPr spcFirstLastPara="1" wrap="square" lIns="91425" tIns="91425" rIns="91425" bIns="91425" anchor="t" anchorCtr="0">
            <a:noAutofit/>
          </a:bodyPr>
          <a:lstStyle>
            <a:lvl1pPr marL="609600" lvl="0" indent="-423545">
              <a:spcBef>
                <a:spcPts val="0"/>
              </a:spcBef>
              <a:spcAft>
                <a:spcPts val="0"/>
              </a:spcAft>
              <a:buSzPts val="1400"/>
              <a:buChar char="●"/>
              <a:defRPr/>
            </a:lvl1pPr>
            <a:lvl2pPr marL="1219200" lvl="1" indent="-423545">
              <a:spcBef>
                <a:spcPct val="42700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grpSp>
        <p:nvGrpSpPr>
          <p:cNvPr id="82" name="Google Shape;82;p9"/>
          <p:cNvGrpSpPr/>
          <p:nvPr/>
        </p:nvGrpSpPr>
        <p:grpSpPr>
          <a:xfrm>
            <a:off x="960000" y="1351500"/>
            <a:ext cx="127200" cy="415500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9" name="Shape 89"/>
        <p:cNvGrpSpPr/>
        <p:nvPr/>
      </p:nvGrpSpPr>
      <p:grpSpPr>
        <a:xfrm>
          <a:off x="0" y="0"/>
          <a:ext cx="0" cy="0"/>
          <a:chOff x="0" y="0"/>
          <a:chExt cx="0" cy="0"/>
        </a:xfrm>
      </p:grpSpPr>
      <p:sp>
        <p:nvSpPr>
          <p:cNvPr id="90" name="Google Shape;90;p10"/>
          <p:cNvSpPr txBox="1"/>
          <p:nvPr>
            <p:ph type="title"/>
          </p:nvPr>
        </p:nvSpPr>
        <p:spPr>
          <a:xfrm>
            <a:off x="2070100" y="708667"/>
            <a:ext cx="6286400" cy="2044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535">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91" name="Shape 91"/>
        <p:cNvGrpSpPr/>
        <p:nvPr/>
      </p:nvGrpSpPr>
      <p:grpSpPr>
        <a:xfrm>
          <a:off x="0" y="0"/>
          <a:ext cx="0" cy="0"/>
          <a:chOff x="0" y="0"/>
          <a:chExt cx="0" cy="0"/>
        </a:xfrm>
      </p:grpSpPr>
      <p:sp>
        <p:nvSpPr>
          <p:cNvPr id="92" name="Google Shape;92;p11"/>
          <p:cNvSpPr txBox="1"/>
          <p:nvPr>
            <p:ph type="title" hasCustomPrompt="1"/>
          </p:nvPr>
        </p:nvSpPr>
        <p:spPr>
          <a:xfrm>
            <a:off x="2537667" y="2446451"/>
            <a:ext cx="7116800" cy="149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10265"/>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93" name="Google Shape;93;p11"/>
          <p:cNvSpPr txBox="1"/>
          <p:nvPr>
            <p:ph type="body" idx="1"/>
          </p:nvPr>
        </p:nvSpPr>
        <p:spPr>
          <a:xfrm>
            <a:off x="3365600" y="3940767"/>
            <a:ext cx="5460800" cy="470800"/>
          </a:xfrm>
          <a:prstGeom prst="rect">
            <a:avLst/>
          </a:prstGeom>
        </p:spPr>
        <p:txBody>
          <a:bodyPr spcFirstLastPara="1" wrap="square" lIns="91425" tIns="91425" rIns="91425" bIns="91425" anchor="t" anchorCtr="0">
            <a:noAutofit/>
          </a:bodyPr>
          <a:lstStyle>
            <a:lvl1pPr marL="609600" lvl="0" indent="-423545" algn="ctr">
              <a:spcBef>
                <a:spcPts val="0"/>
              </a:spcBef>
              <a:spcAft>
                <a:spcPts val="0"/>
              </a:spcAft>
              <a:buSzPts val="1400"/>
              <a:buChar char="●"/>
              <a:defRPr sz="2000"/>
            </a:lvl1pPr>
            <a:lvl2pPr marL="1219200" lvl="1" indent="-423545" algn="ctr">
              <a:spcBef>
                <a:spcPts val="0"/>
              </a:spcBef>
              <a:spcAft>
                <a:spcPts val="0"/>
              </a:spcAft>
              <a:buSzPts val="1400"/>
              <a:buChar char="○"/>
              <a:defRPr/>
            </a:lvl2pPr>
            <a:lvl3pPr marL="1828800" lvl="2" indent="-423545" algn="ctr">
              <a:spcBef>
                <a:spcPct val="427000"/>
              </a:spcBef>
              <a:spcAft>
                <a:spcPts val="0"/>
              </a:spcAft>
              <a:buSzPts val="1400"/>
              <a:buChar char="■"/>
              <a:defRPr/>
            </a:lvl3pPr>
            <a:lvl4pPr marL="2438400" lvl="3" indent="-423545" algn="ctr">
              <a:spcBef>
                <a:spcPct val="427000"/>
              </a:spcBef>
              <a:spcAft>
                <a:spcPts val="0"/>
              </a:spcAft>
              <a:buSzPts val="1400"/>
              <a:buChar char="●"/>
              <a:defRPr/>
            </a:lvl4pPr>
            <a:lvl5pPr marL="3048000" lvl="4" indent="-423545" algn="ctr">
              <a:spcBef>
                <a:spcPct val="427000"/>
              </a:spcBef>
              <a:spcAft>
                <a:spcPts val="0"/>
              </a:spcAft>
              <a:buSzPts val="1400"/>
              <a:buChar char="○"/>
              <a:defRPr/>
            </a:lvl5pPr>
            <a:lvl6pPr marL="3657600" lvl="5" indent="-423545" algn="ctr">
              <a:spcBef>
                <a:spcPct val="427000"/>
              </a:spcBef>
              <a:spcAft>
                <a:spcPts val="0"/>
              </a:spcAft>
              <a:buSzPts val="1400"/>
              <a:buChar char="■"/>
              <a:defRPr/>
            </a:lvl6pPr>
            <a:lvl7pPr marL="4267200" lvl="6" indent="-423545" algn="ctr">
              <a:spcBef>
                <a:spcPct val="427000"/>
              </a:spcBef>
              <a:spcAft>
                <a:spcPts val="0"/>
              </a:spcAft>
              <a:buSzPts val="1400"/>
              <a:buChar char="●"/>
              <a:defRPr/>
            </a:lvl7pPr>
            <a:lvl8pPr marL="4876800" lvl="7" indent="-423545" algn="ctr">
              <a:spcBef>
                <a:spcPct val="427000"/>
              </a:spcBef>
              <a:spcAft>
                <a:spcPts val="0"/>
              </a:spcAft>
              <a:buSzPts val="1400"/>
              <a:buChar char="○"/>
              <a:defRPr/>
            </a:lvl8pPr>
            <a:lvl9pPr marL="5486400" lvl="8" indent="-423545" algn="ctr">
              <a:spcBef>
                <a:spcPct val="427000"/>
              </a:spcBef>
              <a:spcAft>
                <a:spcPts val="1600"/>
              </a:spcAft>
              <a:buSzPts val="1400"/>
              <a:buChar char="■"/>
              <a:defRPr/>
            </a:lvl9pPr>
          </a:lstStyle>
          <a:p/>
        </p:txBody>
      </p:sp>
      <p:grpSp>
        <p:nvGrpSpPr>
          <p:cNvPr id="94" name="Google Shape;94;p11"/>
          <p:cNvGrpSpPr/>
          <p:nvPr/>
        </p:nvGrpSpPr>
        <p:grpSpPr>
          <a:xfrm flipH="1">
            <a:off x="8960564" y="5045455"/>
            <a:ext cx="3231443" cy="1810055"/>
            <a:chOff x="-77" y="3784091"/>
            <a:chExt cx="2423582" cy="1357541"/>
          </a:xfrm>
        </p:grpSpPr>
        <p:sp>
          <p:nvSpPr>
            <p:cNvPr id="95" name="Google Shape;95;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00" name="Google Shape;100;p11"/>
          <p:cNvGrpSpPr/>
          <p:nvPr/>
        </p:nvGrpSpPr>
        <p:grpSpPr>
          <a:xfrm rot="10800000" flipH="1">
            <a:off x="-103" y="-12"/>
            <a:ext cx="3231443" cy="1810055"/>
            <a:chOff x="-77" y="3784091"/>
            <a:chExt cx="2423582" cy="1357541"/>
          </a:xfrm>
        </p:grpSpPr>
        <p:sp>
          <p:nvSpPr>
            <p:cNvPr id="101" name="Google Shape;101;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06" name="Shape 10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07" name="Shape 107"/>
        <p:cNvGrpSpPr/>
        <p:nvPr/>
      </p:nvGrpSpPr>
      <p:grpSpPr>
        <a:xfrm>
          <a:off x="0" y="0"/>
          <a:ext cx="0" cy="0"/>
          <a:chOff x="0" y="0"/>
          <a:chExt cx="0" cy="0"/>
        </a:xfrm>
      </p:grpSpPr>
      <p:sp>
        <p:nvSpPr>
          <p:cNvPr id="108" name="Google Shape;108;p13"/>
          <p:cNvSpPr txBox="1"/>
          <p:nvPr>
            <p:ph type="title"/>
          </p:nvPr>
        </p:nvSpPr>
        <p:spPr>
          <a:xfrm>
            <a:off x="2536800" y="2058133"/>
            <a:ext cx="7118400" cy="180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3200">
                <a:latin typeface="Roboto" panose="02000000000000000000"/>
                <a:ea typeface="Roboto" panose="02000000000000000000"/>
                <a:cs typeface="Roboto" panose="02000000000000000000"/>
                <a:sym typeface="Roboto" panose="02000000000000000000"/>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p:txBody>
      </p:sp>
      <p:sp>
        <p:nvSpPr>
          <p:cNvPr id="109" name="Google Shape;109;p13"/>
          <p:cNvSpPr txBox="1"/>
          <p:nvPr>
            <p:ph type="title" idx="2"/>
          </p:nvPr>
        </p:nvSpPr>
        <p:spPr>
          <a:xfrm>
            <a:off x="2536800" y="3985867"/>
            <a:ext cx="7118400" cy="8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24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p:txBody>
      </p:sp>
      <p:grpSp>
        <p:nvGrpSpPr>
          <p:cNvPr id="110" name="Google Shape;110;p13"/>
          <p:cNvGrpSpPr/>
          <p:nvPr/>
        </p:nvGrpSpPr>
        <p:grpSpPr>
          <a:xfrm>
            <a:off x="-103" y="5045455"/>
            <a:ext cx="3231443" cy="1810055"/>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16" name="Google Shape;116;p13"/>
          <p:cNvGrpSpPr/>
          <p:nvPr/>
        </p:nvGrpSpPr>
        <p:grpSpPr>
          <a:xfrm rot="10800000">
            <a:off x="8960564" y="-12"/>
            <a:ext cx="3231443" cy="1810055"/>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22" name="Shape 122"/>
        <p:cNvGrpSpPr/>
        <p:nvPr/>
      </p:nvGrpSpPr>
      <p:grpSpPr>
        <a:xfrm>
          <a:off x="0" y="0"/>
          <a:ext cx="0" cy="0"/>
          <a:chOff x="0" y="0"/>
          <a:chExt cx="0" cy="0"/>
        </a:xfrm>
      </p:grpSpPr>
      <p:sp>
        <p:nvSpPr>
          <p:cNvPr id="123" name="Google Shape;123;p14"/>
          <p:cNvSpPr txBox="1"/>
          <p:nvPr>
            <p:ph type="title"/>
          </p:nvPr>
        </p:nvSpPr>
        <p:spPr>
          <a:xfrm>
            <a:off x="6984347" y="2489000"/>
            <a:ext cx="286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4"/>
          <p:cNvSpPr txBox="1"/>
          <p:nvPr>
            <p:ph type="body" idx="1"/>
          </p:nvPr>
        </p:nvSpPr>
        <p:spPr>
          <a:xfrm>
            <a:off x="6984353" y="3201800"/>
            <a:ext cx="2860400" cy="1370400"/>
          </a:xfrm>
          <a:prstGeom prst="rect">
            <a:avLst/>
          </a:prstGeom>
        </p:spPr>
        <p:txBody>
          <a:bodyPr spcFirstLastPara="1" wrap="square" lIns="91425" tIns="91425" rIns="91425" bIns="91425" anchor="t" anchorCtr="0">
            <a:noAutofit/>
          </a:bodyPr>
          <a:lstStyle>
            <a:lvl1pPr marL="609600" lvl="0" indent="-423545" algn="ctr" rtl="0">
              <a:spcBef>
                <a:spcPts val="0"/>
              </a:spcBef>
              <a:spcAft>
                <a:spcPts val="0"/>
              </a:spcAft>
              <a:buSzPts val="1400"/>
              <a:buChar char="●"/>
              <a:defRPr/>
            </a:lvl1pPr>
            <a:lvl2pPr marL="1219200" lvl="1" indent="-423545" rtl="0">
              <a:spcBef>
                <a:spcPts val="0"/>
              </a:spcBef>
              <a:spcAft>
                <a:spcPts val="0"/>
              </a:spcAft>
              <a:buSzPts val="1400"/>
              <a:buChar char="○"/>
              <a:defRPr/>
            </a:lvl2pPr>
            <a:lvl3pPr marL="1828800" lvl="2" indent="-423545" rtl="0">
              <a:spcBef>
                <a:spcPct val="427000"/>
              </a:spcBef>
              <a:spcAft>
                <a:spcPts val="0"/>
              </a:spcAft>
              <a:buSzPts val="1400"/>
              <a:buChar char="■"/>
              <a:defRPr/>
            </a:lvl3pPr>
            <a:lvl4pPr marL="2438400" lvl="3" indent="-423545" rtl="0">
              <a:spcBef>
                <a:spcPct val="427000"/>
              </a:spcBef>
              <a:spcAft>
                <a:spcPts val="0"/>
              </a:spcAft>
              <a:buSzPts val="1400"/>
              <a:buChar char="●"/>
              <a:defRPr/>
            </a:lvl4pPr>
            <a:lvl5pPr marL="3048000" lvl="4" indent="-423545" rtl="0">
              <a:spcBef>
                <a:spcPct val="427000"/>
              </a:spcBef>
              <a:spcAft>
                <a:spcPts val="0"/>
              </a:spcAft>
              <a:buSzPts val="1400"/>
              <a:buChar char="○"/>
              <a:defRPr/>
            </a:lvl5pPr>
            <a:lvl6pPr marL="3657600" lvl="5" indent="-423545" rtl="0">
              <a:spcBef>
                <a:spcPct val="427000"/>
              </a:spcBef>
              <a:spcAft>
                <a:spcPts val="0"/>
              </a:spcAft>
              <a:buSzPts val="1400"/>
              <a:buChar char="■"/>
              <a:defRPr/>
            </a:lvl6pPr>
            <a:lvl7pPr marL="4267200" lvl="6" indent="-423545" rtl="0">
              <a:spcBef>
                <a:spcPct val="427000"/>
              </a:spcBef>
              <a:spcAft>
                <a:spcPts val="0"/>
              </a:spcAft>
              <a:buSzPts val="1400"/>
              <a:buChar char="●"/>
              <a:defRPr/>
            </a:lvl7pPr>
            <a:lvl8pPr marL="4876800" lvl="7" indent="-423545" rtl="0">
              <a:spcBef>
                <a:spcPct val="427000"/>
              </a:spcBef>
              <a:spcAft>
                <a:spcPts val="0"/>
              </a:spcAft>
              <a:buSzPts val="1400"/>
              <a:buChar char="○"/>
              <a:defRPr/>
            </a:lvl8pPr>
            <a:lvl9pPr marL="5486400" lvl="8" indent="-423545" rtl="0">
              <a:spcBef>
                <a:spcPct val="427000"/>
              </a:spcBef>
              <a:spcAft>
                <a:spcPts val="1600"/>
              </a:spcAft>
              <a:buSzPts val="1400"/>
              <a:buChar char="■"/>
              <a:defRPr/>
            </a:lvl9pPr>
          </a:lstStyle>
          <a:p/>
        </p:txBody>
      </p:sp>
      <p:sp>
        <p:nvSpPr>
          <p:cNvPr id="125" name="Google Shape;125;p14"/>
          <p:cNvSpPr txBox="1"/>
          <p:nvPr>
            <p:ph type="body" idx="2"/>
          </p:nvPr>
        </p:nvSpPr>
        <p:spPr>
          <a:xfrm>
            <a:off x="2347253" y="3201800"/>
            <a:ext cx="2860400" cy="1370400"/>
          </a:xfrm>
          <a:prstGeom prst="rect">
            <a:avLst/>
          </a:prstGeom>
        </p:spPr>
        <p:txBody>
          <a:bodyPr spcFirstLastPara="1" wrap="square" lIns="91425" tIns="91425" rIns="91425" bIns="91425" anchor="t" anchorCtr="0">
            <a:noAutofit/>
          </a:bodyPr>
          <a:lstStyle>
            <a:lvl1pPr marL="609600" lvl="0" indent="-423545" algn="ctr" rtl="0">
              <a:spcBef>
                <a:spcPts val="0"/>
              </a:spcBef>
              <a:spcAft>
                <a:spcPts val="0"/>
              </a:spcAft>
              <a:buSzPts val="1400"/>
              <a:buChar char="●"/>
              <a:defRPr/>
            </a:lvl1pPr>
            <a:lvl2pPr marL="1219200" lvl="1" indent="-423545" rtl="0">
              <a:spcBef>
                <a:spcPts val="0"/>
              </a:spcBef>
              <a:spcAft>
                <a:spcPts val="0"/>
              </a:spcAft>
              <a:buSzPts val="1400"/>
              <a:buChar char="○"/>
              <a:defRPr/>
            </a:lvl2pPr>
            <a:lvl3pPr marL="1828800" lvl="2" indent="-423545" rtl="0">
              <a:spcBef>
                <a:spcPct val="427000"/>
              </a:spcBef>
              <a:spcAft>
                <a:spcPts val="0"/>
              </a:spcAft>
              <a:buSzPts val="1400"/>
              <a:buChar char="■"/>
              <a:defRPr/>
            </a:lvl3pPr>
            <a:lvl4pPr marL="2438400" lvl="3" indent="-423545" rtl="0">
              <a:spcBef>
                <a:spcPct val="427000"/>
              </a:spcBef>
              <a:spcAft>
                <a:spcPts val="0"/>
              </a:spcAft>
              <a:buSzPts val="1400"/>
              <a:buChar char="●"/>
              <a:defRPr/>
            </a:lvl4pPr>
            <a:lvl5pPr marL="3048000" lvl="4" indent="-423545" rtl="0">
              <a:spcBef>
                <a:spcPct val="427000"/>
              </a:spcBef>
              <a:spcAft>
                <a:spcPts val="0"/>
              </a:spcAft>
              <a:buSzPts val="1400"/>
              <a:buChar char="○"/>
              <a:defRPr/>
            </a:lvl5pPr>
            <a:lvl6pPr marL="3657600" lvl="5" indent="-423545" rtl="0">
              <a:spcBef>
                <a:spcPct val="427000"/>
              </a:spcBef>
              <a:spcAft>
                <a:spcPts val="0"/>
              </a:spcAft>
              <a:buSzPts val="1400"/>
              <a:buChar char="■"/>
              <a:defRPr/>
            </a:lvl6pPr>
            <a:lvl7pPr marL="4267200" lvl="6" indent="-423545" rtl="0">
              <a:spcBef>
                <a:spcPct val="427000"/>
              </a:spcBef>
              <a:spcAft>
                <a:spcPts val="0"/>
              </a:spcAft>
              <a:buSzPts val="1400"/>
              <a:buChar char="●"/>
              <a:defRPr/>
            </a:lvl7pPr>
            <a:lvl8pPr marL="4876800" lvl="7" indent="-423545" rtl="0">
              <a:spcBef>
                <a:spcPct val="427000"/>
              </a:spcBef>
              <a:spcAft>
                <a:spcPts val="0"/>
              </a:spcAft>
              <a:buSzPts val="1400"/>
              <a:buChar char="○"/>
              <a:defRPr/>
            </a:lvl8pPr>
            <a:lvl9pPr marL="5486400" lvl="8" indent="-423545" rtl="0">
              <a:spcBef>
                <a:spcPct val="427000"/>
              </a:spcBef>
              <a:spcAft>
                <a:spcPts val="1600"/>
              </a:spcAft>
              <a:buSzPts val="1400"/>
              <a:buChar char="■"/>
              <a:defRPr/>
            </a:lvl9pPr>
          </a:lstStyle>
          <a:p/>
        </p:txBody>
      </p:sp>
      <p:sp>
        <p:nvSpPr>
          <p:cNvPr id="126" name="Google Shape;126;p14"/>
          <p:cNvSpPr txBox="1"/>
          <p:nvPr>
            <p:ph type="title" idx="3"/>
          </p:nvPr>
        </p:nvSpPr>
        <p:spPr>
          <a:xfrm>
            <a:off x="2347247" y="2489000"/>
            <a:ext cx="286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4"/>
          <p:cNvSpPr txBox="1"/>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8" name="Google Shape;128;p14"/>
          <p:cNvGrpSpPr/>
          <p:nvPr/>
        </p:nvGrpSpPr>
        <p:grpSpPr>
          <a:xfrm rot="-5400000">
            <a:off x="11128500" y="5794495"/>
            <a:ext cx="1363345" cy="763663"/>
            <a:chOff x="-77" y="3784091"/>
            <a:chExt cx="2423582" cy="1357541"/>
          </a:xfrm>
        </p:grpSpPr>
        <p:sp>
          <p:nvSpPr>
            <p:cNvPr id="129" name="Google Shape;129;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34" name="Google Shape;134;p14"/>
          <p:cNvGrpSpPr/>
          <p:nvPr/>
        </p:nvGrpSpPr>
        <p:grpSpPr>
          <a:xfrm rot="5400000">
            <a:off x="-299833" y="299828"/>
            <a:ext cx="1363345" cy="763663"/>
            <a:chOff x="-77" y="3784091"/>
            <a:chExt cx="2423582" cy="1357541"/>
          </a:xfrm>
        </p:grpSpPr>
        <p:sp>
          <p:nvSpPr>
            <p:cNvPr id="135" name="Google Shape;135;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40" name="Shape 140"/>
        <p:cNvGrpSpPr/>
        <p:nvPr/>
      </p:nvGrpSpPr>
      <p:grpSpPr>
        <a:xfrm>
          <a:off x="0" y="0"/>
          <a:ext cx="0" cy="0"/>
          <a:chOff x="0" y="0"/>
          <a:chExt cx="0" cy="0"/>
        </a:xfrm>
      </p:grpSpPr>
      <p:sp>
        <p:nvSpPr>
          <p:cNvPr id="141" name="Google Shape;141;p15"/>
          <p:cNvSpPr txBox="1"/>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type="title" idx="2" hasCustomPrompt="1"/>
          </p:nvPr>
        </p:nvSpPr>
        <p:spPr>
          <a:xfrm>
            <a:off x="1616067" y="3244933"/>
            <a:ext cx="1323600" cy="66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43" name="Google Shape;143;p15"/>
          <p:cNvSpPr txBox="1"/>
          <p:nvPr>
            <p:ph type="title" idx="3" hasCustomPrompt="1"/>
          </p:nvPr>
        </p:nvSpPr>
        <p:spPr>
          <a:xfrm>
            <a:off x="4161533" y="3244933"/>
            <a:ext cx="1323600" cy="66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2"/>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44" name="Google Shape;144;p15"/>
          <p:cNvSpPr txBox="1"/>
          <p:nvPr>
            <p:ph type="title" idx="4" hasCustomPrompt="1"/>
          </p:nvPr>
        </p:nvSpPr>
        <p:spPr>
          <a:xfrm>
            <a:off x="6707000" y="3244933"/>
            <a:ext cx="1323600" cy="66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45" name="Google Shape;145;p15"/>
          <p:cNvSpPr txBox="1"/>
          <p:nvPr>
            <p:ph type="title" idx="5" hasCustomPrompt="1"/>
          </p:nvPr>
        </p:nvSpPr>
        <p:spPr>
          <a:xfrm>
            <a:off x="9252467" y="3244933"/>
            <a:ext cx="1323600" cy="66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4"/>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146" name="Google Shape;146;p15"/>
          <p:cNvSpPr txBox="1"/>
          <p:nvPr>
            <p:ph type="subTitle" idx="1"/>
          </p:nvPr>
        </p:nvSpPr>
        <p:spPr>
          <a:xfrm>
            <a:off x="1529967" y="3848833"/>
            <a:ext cx="1496000" cy="63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7" name="Google Shape;147;p15"/>
          <p:cNvSpPr txBox="1"/>
          <p:nvPr>
            <p:ph type="subTitle" idx="6"/>
          </p:nvPr>
        </p:nvSpPr>
        <p:spPr>
          <a:xfrm>
            <a:off x="4075400" y="3848833"/>
            <a:ext cx="1496000" cy="63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8" name="Google Shape;148;p15"/>
          <p:cNvSpPr txBox="1"/>
          <p:nvPr>
            <p:ph type="subTitle" idx="7"/>
          </p:nvPr>
        </p:nvSpPr>
        <p:spPr>
          <a:xfrm>
            <a:off x="6620833" y="3848833"/>
            <a:ext cx="1496000" cy="63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 name="Google Shape;149;p15"/>
          <p:cNvSpPr txBox="1"/>
          <p:nvPr>
            <p:ph type="subTitle" idx="8"/>
          </p:nvPr>
        </p:nvSpPr>
        <p:spPr>
          <a:xfrm>
            <a:off x="9166267" y="3848833"/>
            <a:ext cx="1496000" cy="63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0" name="Google Shape;150;p15"/>
          <p:cNvSpPr txBox="1"/>
          <p:nvPr>
            <p:ph type="subTitle" idx="9"/>
          </p:nvPr>
        </p:nvSpPr>
        <p:spPr>
          <a:xfrm>
            <a:off x="1388667"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1" name="Google Shape;151;p15"/>
          <p:cNvSpPr txBox="1"/>
          <p:nvPr>
            <p:ph type="subTitle" idx="13"/>
          </p:nvPr>
        </p:nvSpPr>
        <p:spPr>
          <a:xfrm>
            <a:off x="3900263"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2" name="Google Shape;152;p15"/>
          <p:cNvSpPr txBox="1"/>
          <p:nvPr>
            <p:ph type="subTitle" idx="14"/>
          </p:nvPr>
        </p:nvSpPr>
        <p:spPr>
          <a:xfrm>
            <a:off x="6513460"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3" name="Google Shape;153;p15"/>
          <p:cNvSpPr txBox="1"/>
          <p:nvPr>
            <p:ph type="subTitle" idx="15"/>
          </p:nvPr>
        </p:nvSpPr>
        <p:spPr>
          <a:xfrm>
            <a:off x="9025056" y="4297833"/>
            <a:ext cx="1778400" cy="10828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54" name="Google Shape;154;p15"/>
          <p:cNvGrpSpPr/>
          <p:nvPr/>
        </p:nvGrpSpPr>
        <p:grpSpPr>
          <a:xfrm rot="-5400000">
            <a:off x="11128500" y="5794495"/>
            <a:ext cx="1363345" cy="763663"/>
            <a:chOff x="-77" y="3784091"/>
            <a:chExt cx="2423582" cy="1357541"/>
          </a:xfrm>
        </p:grpSpPr>
        <p:sp>
          <p:nvSpPr>
            <p:cNvPr id="155" name="Google Shape;155;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60" name="Google Shape;160;p15"/>
          <p:cNvGrpSpPr/>
          <p:nvPr/>
        </p:nvGrpSpPr>
        <p:grpSpPr>
          <a:xfrm rot="5400000">
            <a:off x="-299833" y="299828"/>
            <a:ext cx="1363345" cy="763663"/>
            <a:chOff x="-77" y="3784091"/>
            <a:chExt cx="2423582" cy="1357541"/>
          </a:xfrm>
        </p:grpSpPr>
        <p:sp>
          <p:nvSpPr>
            <p:cNvPr id="161" name="Google Shape;161;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16"/>
          <p:cNvSpPr txBox="1"/>
          <p:nvPr>
            <p:ph type="subTitle" idx="1"/>
          </p:nvPr>
        </p:nvSpPr>
        <p:spPr>
          <a:xfrm>
            <a:off x="959600" y="3246567"/>
            <a:ext cx="30896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ct val="427000"/>
              </a:spcBef>
              <a:spcAft>
                <a:spcPts val="0"/>
              </a:spcAft>
              <a:buSzPts val="1800"/>
              <a:buFont typeface="Oswald"/>
              <a:buNone/>
              <a:defRPr sz="2400">
                <a:latin typeface="Oswald"/>
                <a:ea typeface="Oswald"/>
                <a:cs typeface="Oswald"/>
                <a:sym typeface="Oswald"/>
              </a:defRPr>
            </a:lvl3pPr>
            <a:lvl4pPr lvl="3" rtl="0">
              <a:spcBef>
                <a:spcPct val="427000"/>
              </a:spcBef>
              <a:spcAft>
                <a:spcPts val="0"/>
              </a:spcAft>
              <a:buSzPts val="1800"/>
              <a:buFont typeface="Oswald"/>
              <a:buNone/>
              <a:defRPr sz="2400">
                <a:latin typeface="Oswald"/>
                <a:ea typeface="Oswald"/>
                <a:cs typeface="Oswald"/>
                <a:sym typeface="Oswald"/>
              </a:defRPr>
            </a:lvl4pPr>
            <a:lvl5pPr lvl="4" rtl="0">
              <a:spcBef>
                <a:spcPct val="427000"/>
              </a:spcBef>
              <a:spcAft>
                <a:spcPts val="0"/>
              </a:spcAft>
              <a:buSzPts val="1800"/>
              <a:buFont typeface="Oswald"/>
              <a:buNone/>
              <a:defRPr sz="2400">
                <a:latin typeface="Oswald"/>
                <a:ea typeface="Oswald"/>
                <a:cs typeface="Oswald"/>
                <a:sym typeface="Oswald"/>
              </a:defRPr>
            </a:lvl5pPr>
            <a:lvl6pPr lvl="5" rtl="0">
              <a:spcBef>
                <a:spcPct val="427000"/>
              </a:spcBef>
              <a:spcAft>
                <a:spcPts val="0"/>
              </a:spcAft>
              <a:buSzPts val="1800"/>
              <a:buFont typeface="Oswald"/>
              <a:buNone/>
              <a:defRPr sz="2400">
                <a:latin typeface="Oswald"/>
                <a:ea typeface="Oswald"/>
                <a:cs typeface="Oswald"/>
                <a:sym typeface="Oswald"/>
              </a:defRPr>
            </a:lvl6pPr>
            <a:lvl7pPr lvl="6" rtl="0">
              <a:spcBef>
                <a:spcPct val="427000"/>
              </a:spcBef>
              <a:spcAft>
                <a:spcPts val="0"/>
              </a:spcAft>
              <a:buSzPts val="1800"/>
              <a:buFont typeface="Oswald"/>
              <a:buNone/>
              <a:defRPr sz="2400">
                <a:latin typeface="Oswald"/>
                <a:ea typeface="Oswald"/>
                <a:cs typeface="Oswald"/>
                <a:sym typeface="Oswald"/>
              </a:defRPr>
            </a:lvl7pPr>
            <a:lvl8pPr lvl="7" rtl="0">
              <a:spcBef>
                <a:spcPct val="427000"/>
              </a:spcBef>
              <a:spcAft>
                <a:spcPts val="0"/>
              </a:spcAft>
              <a:buSzPts val="1800"/>
              <a:buFont typeface="Oswald"/>
              <a:buNone/>
              <a:defRPr sz="2400">
                <a:latin typeface="Oswald"/>
                <a:ea typeface="Oswald"/>
                <a:cs typeface="Oswald"/>
                <a:sym typeface="Oswald"/>
              </a:defRPr>
            </a:lvl8pPr>
            <a:lvl9pPr lvl="8" rtl="0">
              <a:spcBef>
                <a:spcPct val="427000"/>
              </a:spcBef>
              <a:spcAft>
                <a:spcPts val="1600"/>
              </a:spcAft>
              <a:buSzPts val="1800"/>
              <a:buFont typeface="Oswald"/>
              <a:buNone/>
              <a:defRPr sz="2400">
                <a:latin typeface="Oswald"/>
                <a:ea typeface="Oswald"/>
                <a:cs typeface="Oswald"/>
                <a:sym typeface="Oswald"/>
              </a:defRPr>
            </a:lvl9pPr>
          </a:lstStyle>
          <a:p/>
        </p:txBody>
      </p:sp>
      <p:sp>
        <p:nvSpPr>
          <p:cNvPr id="169" name="Google Shape;169;p16"/>
          <p:cNvSpPr txBox="1"/>
          <p:nvPr>
            <p:ph type="subTitle" idx="2"/>
          </p:nvPr>
        </p:nvSpPr>
        <p:spPr>
          <a:xfrm>
            <a:off x="959800"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0" name="Google Shape;170;p16"/>
          <p:cNvSpPr txBox="1"/>
          <p:nvPr>
            <p:ph type="subTitle" idx="3"/>
          </p:nvPr>
        </p:nvSpPr>
        <p:spPr>
          <a:xfrm>
            <a:off x="4551492" y="3246567"/>
            <a:ext cx="30892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ct val="427000"/>
              </a:spcBef>
              <a:spcAft>
                <a:spcPts val="0"/>
              </a:spcAft>
              <a:buSzPts val="1800"/>
              <a:buFont typeface="Oswald"/>
              <a:buNone/>
              <a:defRPr sz="2400">
                <a:latin typeface="Oswald"/>
                <a:ea typeface="Oswald"/>
                <a:cs typeface="Oswald"/>
                <a:sym typeface="Oswald"/>
              </a:defRPr>
            </a:lvl3pPr>
            <a:lvl4pPr lvl="3" rtl="0">
              <a:spcBef>
                <a:spcPct val="427000"/>
              </a:spcBef>
              <a:spcAft>
                <a:spcPts val="0"/>
              </a:spcAft>
              <a:buSzPts val="1800"/>
              <a:buFont typeface="Oswald"/>
              <a:buNone/>
              <a:defRPr sz="2400">
                <a:latin typeface="Oswald"/>
                <a:ea typeface="Oswald"/>
                <a:cs typeface="Oswald"/>
                <a:sym typeface="Oswald"/>
              </a:defRPr>
            </a:lvl4pPr>
            <a:lvl5pPr lvl="4" rtl="0">
              <a:spcBef>
                <a:spcPct val="427000"/>
              </a:spcBef>
              <a:spcAft>
                <a:spcPts val="0"/>
              </a:spcAft>
              <a:buSzPts val="1800"/>
              <a:buFont typeface="Oswald"/>
              <a:buNone/>
              <a:defRPr sz="2400">
                <a:latin typeface="Oswald"/>
                <a:ea typeface="Oswald"/>
                <a:cs typeface="Oswald"/>
                <a:sym typeface="Oswald"/>
              </a:defRPr>
            </a:lvl5pPr>
            <a:lvl6pPr lvl="5" rtl="0">
              <a:spcBef>
                <a:spcPct val="427000"/>
              </a:spcBef>
              <a:spcAft>
                <a:spcPts val="0"/>
              </a:spcAft>
              <a:buSzPts val="1800"/>
              <a:buFont typeface="Oswald"/>
              <a:buNone/>
              <a:defRPr sz="2400">
                <a:latin typeface="Oswald"/>
                <a:ea typeface="Oswald"/>
                <a:cs typeface="Oswald"/>
                <a:sym typeface="Oswald"/>
              </a:defRPr>
            </a:lvl6pPr>
            <a:lvl7pPr lvl="6" rtl="0">
              <a:spcBef>
                <a:spcPct val="427000"/>
              </a:spcBef>
              <a:spcAft>
                <a:spcPts val="0"/>
              </a:spcAft>
              <a:buSzPts val="1800"/>
              <a:buFont typeface="Oswald"/>
              <a:buNone/>
              <a:defRPr sz="2400">
                <a:latin typeface="Oswald"/>
                <a:ea typeface="Oswald"/>
                <a:cs typeface="Oswald"/>
                <a:sym typeface="Oswald"/>
              </a:defRPr>
            </a:lvl7pPr>
            <a:lvl8pPr lvl="7" rtl="0">
              <a:spcBef>
                <a:spcPct val="427000"/>
              </a:spcBef>
              <a:spcAft>
                <a:spcPts val="0"/>
              </a:spcAft>
              <a:buSzPts val="1800"/>
              <a:buFont typeface="Oswald"/>
              <a:buNone/>
              <a:defRPr sz="2400">
                <a:latin typeface="Oswald"/>
                <a:ea typeface="Oswald"/>
                <a:cs typeface="Oswald"/>
                <a:sym typeface="Oswald"/>
              </a:defRPr>
            </a:lvl8pPr>
            <a:lvl9pPr lvl="8" rtl="0">
              <a:spcBef>
                <a:spcPct val="427000"/>
              </a:spcBef>
              <a:spcAft>
                <a:spcPts val="1600"/>
              </a:spcAft>
              <a:buSzPts val="1800"/>
              <a:buFont typeface="Oswald"/>
              <a:buNone/>
              <a:defRPr sz="2400">
                <a:latin typeface="Oswald"/>
                <a:ea typeface="Oswald"/>
                <a:cs typeface="Oswald"/>
                <a:sym typeface="Oswald"/>
              </a:defRPr>
            </a:lvl9pPr>
          </a:lstStyle>
          <a:p/>
        </p:txBody>
      </p:sp>
      <p:sp>
        <p:nvSpPr>
          <p:cNvPr id="171" name="Google Shape;171;p16"/>
          <p:cNvSpPr txBox="1"/>
          <p:nvPr>
            <p:ph type="subTitle" idx="4"/>
          </p:nvPr>
        </p:nvSpPr>
        <p:spPr>
          <a:xfrm>
            <a:off x="4551492"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2" name="Google Shape;172;p16"/>
          <p:cNvSpPr txBox="1"/>
          <p:nvPr>
            <p:ph type="subTitle" idx="5"/>
          </p:nvPr>
        </p:nvSpPr>
        <p:spPr>
          <a:xfrm>
            <a:off x="8142767" y="3246567"/>
            <a:ext cx="30892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ct val="427000"/>
              </a:spcBef>
              <a:spcAft>
                <a:spcPts val="0"/>
              </a:spcAft>
              <a:buSzPts val="1800"/>
              <a:buFont typeface="Oswald"/>
              <a:buNone/>
              <a:defRPr sz="2400">
                <a:latin typeface="Oswald"/>
                <a:ea typeface="Oswald"/>
                <a:cs typeface="Oswald"/>
                <a:sym typeface="Oswald"/>
              </a:defRPr>
            </a:lvl3pPr>
            <a:lvl4pPr lvl="3" rtl="0">
              <a:spcBef>
                <a:spcPct val="427000"/>
              </a:spcBef>
              <a:spcAft>
                <a:spcPts val="0"/>
              </a:spcAft>
              <a:buSzPts val="1800"/>
              <a:buFont typeface="Oswald"/>
              <a:buNone/>
              <a:defRPr sz="2400">
                <a:latin typeface="Oswald"/>
                <a:ea typeface="Oswald"/>
                <a:cs typeface="Oswald"/>
                <a:sym typeface="Oswald"/>
              </a:defRPr>
            </a:lvl4pPr>
            <a:lvl5pPr lvl="4" rtl="0">
              <a:spcBef>
                <a:spcPct val="427000"/>
              </a:spcBef>
              <a:spcAft>
                <a:spcPts val="0"/>
              </a:spcAft>
              <a:buSzPts val="1800"/>
              <a:buFont typeface="Oswald"/>
              <a:buNone/>
              <a:defRPr sz="2400">
                <a:latin typeface="Oswald"/>
                <a:ea typeface="Oswald"/>
                <a:cs typeface="Oswald"/>
                <a:sym typeface="Oswald"/>
              </a:defRPr>
            </a:lvl5pPr>
            <a:lvl6pPr lvl="5" rtl="0">
              <a:spcBef>
                <a:spcPct val="427000"/>
              </a:spcBef>
              <a:spcAft>
                <a:spcPts val="0"/>
              </a:spcAft>
              <a:buSzPts val="1800"/>
              <a:buFont typeface="Oswald"/>
              <a:buNone/>
              <a:defRPr sz="2400">
                <a:latin typeface="Oswald"/>
                <a:ea typeface="Oswald"/>
                <a:cs typeface="Oswald"/>
                <a:sym typeface="Oswald"/>
              </a:defRPr>
            </a:lvl6pPr>
            <a:lvl7pPr lvl="6" rtl="0">
              <a:spcBef>
                <a:spcPct val="427000"/>
              </a:spcBef>
              <a:spcAft>
                <a:spcPts val="0"/>
              </a:spcAft>
              <a:buSzPts val="1800"/>
              <a:buFont typeface="Oswald"/>
              <a:buNone/>
              <a:defRPr sz="2400">
                <a:latin typeface="Oswald"/>
                <a:ea typeface="Oswald"/>
                <a:cs typeface="Oswald"/>
                <a:sym typeface="Oswald"/>
              </a:defRPr>
            </a:lvl7pPr>
            <a:lvl8pPr lvl="7" rtl="0">
              <a:spcBef>
                <a:spcPct val="427000"/>
              </a:spcBef>
              <a:spcAft>
                <a:spcPts val="0"/>
              </a:spcAft>
              <a:buSzPts val="1800"/>
              <a:buFont typeface="Oswald"/>
              <a:buNone/>
              <a:defRPr sz="2400">
                <a:latin typeface="Oswald"/>
                <a:ea typeface="Oswald"/>
                <a:cs typeface="Oswald"/>
                <a:sym typeface="Oswald"/>
              </a:defRPr>
            </a:lvl8pPr>
            <a:lvl9pPr lvl="8" rtl="0">
              <a:spcBef>
                <a:spcPct val="427000"/>
              </a:spcBef>
              <a:spcAft>
                <a:spcPts val="1600"/>
              </a:spcAft>
              <a:buSzPts val="1800"/>
              <a:buFont typeface="Oswald"/>
              <a:buNone/>
              <a:defRPr sz="2400">
                <a:latin typeface="Oswald"/>
                <a:ea typeface="Oswald"/>
                <a:cs typeface="Oswald"/>
                <a:sym typeface="Oswald"/>
              </a:defRPr>
            </a:lvl9pPr>
          </a:lstStyle>
          <a:p/>
        </p:txBody>
      </p:sp>
      <p:sp>
        <p:nvSpPr>
          <p:cNvPr id="173" name="Google Shape;173;p16"/>
          <p:cNvSpPr txBox="1"/>
          <p:nvPr>
            <p:ph type="subTitle" idx="6"/>
          </p:nvPr>
        </p:nvSpPr>
        <p:spPr>
          <a:xfrm>
            <a:off x="8142767" y="3646436"/>
            <a:ext cx="3089200" cy="10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74" name="Google Shape;174;p16"/>
          <p:cNvGrpSpPr/>
          <p:nvPr/>
        </p:nvGrpSpPr>
        <p:grpSpPr>
          <a:xfrm rot="5400000" flipH="1">
            <a:off x="-299833" y="5794495"/>
            <a:ext cx="1363345" cy="763663"/>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80" name="Google Shape;180;p16"/>
          <p:cNvGrpSpPr/>
          <p:nvPr/>
        </p:nvGrpSpPr>
        <p:grpSpPr>
          <a:xfrm rot="-5400000" flipH="1">
            <a:off x="11128500" y="299828"/>
            <a:ext cx="1363345" cy="763663"/>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86" name="Shape 186"/>
        <p:cNvGrpSpPr/>
        <p:nvPr/>
      </p:nvGrpSpPr>
      <p:grpSpPr>
        <a:xfrm>
          <a:off x="0" y="0"/>
          <a:ext cx="0" cy="0"/>
          <a:chOff x="0" y="0"/>
          <a:chExt cx="0" cy="0"/>
        </a:xfrm>
      </p:grpSpPr>
      <p:sp>
        <p:nvSpPr>
          <p:cNvPr id="187" name="Google Shape;187;p17"/>
          <p:cNvSpPr txBox="1"/>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7"/>
          <p:cNvSpPr txBox="1"/>
          <p:nvPr>
            <p:ph type="subTitle" idx="1"/>
          </p:nvPr>
        </p:nvSpPr>
        <p:spPr>
          <a:xfrm>
            <a:off x="959967" y="4273351"/>
            <a:ext cx="1709600" cy="169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9" name="Google Shape;189;p17"/>
          <p:cNvSpPr txBox="1"/>
          <p:nvPr>
            <p:ph type="subTitle" idx="2"/>
          </p:nvPr>
        </p:nvSpPr>
        <p:spPr>
          <a:xfrm>
            <a:off x="5285551" y="4273351"/>
            <a:ext cx="1709600" cy="16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0" name="Google Shape;190;p17"/>
          <p:cNvSpPr txBox="1"/>
          <p:nvPr>
            <p:ph type="subTitle" idx="3"/>
          </p:nvPr>
        </p:nvSpPr>
        <p:spPr>
          <a:xfrm>
            <a:off x="9522433" y="4273351"/>
            <a:ext cx="1709600" cy="169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1" name="Google Shape;191;p17"/>
          <p:cNvSpPr txBox="1"/>
          <p:nvPr>
            <p:ph type="subTitle" idx="4"/>
          </p:nvPr>
        </p:nvSpPr>
        <p:spPr>
          <a:xfrm>
            <a:off x="959967" y="3908455"/>
            <a:ext cx="1709600" cy="51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ct val="427000"/>
              </a:spcBef>
              <a:spcAft>
                <a:spcPts val="0"/>
              </a:spcAft>
              <a:buSzPts val="1400"/>
              <a:buNone/>
              <a:defRPr/>
            </a:lvl3pPr>
            <a:lvl4pPr lvl="3" algn="r" rtl="0">
              <a:spcBef>
                <a:spcPct val="427000"/>
              </a:spcBef>
              <a:spcAft>
                <a:spcPts val="0"/>
              </a:spcAft>
              <a:buSzPts val="1400"/>
              <a:buNone/>
              <a:defRPr/>
            </a:lvl4pPr>
            <a:lvl5pPr lvl="4" algn="r" rtl="0">
              <a:spcBef>
                <a:spcPct val="427000"/>
              </a:spcBef>
              <a:spcAft>
                <a:spcPts val="0"/>
              </a:spcAft>
              <a:buSzPts val="1400"/>
              <a:buNone/>
              <a:defRPr/>
            </a:lvl5pPr>
            <a:lvl6pPr lvl="5" algn="r" rtl="0">
              <a:spcBef>
                <a:spcPct val="427000"/>
              </a:spcBef>
              <a:spcAft>
                <a:spcPts val="0"/>
              </a:spcAft>
              <a:buSzPts val="1400"/>
              <a:buNone/>
              <a:defRPr/>
            </a:lvl6pPr>
            <a:lvl7pPr lvl="6" algn="r" rtl="0">
              <a:spcBef>
                <a:spcPct val="427000"/>
              </a:spcBef>
              <a:spcAft>
                <a:spcPts val="0"/>
              </a:spcAft>
              <a:buSzPts val="1400"/>
              <a:buNone/>
              <a:defRPr/>
            </a:lvl7pPr>
            <a:lvl8pPr lvl="7" algn="r" rtl="0">
              <a:spcBef>
                <a:spcPct val="427000"/>
              </a:spcBef>
              <a:spcAft>
                <a:spcPts val="0"/>
              </a:spcAft>
              <a:buSzPts val="1400"/>
              <a:buNone/>
              <a:defRPr/>
            </a:lvl8pPr>
            <a:lvl9pPr lvl="8" algn="r" rtl="0">
              <a:spcBef>
                <a:spcPct val="427000"/>
              </a:spcBef>
              <a:spcAft>
                <a:spcPts val="1600"/>
              </a:spcAft>
              <a:buSzPts val="1400"/>
              <a:buNone/>
              <a:defRPr/>
            </a:lvl9pPr>
          </a:lstStyle>
          <a:p/>
        </p:txBody>
      </p:sp>
      <p:sp>
        <p:nvSpPr>
          <p:cNvPr id="192" name="Google Shape;192;p17"/>
          <p:cNvSpPr txBox="1"/>
          <p:nvPr>
            <p:ph type="subTitle" idx="5"/>
          </p:nvPr>
        </p:nvSpPr>
        <p:spPr>
          <a:xfrm>
            <a:off x="9522433" y="3908455"/>
            <a:ext cx="17096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193" name="Google Shape;193;p17"/>
          <p:cNvSpPr txBox="1"/>
          <p:nvPr>
            <p:ph type="subTitle" idx="6"/>
          </p:nvPr>
        </p:nvSpPr>
        <p:spPr>
          <a:xfrm>
            <a:off x="5285551" y="3908455"/>
            <a:ext cx="17096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ct val="427000"/>
              </a:spcBef>
              <a:spcAft>
                <a:spcPts val="0"/>
              </a:spcAft>
              <a:buSzPts val="1400"/>
              <a:buNone/>
              <a:defRPr/>
            </a:lvl3pPr>
            <a:lvl4pPr lvl="3" algn="ctr" rtl="0">
              <a:spcBef>
                <a:spcPct val="427000"/>
              </a:spcBef>
              <a:spcAft>
                <a:spcPts val="0"/>
              </a:spcAft>
              <a:buSzPts val="1400"/>
              <a:buNone/>
              <a:defRPr/>
            </a:lvl4pPr>
            <a:lvl5pPr lvl="4" algn="ctr" rtl="0">
              <a:spcBef>
                <a:spcPct val="427000"/>
              </a:spcBef>
              <a:spcAft>
                <a:spcPts val="0"/>
              </a:spcAft>
              <a:buSzPts val="1400"/>
              <a:buNone/>
              <a:defRPr/>
            </a:lvl5pPr>
            <a:lvl6pPr lvl="5" algn="ctr" rtl="0">
              <a:spcBef>
                <a:spcPct val="427000"/>
              </a:spcBef>
              <a:spcAft>
                <a:spcPts val="0"/>
              </a:spcAft>
              <a:buSzPts val="1400"/>
              <a:buNone/>
              <a:defRPr/>
            </a:lvl6pPr>
            <a:lvl7pPr lvl="6" algn="ctr" rtl="0">
              <a:spcBef>
                <a:spcPct val="427000"/>
              </a:spcBef>
              <a:spcAft>
                <a:spcPts val="0"/>
              </a:spcAft>
              <a:buSzPts val="1400"/>
              <a:buNone/>
              <a:defRPr/>
            </a:lvl7pPr>
            <a:lvl8pPr lvl="7" algn="ctr" rtl="0">
              <a:spcBef>
                <a:spcPct val="427000"/>
              </a:spcBef>
              <a:spcAft>
                <a:spcPts val="0"/>
              </a:spcAft>
              <a:buSzPts val="1400"/>
              <a:buNone/>
              <a:defRPr/>
            </a:lvl8pPr>
            <a:lvl9pPr lvl="8" algn="ctr" rtl="0">
              <a:spcBef>
                <a:spcPct val="427000"/>
              </a:spcBef>
              <a:spcAft>
                <a:spcPts val="1600"/>
              </a:spcAft>
              <a:buSzPts val="1400"/>
              <a:buNone/>
              <a:defRPr/>
            </a:lvl9pPr>
          </a:lstStyle>
          <a:p/>
        </p:txBody>
      </p:sp>
      <p:grpSp>
        <p:nvGrpSpPr>
          <p:cNvPr id="194" name="Google Shape;194;p17"/>
          <p:cNvGrpSpPr/>
          <p:nvPr/>
        </p:nvGrpSpPr>
        <p:grpSpPr>
          <a:xfrm rot="-5400000" flipH="1">
            <a:off x="11128500" y="299828"/>
            <a:ext cx="1363345" cy="763663"/>
            <a:chOff x="-77" y="3784091"/>
            <a:chExt cx="2423582" cy="1357541"/>
          </a:xfrm>
        </p:grpSpPr>
        <p:sp>
          <p:nvSpPr>
            <p:cNvPr id="195" name="Google Shape;195;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00" name="Google Shape;200;p17"/>
          <p:cNvGrpSpPr/>
          <p:nvPr/>
        </p:nvGrpSpPr>
        <p:grpSpPr>
          <a:xfrm rot="5400000" flipH="1">
            <a:off x="-299833" y="5794495"/>
            <a:ext cx="1363345" cy="763663"/>
            <a:chOff x="-77" y="3784091"/>
            <a:chExt cx="2423582" cy="1357541"/>
          </a:xfrm>
        </p:grpSpPr>
        <p:sp>
          <p:nvSpPr>
            <p:cNvPr id="201" name="Google Shape;201;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3" name="Google Shape;203;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5" name="Google Shape;205;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206" name="Shape 206"/>
        <p:cNvGrpSpPr/>
        <p:nvPr/>
      </p:nvGrpSpPr>
      <p:grpSpPr>
        <a:xfrm>
          <a:off x="0" y="0"/>
          <a:ext cx="0" cy="0"/>
          <a:chOff x="0" y="0"/>
          <a:chExt cx="0" cy="0"/>
        </a:xfrm>
      </p:grpSpPr>
      <p:sp>
        <p:nvSpPr>
          <p:cNvPr id="207" name="Google Shape;207;p18"/>
          <p:cNvSpPr txBox="1"/>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18"/>
          <p:cNvSpPr txBox="1"/>
          <p:nvPr>
            <p:ph type="subTitle" idx="1"/>
          </p:nvPr>
        </p:nvSpPr>
        <p:spPr>
          <a:xfrm>
            <a:off x="2456333" y="2158391"/>
            <a:ext cx="2243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ct val="427000"/>
              </a:spcBef>
              <a:spcAft>
                <a:spcPts val="0"/>
              </a:spcAft>
              <a:buSzPts val="1800"/>
              <a:buFont typeface="Oswald"/>
              <a:buNone/>
              <a:defRPr sz="2400">
                <a:latin typeface="Oswald"/>
                <a:ea typeface="Oswald"/>
                <a:cs typeface="Oswald"/>
                <a:sym typeface="Oswald"/>
              </a:defRPr>
            </a:lvl3pPr>
            <a:lvl4pPr lvl="3" rtl="0">
              <a:spcBef>
                <a:spcPct val="427000"/>
              </a:spcBef>
              <a:spcAft>
                <a:spcPts val="0"/>
              </a:spcAft>
              <a:buSzPts val="1800"/>
              <a:buFont typeface="Oswald"/>
              <a:buNone/>
              <a:defRPr sz="2400">
                <a:latin typeface="Oswald"/>
                <a:ea typeface="Oswald"/>
                <a:cs typeface="Oswald"/>
                <a:sym typeface="Oswald"/>
              </a:defRPr>
            </a:lvl4pPr>
            <a:lvl5pPr lvl="4" rtl="0">
              <a:spcBef>
                <a:spcPct val="427000"/>
              </a:spcBef>
              <a:spcAft>
                <a:spcPts val="0"/>
              </a:spcAft>
              <a:buSzPts val="1800"/>
              <a:buFont typeface="Oswald"/>
              <a:buNone/>
              <a:defRPr sz="2400">
                <a:latin typeface="Oswald"/>
                <a:ea typeface="Oswald"/>
                <a:cs typeface="Oswald"/>
                <a:sym typeface="Oswald"/>
              </a:defRPr>
            </a:lvl5pPr>
            <a:lvl6pPr lvl="5" rtl="0">
              <a:spcBef>
                <a:spcPct val="427000"/>
              </a:spcBef>
              <a:spcAft>
                <a:spcPts val="0"/>
              </a:spcAft>
              <a:buSzPts val="1800"/>
              <a:buFont typeface="Oswald"/>
              <a:buNone/>
              <a:defRPr sz="2400">
                <a:latin typeface="Oswald"/>
                <a:ea typeface="Oswald"/>
                <a:cs typeface="Oswald"/>
                <a:sym typeface="Oswald"/>
              </a:defRPr>
            </a:lvl6pPr>
            <a:lvl7pPr lvl="6" rtl="0">
              <a:spcBef>
                <a:spcPct val="427000"/>
              </a:spcBef>
              <a:spcAft>
                <a:spcPts val="0"/>
              </a:spcAft>
              <a:buSzPts val="1800"/>
              <a:buFont typeface="Oswald"/>
              <a:buNone/>
              <a:defRPr sz="2400">
                <a:latin typeface="Oswald"/>
                <a:ea typeface="Oswald"/>
                <a:cs typeface="Oswald"/>
                <a:sym typeface="Oswald"/>
              </a:defRPr>
            </a:lvl7pPr>
            <a:lvl8pPr lvl="7" rtl="0">
              <a:spcBef>
                <a:spcPct val="427000"/>
              </a:spcBef>
              <a:spcAft>
                <a:spcPts val="0"/>
              </a:spcAft>
              <a:buSzPts val="1800"/>
              <a:buFont typeface="Oswald"/>
              <a:buNone/>
              <a:defRPr sz="2400">
                <a:latin typeface="Oswald"/>
                <a:ea typeface="Oswald"/>
                <a:cs typeface="Oswald"/>
                <a:sym typeface="Oswald"/>
              </a:defRPr>
            </a:lvl8pPr>
            <a:lvl9pPr lvl="8" rtl="0">
              <a:spcBef>
                <a:spcPct val="427000"/>
              </a:spcBef>
              <a:spcAft>
                <a:spcPts val="1600"/>
              </a:spcAft>
              <a:buSzPts val="1800"/>
              <a:buFont typeface="Oswald"/>
              <a:buNone/>
              <a:defRPr sz="2400">
                <a:latin typeface="Oswald"/>
                <a:ea typeface="Oswald"/>
                <a:cs typeface="Oswald"/>
                <a:sym typeface="Oswald"/>
              </a:defRPr>
            </a:lvl9pPr>
          </a:lstStyle>
          <a:p/>
        </p:txBody>
      </p:sp>
      <p:sp>
        <p:nvSpPr>
          <p:cNvPr id="209" name="Google Shape;209;p18"/>
          <p:cNvSpPr txBox="1"/>
          <p:nvPr>
            <p:ph type="subTitle" idx="2"/>
          </p:nvPr>
        </p:nvSpPr>
        <p:spPr>
          <a:xfrm>
            <a:off x="1890067" y="2558267"/>
            <a:ext cx="2810000" cy="1082800"/>
          </a:xfrm>
          <a:prstGeom prst="rect">
            <a:avLst/>
          </a:prstGeom>
        </p:spPr>
        <p:txBody>
          <a:bodyPr spcFirstLastPara="1" wrap="square" lIns="91425" tIns="91425" rIns="91425" bIns="91425" anchor="t" anchorCtr="0">
            <a:noAutofit/>
          </a:bodyPr>
          <a:lstStyle>
            <a:lvl1pPr marR="31750"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0" name="Google Shape;210;p18"/>
          <p:cNvSpPr txBox="1"/>
          <p:nvPr>
            <p:ph type="subTitle" idx="3"/>
          </p:nvPr>
        </p:nvSpPr>
        <p:spPr>
          <a:xfrm>
            <a:off x="2456792" y="3923239"/>
            <a:ext cx="22432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ct val="427000"/>
              </a:spcBef>
              <a:spcAft>
                <a:spcPts val="0"/>
              </a:spcAft>
              <a:buSzPts val="1800"/>
              <a:buFont typeface="Oswald"/>
              <a:buNone/>
              <a:defRPr sz="2400">
                <a:latin typeface="Oswald"/>
                <a:ea typeface="Oswald"/>
                <a:cs typeface="Oswald"/>
                <a:sym typeface="Oswald"/>
              </a:defRPr>
            </a:lvl3pPr>
            <a:lvl4pPr lvl="3" rtl="0">
              <a:spcBef>
                <a:spcPct val="427000"/>
              </a:spcBef>
              <a:spcAft>
                <a:spcPts val="0"/>
              </a:spcAft>
              <a:buSzPts val="1800"/>
              <a:buFont typeface="Oswald"/>
              <a:buNone/>
              <a:defRPr sz="2400">
                <a:latin typeface="Oswald"/>
                <a:ea typeface="Oswald"/>
                <a:cs typeface="Oswald"/>
                <a:sym typeface="Oswald"/>
              </a:defRPr>
            </a:lvl4pPr>
            <a:lvl5pPr lvl="4" rtl="0">
              <a:spcBef>
                <a:spcPct val="427000"/>
              </a:spcBef>
              <a:spcAft>
                <a:spcPts val="0"/>
              </a:spcAft>
              <a:buSzPts val="1800"/>
              <a:buFont typeface="Oswald"/>
              <a:buNone/>
              <a:defRPr sz="2400">
                <a:latin typeface="Oswald"/>
                <a:ea typeface="Oswald"/>
                <a:cs typeface="Oswald"/>
                <a:sym typeface="Oswald"/>
              </a:defRPr>
            </a:lvl5pPr>
            <a:lvl6pPr lvl="5" rtl="0">
              <a:spcBef>
                <a:spcPct val="427000"/>
              </a:spcBef>
              <a:spcAft>
                <a:spcPts val="0"/>
              </a:spcAft>
              <a:buSzPts val="1800"/>
              <a:buFont typeface="Oswald"/>
              <a:buNone/>
              <a:defRPr sz="2400">
                <a:latin typeface="Oswald"/>
                <a:ea typeface="Oswald"/>
                <a:cs typeface="Oswald"/>
                <a:sym typeface="Oswald"/>
              </a:defRPr>
            </a:lvl6pPr>
            <a:lvl7pPr lvl="6" rtl="0">
              <a:spcBef>
                <a:spcPct val="427000"/>
              </a:spcBef>
              <a:spcAft>
                <a:spcPts val="0"/>
              </a:spcAft>
              <a:buSzPts val="1800"/>
              <a:buFont typeface="Oswald"/>
              <a:buNone/>
              <a:defRPr sz="2400">
                <a:latin typeface="Oswald"/>
                <a:ea typeface="Oswald"/>
                <a:cs typeface="Oswald"/>
                <a:sym typeface="Oswald"/>
              </a:defRPr>
            </a:lvl7pPr>
            <a:lvl8pPr lvl="7" rtl="0">
              <a:spcBef>
                <a:spcPct val="427000"/>
              </a:spcBef>
              <a:spcAft>
                <a:spcPts val="0"/>
              </a:spcAft>
              <a:buSzPts val="1800"/>
              <a:buFont typeface="Oswald"/>
              <a:buNone/>
              <a:defRPr sz="2400">
                <a:latin typeface="Oswald"/>
                <a:ea typeface="Oswald"/>
                <a:cs typeface="Oswald"/>
                <a:sym typeface="Oswald"/>
              </a:defRPr>
            </a:lvl8pPr>
            <a:lvl9pPr lvl="8" rtl="0">
              <a:spcBef>
                <a:spcPct val="427000"/>
              </a:spcBef>
              <a:spcAft>
                <a:spcPts val="1600"/>
              </a:spcAft>
              <a:buSzPts val="1800"/>
              <a:buFont typeface="Oswald"/>
              <a:buNone/>
              <a:defRPr sz="2400">
                <a:latin typeface="Oswald"/>
                <a:ea typeface="Oswald"/>
                <a:cs typeface="Oswald"/>
                <a:sym typeface="Oswald"/>
              </a:defRPr>
            </a:lvl9pPr>
          </a:lstStyle>
          <a:p/>
        </p:txBody>
      </p:sp>
      <p:sp>
        <p:nvSpPr>
          <p:cNvPr id="211" name="Google Shape;211;p18"/>
          <p:cNvSpPr txBox="1"/>
          <p:nvPr>
            <p:ph type="subTitle" idx="4"/>
          </p:nvPr>
        </p:nvSpPr>
        <p:spPr>
          <a:xfrm>
            <a:off x="1890099" y="4323100"/>
            <a:ext cx="2810000" cy="1082800"/>
          </a:xfrm>
          <a:prstGeom prst="rect">
            <a:avLst/>
          </a:prstGeom>
        </p:spPr>
        <p:txBody>
          <a:bodyPr spcFirstLastPara="1" wrap="square" lIns="91425" tIns="91425" rIns="91425" bIns="91425" anchor="t" anchorCtr="0">
            <a:noAutofit/>
          </a:bodyPr>
          <a:lstStyle>
            <a:lvl1pPr marR="40640"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2" name="Google Shape;212;p18"/>
          <p:cNvSpPr txBox="1"/>
          <p:nvPr>
            <p:ph type="subTitle" idx="5"/>
          </p:nvPr>
        </p:nvSpPr>
        <p:spPr>
          <a:xfrm>
            <a:off x="7491884" y="3923239"/>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ct val="427000"/>
              </a:spcBef>
              <a:spcAft>
                <a:spcPts val="0"/>
              </a:spcAft>
              <a:buSzPts val="1800"/>
              <a:buFont typeface="Oswald"/>
              <a:buNone/>
              <a:defRPr sz="2400">
                <a:latin typeface="Oswald"/>
                <a:ea typeface="Oswald"/>
                <a:cs typeface="Oswald"/>
                <a:sym typeface="Oswald"/>
              </a:defRPr>
            </a:lvl3pPr>
            <a:lvl4pPr lvl="3" rtl="0">
              <a:spcBef>
                <a:spcPct val="427000"/>
              </a:spcBef>
              <a:spcAft>
                <a:spcPts val="0"/>
              </a:spcAft>
              <a:buSzPts val="1800"/>
              <a:buFont typeface="Oswald"/>
              <a:buNone/>
              <a:defRPr sz="2400">
                <a:latin typeface="Oswald"/>
                <a:ea typeface="Oswald"/>
                <a:cs typeface="Oswald"/>
                <a:sym typeface="Oswald"/>
              </a:defRPr>
            </a:lvl4pPr>
            <a:lvl5pPr lvl="4" rtl="0">
              <a:spcBef>
                <a:spcPct val="427000"/>
              </a:spcBef>
              <a:spcAft>
                <a:spcPts val="0"/>
              </a:spcAft>
              <a:buSzPts val="1800"/>
              <a:buFont typeface="Oswald"/>
              <a:buNone/>
              <a:defRPr sz="2400">
                <a:latin typeface="Oswald"/>
                <a:ea typeface="Oswald"/>
                <a:cs typeface="Oswald"/>
                <a:sym typeface="Oswald"/>
              </a:defRPr>
            </a:lvl5pPr>
            <a:lvl6pPr lvl="5" rtl="0">
              <a:spcBef>
                <a:spcPct val="427000"/>
              </a:spcBef>
              <a:spcAft>
                <a:spcPts val="0"/>
              </a:spcAft>
              <a:buSzPts val="1800"/>
              <a:buFont typeface="Oswald"/>
              <a:buNone/>
              <a:defRPr sz="2400">
                <a:latin typeface="Oswald"/>
                <a:ea typeface="Oswald"/>
                <a:cs typeface="Oswald"/>
                <a:sym typeface="Oswald"/>
              </a:defRPr>
            </a:lvl6pPr>
            <a:lvl7pPr lvl="6" rtl="0">
              <a:spcBef>
                <a:spcPct val="427000"/>
              </a:spcBef>
              <a:spcAft>
                <a:spcPts val="0"/>
              </a:spcAft>
              <a:buSzPts val="1800"/>
              <a:buFont typeface="Oswald"/>
              <a:buNone/>
              <a:defRPr sz="2400">
                <a:latin typeface="Oswald"/>
                <a:ea typeface="Oswald"/>
                <a:cs typeface="Oswald"/>
                <a:sym typeface="Oswald"/>
              </a:defRPr>
            </a:lvl7pPr>
            <a:lvl8pPr lvl="7" rtl="0">
              <a:spcBef>
                <a:spcPct val="427000"/>
              </a:spcBef>
              <a:spcAft>
                <a:spcPts val="0"/>
              </a:spcAft>
              <a:buSzPts val="1800"/>
              <a:buFont typeface="Oswald"/>
              <a:buNone/>
              <a:defRPr sz="2400">
                <a:latin typeface="Oswald"/>
                <a:ea typeface="Oswald"/>
                <a:cs typeface="Oswald"/>
                <a:sym typeface="Oswald"/>
              </a:defRPr>
            </a:lvl8pPr>
            <a:lvl9pPr lvl="8" rtl="0">
              <a:spcBef>
                <a:spcPct val="427000"/>
              </a:spcBef>
              <a:spcAft>
                <a:spcPts val="1600"/>
              </a:spcAft>
              <a:buSzPts val="1800"/>
              <a:buFont typeface="Oswald"/>
              <a:buNone/>
              <a:defRPr sz="2400">
                <a:latin typeface="Oswald"/>
                <a:ea typeface="Oswald"/>
                <a:cs typeface="Oswald"/>
                <a:sym typeface="Oswald"/>
              </a:defRPr>
            </a:lvl9pPr>
          </a:lstStyle>
          <a:p/>
        </p:txBody>
      </p:sp>
      <p:sp>
        <p:nvSpPr>
          <p:cNvPr id="213" name="Google Shape;213;p18"/>
          <p:cNvSpPr txBox="1"/>
          <p:nvPr>
            <p:ph type="subTitle" idx="6"/>
          </p:nvPr>
        </p:nvSpPr>
        <p:spPr>
          <a:xfrm>
            <a:off x="7491967" y="4323100"/>
            <a:ext cx="2810000" cy="10828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4" name="Google Shape;214;p18"/>
          <p:cNvSpPr txBox="1"/>
          <p:nvPr>
            <p:ph type="subTitle" idx="7"/>
          </p:nvPr>
        </p:nvSpPr>
        <p:spPr>
          <a:xfrm>
            <a:off x="7491943" y="2158391"/>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ct val="427000"/>
              </a:spcBef>
              <a:spcAft>
                <a:spcPts val="0"/>
              </a:spcAft>
              <a:buSzPts val="1800"/>
              <a:buFont typeface="Oswald"/>
              <a:buNone/>
              <a:defRPr sz="2400">
                <a:latin typeface="Oswald"/>
                <a:ea typeface="Oswald"/>
                <a:cs typeface="Oswald"/>
                <a:sym typeface="Oswald"/>
              </a:defRPr>
            </a:lvl3pPr>
            <a:lvl4pPr lvl="3" rtl="0">
              <a:spcBef>
                <a:spcPct val="427000"/>
              </a:spcBef>
              <a:spcAft>
                <a:spcPts val="0"/>
              </a:spcAft>
              <a:buSzPts val="1800"/>
              <a:buFont typeface="Oswald"/>
              <a:buNone/>
              <a:defRPr sz="2400">
                <a:latin typeface="Oswald"/>
                <a:ea typeface="Oswald"/>
                <a:cs typeface="Oswald"/>
                <a:sym typeface="Oswald"/>
              </a:defRPr>
            </a:lvl4pPr>
            <a:lvl5pPr lvl="4" rtl="0">
              <a:spcBef>
                <a:spcPct val="427000"/>
              </a:spcBef>
              <a:spcAft>
                <a:spcPts val="0"/>
              </a:spcAft>
              <a:buSzPts val="1800"/>
              <a:buFont typeface="Oswald"/>
              <a:buNone/>
              <a:defRPr sz="2400">
                <a:latin typeface="Oswald"/>
                <a:ea typeface="Oswald"/>
                <a:cs typeface="Oswald"/>
                <a:sym typeface="Oswald"/>
              </a:defRPr>
            </a:lvl5pPr>
            <a:lvl6pPr lvl="5" rtl="0">
              <a:spcBef>
                <a:spcPct val="427000"/>
              </a:spcBef>
              <a:spcAft>
                <a:spcPts val="0"/>
              </a:spcAft>
              <a:buSzPts val="1800"/>
              <a:buFont typeface="Oswald"/>
              <a:buNone/>
              <a:defRPr sz="2400">
                <a:latin typeface="Oswald"/>
                <a:ea typeface="Oswald"/>
                <a:cs typeface="Oswald"/>
                <a:sym typeface="Oswald"/>
              </a:defRPr>
            </a:lvl6pPr>
            <a:lvl7pPr lvl="6" rtl="0">
              <a:spcBef>
                <a:spcPct val="427000"/>
              </a:spcBef>
              <a:spcAft>
                <a:spcPts val="0"/>
              </a:spcAft>
              <a:buSzPts val="1800"/>
              <a:buFont typeface="Oswald"/>
              <a:buNone/>
              <a:defRPr sz="2400">
                <a:latin typeface="Oswald"/>
                <a:ea typeface="Oswald"/>
                <a:cs typeface="Oswald"/>
                <a:sym typeface="Oswald"/>
              </a:defRPr>
            </a:lvl7pPr>
            <a:lvl8pPr lvl="7" rtl="0">
              <a:spcBef>
                <a:spcPct val="427000"/>
              </a:spcBef>
              <a:spcAft>
                <a:spcPts val="0"/>
              </a:spcAft>
              <a:buSzPts val="1800"/>
              <a:buFont typeface="Oswald"/>
              <a:buNone/>
              <a:defRPr sz="2400">
                <a:latin typeface="Oswald"/>
                <a:ea typeface="Oswald"/>
                <a:cs typeface="Oswald"/>
                <a:sym typeface="Oswald"/>
              </a:defRPr>
            </a:lvl8pPr>
            <a:lvl9pPr lvl="8" rtl="0">
              <a:spcBef>
                <a:spcPct val="427000"/>
              </a:spcBef>
              <a:spcAft>
                <a:spcPts val="1600"/>
              </a:spcAft>
              <a:buSzPts val="1800"/>
              <a:buFont typeface="Oswald"/>
              <a:buNone/>
              <a:defRPr sz="2400">
                <a:latin typeface="Oswald"/>
                <a:ea typeface="Oswald"/>
                <a:cs typeface="Oswald"/>
                <a:sym typeface="Oswald"/>
              </a:defRPr>
            </a:lvl9pPr>
          </a:lstStyle>
          <a:p/>
        </p:txBody>
      </p:sp>
      <p:sp>
        <p:nvSpPr>
          <p:cNvPr id="215" name="Google Shape;215;p18"/>
          <p:cNvSpPr txBox="1"/>
          <p:nvPr>
            <p:ph type="subTitle" idx="8"/>
          </p:nvPr>
        </p:nvSpPr>
        <p:spPr>
          <a:xfrm>
            <a:off x="7492035" y="2558267"/>
            <a:ext cx="2810000" cy="1082800"/>
          </a:xfrm>
          <a:prstGeom prst="rect">
            <a:avLst/>
          </a:prstGeom>
        </p:spPr>
        <p:txBody>
          <a:bodyPr spcFirstLastPara="1" wrap="square" lIns="91425" tIns="91425" rIns="91425" bIns="91425" anchor="t" anchorCtr="0">
            <a:noAutofit/>
          </a:bodyPr>
          <a:lstStyle>
            <a:lvl1pPr marR="3175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16" name="Google Shape;216;p18"/>
          <p:cNvGrpSpPr/>
          <p:nvPr/>
        </p:nvGrpSpPr>
        <p:grpSpPr>
          <a:xfrm rot="-5400000" flipH="1">
            <a:off x="11128500" y="299828"/>
            <a:ext cx="1363345" cy="763663"/>
            <a:chOff x="-77" y="3784091"/>
            <a:chExt cx="2423582" cy="1357541"/>
          </a:xfrm>
        </p:grpSpPr>
        <p:sp>
          <p:nvSpPr>
            <p:cNvPr id="217" name="Google Shape;217;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22" name="Google Shape;222;p18"/>
          <p:cNvGrpSpPr/>
          <p:nvPr/>
        </p:nvGrpSpPr>
        <p:grpSpPr>
          <a:xfrm rot="5400000" flipH="1">
            <a:off x="-299833" y="5794495"/>
            <a:ext cx="1363345" cy="763663"/>
            <a:chOff x="-77" y="3784091"/>
            <a:chExt cx="2423582" cy="1357541"/>
          </a:xfrm>
        </p:grpSpPr>
        <p:sp>
          <p:nvSpPr>
            <p:cNvPr id="223" name="Google Shape;223;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5" name="Google Shape;225;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228" name="Shape 228"/>
        <p:cNvGrpSpPr/>
        <p:nvPr/>
      </p:nvGrpSpPr>
      <p:grpSpPr>
        <a:xfrm>
          <a:off x="0" y="0"/>
          <a:ext cx="0" cy="0"/>
          <a:chOff x="0" y="0"/>
          <a:chExt cx="0" cy="0"/>
        </a:xfrm>
      </p:grpSpPr>
      <p:sp>
        <p:nvSpPr>
          <p:cNvPr id="229" name="Google Shape;229;p19"/>
          <p:cNvSpPr txBox="1"/>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19"/>
          <p:cNvSpPr txBox="1"/>
          <p:nvPr>
            <p:ph type="subTitle" idx="1"/>
          </p:nvPr>
        </p:nvSpPr>
        <p:spPr>
          <a:xfrm>
            <a:off x="5615567" y="1906513"/>
            <a:ext cx="30896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31" name="Google Shape;231;p19"/>
          <p:cNvSpPr txBox="1"/>
          <p:nvPr>
            <p:ph type="title" idx="2" hasCustomPrompt="1"/>
          </p:nvPr>
        </p:nvSpPr>
        <p:spPr>
          <a:xfrm>
            <a:off x="4441633" y="1924467"/>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32" name="Google Shape;232;p19"/>
          <p:cNvSpPr txBox="1"/>
          <p:nvPr>
            <p:ph type="subTitle" idx="3"/>
          </p:nvPr>
        </p:nvSpPr>
        <p:spPr>
          <a:xfrm>
            <a:off x="5615567" y="2259679"/>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3" name="Google Shape;233;p19"/>
          <p:cNvSpPr txBox="1"/>
          <p:nvPr>
            <p:ph type="subTitle" idx="4"/>
          </p:nvPr>
        </p:nvSpPr>
        <p:spPr>
          <a:xfrm>
            <a:off x="5615567" y="3361608"/>
            <a:ext cx="30896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34" name="Google Shape;234;p19"/>
          <p:cNvSpPr txBox="1"/>
          <p:nvPr>
            <p:ph type="title" idx="5" hasCustomPrompt="1"/>
          </p:nvPr>
        </p:nvSpPr>
        <p:spPr>
          <a:xfrm>
            <a:off x="4441633" y="3354229"/>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35" name="Google Shape;235;p19"/>
          <p:cNvSpPr txBox="1"/>
          <p:nvPr>
            <p:ph type="subTitle" idx="6"/>
          </p:nvPr>
        </p:nvSpPr>
        <p:spPr>
          <a:xfrm>
            <a:off x="5615567" y="3714773"/>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6" name="Google Shape;236;p19"/>
          <p:cNvSpPr txBox="1"/>
          <p:nvPr>
            <p:ph type="subTitle" idx="7"/>
          </p:nvPr>
        </p:nvSpPr>
        <p:spPr>
          <a:xfrm>
            <a:off x="5615767" y="4816703"/>
            <a:ext cx="30892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37" name="Google Shape;237;p19"/>
          <p:cNvSpPr txBox="1"/>
          <p:nvPr>
            <p:ph type="title" idx="8" hasCustomPrompt="1"/>
          </p:nvPr>
        </p:nvSpPr>
        <p:spPr>
          <a:xfrm>
            <a:off x="4441633" y="4816703"/>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38" name="Google Shape;238;p19"/>
          <p:cNvSpPr txBox="1"/>
          <p:nvPr>
            <p:ph type="subTitle" idx="9"/>
          </p:nvPr>
        </p:nvSpPr>
        <p:spPr>
          <a:xfrm>
            <a:off x="5615767" y="5169868"/>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39" name="Google Shape;239;p19"/>
          <p:cNvGrpSpPr/>
          <p:nvPr/>
        </p:nvGrpSpPr>
        <p:grpSpPr>
          <a:xfrm>
            <a:off x="-103" y="5045455"/>
            <a:ext cx="3231443" cy="1810055"/>
            <a:chOff x="-77" y="3784091"/>
            <a:chExt cx="2423582" cy="1357541"/>
          </a:xfrm>
        </p:grpSpPr>
        <p:sp>
          <p:nvSpPr>
            <p:cNvPr id="240" name="Google Shape;240;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45" name="Google Shape;245;p19"/>
          <p:cNvGrpSpPr/>
          <p:nvPr/>
        </p:nvGrpSpPr>
        <p:grpSpPr>
          <a:xfrm rot="10800000">
            <a:off x="8960564" y="-12"/>
            <a:ext cx="3231443" cy="1810055"/>
            <a:chOff x="-77" y="3784091"/>
            <a:chExt cx="2423582" cy="1357541"/>
          </a:xfrm>
        </p:grpSpPr>
        <p:sp>
          <p:nvSpPr>
            <p:cNvPr id="246" name="Google Shape;246;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251" name="Shape 251"/>
        <p:cNvGrpSpPr/>
        <p:nvPr/>
      </p:nvGrpSpPr>
      <p:grpSpPr>
        <a:xfrm>
          <a:off x="0" y="0"/>
          <a:ext cx="0" cy="0"/>
          <a:chOff x="0" y="0"/>
          <a:chExt cx="0" cy="0"/>
        </a:xfrm>
      </p:grpSpPr>
      <p:sp>
        <p:nvSpPr>
          <p:cNvPr id="252" name="Google Shape;252;p20"/>
          <p:cNvSpPr txBox="1"/>
          <p:nvPr>
            <p:ph type="subTitle" idx="1"/>
          </p:nvPr>
        </p:nvSpPr>
        <p:spPr>
          <a:xfrm>
            <a:off x="959467" y="2360833"/>
            <a:ext cx="3089600" cy="5196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24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ct val="427000"/>
              </a:spcBef>
              <a:spcAft>
                <a:spcPts val="0"/>
              </a:spcAft>
              <a:buSzPts val="1400"/>
              <a:buNone/>
              <a:defRPr/>
            </a:lvl3pPr>
            <a:lvl4pPr lvl="3">
              <a:spcBef>
                <a:spcPct val="427000"/>
              </a:spcBef>
              <a:spcAft>
                <a:spcPts val="0"/>
              </a:spcAft>
              <a:buSzPts val="1400"/>
              <a:buNone/>
              <a:defRPr/>
            </a:lvl4pPr>
            <a:lvl5pPr lvl="4">
              <a:spcBef>
                <a:spcPct val="427000"/>
              </a:spcBef>
              <a:spcAft>
                <a:spcPts val="0"/>
              </a:spcAft>
              <a:buSzPts val="1400"/>
              <a:buNone/>
              <a:defRPr/>
            </a:lvl5pPr>
            <a:lvl6pPr lvl="5">
              <a:spcBef>
                <a:spcPct val="427000"/>
              </a:spcBef>
              <a:spcAft>
                <a:spcPts val="0"/>
              </a:spcAft>
              <a:buSzPts val="1400"/>
              <a:buNone/>
              <a:defRPr/>
            </a:lvl6pPr>
            <a:lvl7pPr lvl="6">
              <a:spcBef>
                <a:spcPct val="427000"/>
              </a:spcBef>
              <a:spcAft>
                <a:spcPts val="0"/>
              </a:spcAft>
              <a:buSzPts val="1400"/>
              <a:buNone/>
              <a:defRPr/>
            </a:lvl7pPr>
            <a:lvl8pPr lvl="7">
              <a:spcBef>
                <a:spcPct val="427000"/>
              </a:spcBef>
              <a:spcAft>
                <a:spcPts val="0"/>
              </a:spcAft>
              <a:buSzPts val="1400"/>
              <a:buNone/>
              <a:defRPr/>
            </a:lvl8pPr>
            <a:lvl9pPr lvl="8">
              <a:spcBef>
                <a:spcPct val="427000"/>
              </a:spcBef>
              <a:spcAft>
                <a:spcPts val="1600"/>
              </a:spcAft>
              <a:buSzPts val="1400"/>
              <a:buNone/>
              <a:defRPr/>
            </a:lvl9pPr>
          </a:lstStyle>
          <a:p/>
        </p:txBody>
      </p:sp>
      <p:sp>
        <p:nvSpPr>
          <p:cNvPr id="253" name="Google Shape;253;p20"/>
          <p:cNvSpPr txBox="1"/>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0"/>
          <p:cNvSpPr txBox="1"/>
          <p:nvPr>
            <p:ph type="title" idx="2" hasCustomPrompt="1"/>
          </p:nvPr>
        </p:nvSpPr>
        <p:spPr>
          <a:xfrm>
            <a:off x="1772267"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55" name="Google Shape;255;p20"/>
          <p:cNvSpPr txBox="1"/>
          <p:nvPr>
            <p:ph type="subTitle" idx="3"/>
          </p:nvPr>
        </p:nvSpPr>
        <p:spPr>
          <a:xfrm>
            <a:off x="960133"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6" name="Google Shape;256;p20"/>
          <p:cNvSpPr txBox="1"/>
          <p:nvPr>
            <p:ph type="subTitle" idx="4"/>
          </p:nvPr>
        </p:nvSpPr>
        <p:spPr>
          <a:xfrm>
            <a:off x="4551333" y="2360833"/>
            <a:ext cx="30892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57" name="Google Shape;257;p20"/>
          <p:cNvSpPr txBox="1"/>
          <p:nvPr>
            <p:ph type="title" idx="5" hasCustomPrompt="1"/>
          </p:nvPr>
        </p:nvSpPr>
        <p:spPr>
          <a:xfrm>
            <a:off x="5364033"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2"/>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58" name="Google Shape;258;p20"/>
          <p:cNvSpPr txBox="1"/>
          <p:nvPr>
            <p:ph type="subTitle" idx="6"/>
          </p:nvPr>
        </p:nvSpPr>
        <p:spPr>
          <a:xfrm>
            <a:off x="455165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9" name="Google Shape;259;p20"/>
          <p:cNvSpPr txBox="1"/>
          <p:nvPr>
            <p:ph type="subTitle" idx="7"/>
          </p:nvPr>
        </p:nvSpPr>
        <p:spPr>
          <a:xfrm>
            <a:off x="8142733" y="2360833"/>
            <a:ext cx="30892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60" name="Google Shape;260;p20"/>
          <p:cNvSpPr txBox="1"/>
          <p:nvPr>
            <p:ph type="title" idx="8" hasCustomPrompt="1"/>
          </p:nvPr>
        </p:nvSpPr>
        <p:spPr>
          <a:xfrm>
            <a:off x="8955400"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1" name="Google Shape;261;p20"/>
          <p:cNvSpPr txBox="1"/>
          <p:nvPr>
            <p:ph type="subTitle" idx="9"/>
          </p:nvPr>
        </p:nvSpPr>
        <p:spPr>
          <a:xfrm>
            <a:off x="814280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2" name="Google Shape;262;p20"/>
          <p:cNvSpPr txBox="1"/>
          <p:nvPr>
            <p:ph type="subTitle" idx="13"/>
          </p:nvPr>
        </p:nvSpPr>
        <p:spPr>
          <a:xfrm>
            <a:off x="959467" y="4527303"/>
            <a:ext cx="30896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63" name="Google Shape;263;p20"/>
          <p:cNvSpPr txBox="1"/>
          <p:nvPr>
            <p:ph type="title" idx="14" hasCustomPrompt="1"/>
          </p:nvPr>
        </p:nvSpPr>
        <p:spPr>
          <a:xfrm>
            <a:off x="1772267"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4"/>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4" name="Google Shape;264;p20"/>
          <p:cNvSpPr txBox="1"/>
          <p:nvPr>
            <p:ph type="subTitle" idx="15"/>
          </p:nvPr>
        </p:nvSpPr>
        <p:spPr>
          <a:xfrm>
            <a:off x="960133"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5" name="Google Shape;265;p20"/>
          <p:cNvSpPr txBox="1"/>
          <p:nvPr>
            <p:ph type="subTitle" idx="16"/>
          </p:nvPr>
        </p:nvSpPr>
        <p:spPr>
          <a:xfrm>
            <a:off x="4551200" y="4527303"/>
            <a:ext cx="30896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66" name="Google Shape;266;p20"/>
          <p:cNvSpPr txBox="1"/>
          <p:nvPr>
            <p:ph type="title" idx="17" hasCustomPrompt="1"/>
          </p:nvPr>
        </p:nvSpPr>
        <p:spPr>
          <a:xfrm>
            <a:off x="5364033"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5"/>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7" name="Google Shape;267;p20"/>
          <p:cNvSpPr txBox="1"/>
          <p:nvPr>
            <p:ph type="subTitle" idx="18"/>
          </p:nvPr>
        </p:nvSpPr>
        <p:spPr>
          <a:xfrm>
            <a:off x="455165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8" name="Google Shape;268;p20"/>
          <p:cNvSpPr txBox="1"/>
          <p:nvPr>
            <p:ph type="subTitle" idx="19"/>
          </p:nvPr>
        </p:nvSpPr>
        <p:spPr>
          <a:xfrm>
            <a:off x="8142733" y="4527300"/>
            <a:ext cx="30892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69" name="Google Shape;269;p20"/>
          <p:cNvSpPr txBox="1"/>
          <p:nvPr>
            <p:ph type="title" idx="20" hasCustomPrompt="1"/>
          </p:nvPr>
        </p:nvSpPr>
        <p:spPr>
          <a:xfrm>
            <a:off x="8955400"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6"/>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70" name="Google Shape;270;p20"/>
          <p:cNvSpPr txBox="1"/>
          <p:nvPr>
            <p:ph type="subTitle" idx="21"/>
          </p:nvPr>
        </p:nvSpPr>
        <p:spPr>
          <a:xfrm>
            <a:off x="814280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71" name="Google Shape;271;p20"/>
          <p:cNvGrpSpPr/>
          <p:nvPr/>
        </p:nvGrpSpPr>
        <p:grpSpPr>
          <a:xfrm>
            <a:off x="0" y="6092061"/>
            <a:ext cx="1363345" cy="763663"/>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77" name="Google Shape;277;p20"/>
          <p:cNvGrpSpPr/>
          <p:nvPr/>
        </p:nvGrpSpPr>
        <p:grpSpPr>
          <a:xfrm flipH="1">
            <a:off x="10828667" y="6092061"/>
            <a:ext cx="1363345" cy="763663"/>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283" name="Shape 283"/>
        <p:cNvGrpSpPr/>
        <p:nvPr/>
      </p:nvGrpSpPr>
      <p:grpSpPr>
        <a:xfrm>
          <a:off x="0" y="0"/>
          <a:ext cx="0" cy="0"/>
          <a:chOff x="0" y="0"/>
          <a:chExt cx="0" cy="0"/>
        </a:xfrm>
      </p:grpSpPr>
      <p:sp>
        <p:nvSpPr>
          <p:cNvPr id="284" name="Google Shape;284;p21"/>
          <p:cNvSpPr txBox="1"/>
          <p:nvPr>
            <p:ph type="subTitle" idx="1"/>
          </p:nvPr>
        </p:nvSpPr>
        <p:spPr>
          <a:xfrm>
            <a:off x="1881284" y="1999481"/>
            <a:ext cx="3089600" cy="51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85" name="Google Shape;285;p21"/>
          <p:cNvSpPr txBox="1"/>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21"/>
          <p:cNvSpPr txBox="1"/>
          <p:nvPr>
            <p:ph type="subTitle" idx="2"/>
          </p:nvPr>
        </p:nvSpPr>
        <p:spPr>
          <a:xfrm>
            <a:off x="1881951" y="2399336"/>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7" name="Google Shape;287;p21"/>
          <p:cNvSpPr txBox="1"/>
          <p:nvPr>
            <p:ph type="subTitle" idx="3"/>
          </p:nvPr>
        </p:nvSpPr>
        <p:spPr>
          <a:xfrm>
            <a:off x="1881317" y="3368465"/>
            <a:ext cx="3089200" cy="51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88" name="Google Shape;288;p21"/>
          <p:cNvSpPr txBox="1"/>
          <p:nvPr>
            <p:ph type="subTitle" idx="4"/>
          </p:nvPr>
        </p:nvSpPr>
        <p:spPr>
          <a:xfrm>
            <a:off x="1881633" y="3768320"/>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9" name="Google Shape;289;p21"/>
          <p:cNvSpPr txBox="1"/>
          <p:nvPr>
            <p:ph type="subTitle" idx="5"/>
          </p:nvPr>
        </p:nvSpPr>
        <p:spPr>
          <a:xfrm>
            <a:off x="7221284" y="1999481"/>
            <a:ext cx="30892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90" name="Google Shape;290;p21"/>
          <p:cNvSpPr txBox="1"/>
          <p:nvPr>
            <p:ph type="subTitle" idx="6"/>
          </p:nvPr>
        </p:nvSpPr>
        <p:spPr>
          <a:xfrm>
            <a:off x="7221351" y="2399336"/>
            <a:ext cx="3089200" cy="838800"/>
          </a:xfrm>
          <a:prstGeom prst="rect">
            <a:avLst/>
          </a:prstGeom>
        </p:spPr>
        <p:txBody>
          <a:bodyPr spcFirstLastPara="1" wrap="square" lIns="91425" tIns="91425" rIns="91425" bIns="91425" anchor="t" anchorCtr="0">
            <a:noAutofit/>
          </a:bodyPr>
          <a:lstStyle>
            <a:lvl1pPr marR="332105"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1" name="Google Shape;291;p21"/>
          <p:cNvSpPr txBox="1"/>
          <p:nvPr>
            <p:ph type="subTitle" idx="7"/>
          </p:nvPr>
        </p:nvSpPr>
        <p:spPr>
          <a:xfrm>
            <a:off x="1881284" y="4737452"/>
            <a:ext cx="3089600" cy="51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92" name="Google Shape;292;p21"/>
          <p:cNvSpPr txBox="1"/>
          <p:nvPr>
            <p:ph type="subTitle" idx="8"/>
          </p:nvPr>
        </p:nvSpPr>
        <p:spPr>
          <a:xfrm>
            <a:off x="1881951" y="5137319"/>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3" name="Google Shape;293;p21"/>
          <p:cNvSpPr txBox="1"/>
          <p:nvPr>
            <p:ph type="subTitle" idx="9"/>
          </p:nvPr>
        </p:nvSpPr>
        <p:spPr>
          <a:xfrm>
            <a:off x="7221051" y="3368468"/>
            <a:ext cx="30896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94" name="Google Shape;294;p21"/>
          <p:cNvSpPr txBox="1"/>
          <p:nvPr>
            <p:ph type="subTitle" idx="13"/>
          </p:nvPr>
        </p:nvSpPr>
        <p:spPr>
          <a:xfrm>
            <a:off x="7221500" y="3768335"/>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5" name="Google Shape;295;p21"/>
          <p:cNvSpPr txBox="1"/>
          <p:nvPr>
            <p:ph type="subTitle" idx="14"/>
          </p:nvPr>
        </p:nvSpPr>
        <p:spPr>
          <a:xfrm>
            <a:off x="7221284" y="4737449"/>
            <a:ext cx="30892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ct val="427000"/>
              </a:spcBef>
              <a:spcAft>
                <a:spcPts val="0"/>
              </a:spcAft>
              <a:buSzPts val="1400"/>
              <a:buNone/>
              <a:defRPr/>
            </a:lvl3pPr>
            <a:lvl4pPr lvl="3" rtl="0">
              <a:spcBef>
                <a:spcPct val="427000"/>
              </a:spcBef>
              <a:spcAft>
                <a:spcPts val="0"/>
              </a:spcAft>
              <a:buSzPts val="1400"/>
              <a:buNone/>
              <a:defRPr/>
            </a:lvl4pPr>
            <a:lvl5pPr lvl="4" rtl="0">
              <a:spcBef>
                <a:spcPct val="427000"/>
              </a:spcBef>
              <a:spcAft>
                <a:spcPts val="0"/>
              </a:spcAft>
              <a:buSzPts val="1400"/>
              <a:buNone/>
              <a:defRPr/>
            </a:lvl5pPr>
            <a:lvl6pPr lvl="5" rtl="0">
              <a:spcBef>
                <a:spcPct val="427000"/>
              </a:spcBef>
              <a:spcAft>
                <a:spcPts val="0"/>
              </a:spcAft>
              <a:buSzPts val="1400"/>
              <a:buNone/>
              <a:defRPr/>
            </a:lvl6pPr>
            <a:lvl7pPr lvl="6" rtl="0">
              <a:spcBef>
                <a:spcPct val="427000"/>
              </a:spcBef>
              <a:spcAft>
                <a:spcPts val="0"/>
              </a:spcAft>
              <a:buSzPts val="1400"/>
              <a:buNone/>
              <a:defRPr/>
            </a:lvl7pPr>
            <a:lvl8pPr lvl="7" rtl="0">
              <a:spcBef>
                <a:spcPct val="427000"/>
              </a:spcBef>
              <a:spcAft>
                <a:spcPts val="0"/>
              </a:spcAft>
              <a:buSzPts val="1400"/>
              <a:buNone/>
              <a:defRPr/>
            </a:lvl8pPr>
            <a:lvl9pPr lvl="8" rtl="0">
              <a:spcBef>
                <a:spcPct val="427000"/>
              </a:spcBef>
              <a:spcAft>
                <a:spcPts val="1600"/>
              </a:spcAft>
              <a:buSzPts val="1400"/>
              <a:buNone/>
              <a:defRPr/>
            </a:lvl9pPr>
          </a:lstStyle>
          <a:p/>
        </p:txBody>
      </p:sp>
      <p:sp>
        <p:nvSpPr>
          <p:cNvPr id="296" name="Google Shape;296;p21"/>
          <p:cNvSpPr txBox="1"/>
          <p:nvPr>
            <p:ph type="subTitle" idx="15"/>
          </p:nvPr>
        </p:nvSpPr>
        <p:spPr>
          <a:xfrm>
            <a:off x="7221351" y="5137319"/>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97" name="Google Shape;297;p21"/>
          <p:cNvGrpSpPr/>
          <p:nvPr/>
        </p:nvGrpSpPr>
        <p:grpSpPr>
          <a:xfrm>
            <a:off x="0" y="6092061"/>
            <a:ext cx="1363345" cy="763663"/>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303" name="Google Shape;303;p21"/>
          <p:cNvGrpSpPr/>
          <p:nvPr/>
        </p:nvGrpSpPr>
        <p:grpSpPr>
          <a:xfrm rot="10800000">
            <a:off x="10828667" y="-5"/>
            <a:ext cx="1363345" cy="763663"/>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309" name="Shape 309"/>
        <p:cNvGrpSpPr/>
        <p:nvPr/>
      </p:nvGrpSpPr>
      <p:grpSpPr>
        <a:xfrm>
          <a:off x="0" y="0"/>
          <a:ext cx="0" cy="0"/>
          <a:chOff x="0" y="0"/>
          <a:chExt cx="0" cy="0"/>
        </a:xfrm>
      </p:grpSpPr>
      <p:grpSp>
        <p:nvGrpSpPr>
          <p:cNvPr id="310" name="Google Shape;310;p22"/>
          <p:cNvGrpSpPr/>
          <p:nvPr/>
        </p:nvGrpSpPr>
        <p:grpSpPr>
          <a:xfrm>
            <a:off x="-12" y="2225411"/>
            <a:ext cx="3708511" cy="2407176"/>
            <a:chOff x="8024127" y="984378"/>
            <a:chExt cx="2502369" cy="1624275"/>
          </a:xfrm>
        </p:grpSpPr>
        <p:sp>
          <p:nvSpPr>
            <p:cNvPr id="311" name="Google Shape;311;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 name="Google Shape;312;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347" name="Google Shape;347;p22"/>
          <p:cNvGrpSpPr/>
          <p:nvPr/>
        </p:nvGrpSpPr>
        <p:grpSpPr>
          <a:xfrm flipH="1">
            <a:off x="9411452" y="1429167"/>
            <a:ext cx="2780537" cy="3999652"/>
            <a:chOff x="7435625" y="1209875"/>
            <a:chExt cx="1470250" cy="2114875"/>
          </a:xfrm>
        </p:grpSpPr>
        <p:sp>
          <p:nvSpPr>
            <p:cNvPr id="348" name="Google Shape;348;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3" name="Google Shape;353;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4" name="Google Shape;354;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5" name="Google Shape;355;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6" name="Google Shape;356;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7" name="Google Shape;357;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1" name="Google Shape;361;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4" name="Google Shape;374;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5" name="Google Shape;375;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6" name="Google Shape;376;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7" name="Google Shape;377;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5" name="Google Shape;385;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6" name="Google Shape;386;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7" name="Google Shape;387;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8" name="Google Shape;388;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9" name="Google Shape;389;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0" name="Google Shape;390;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1" name="Google Shape;391;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2" name="Google Shape;392;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3" name="Google Shape;393;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4" name="Google Shape;394;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5" name="Google Shape;395;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6" name="Google Shape;396;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7" name="Google Shape;397;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9" name="Google Shape;399;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0" name="Google Shape;400;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3" name="Google Shape;403;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4" name="Google Shape;404;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5" name="Google Shape;405;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6" name="Google Shape;406;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7" name="Google Shape;407;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8" name="Google Shape;408;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1" name="Google Shape;411;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 name="Google Shape;412;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3" name="Google Shape;413;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6" name="Google Shape;426;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7" name="Google Shape;427;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
        <p:nvSpPr>
          <p:cNvPr id="428" name="Google Shape;428;p22"/>
          <p:cNvSpPr txBox="1"/>
          <p:nvPr>
            <p:ph type="ctrTitle"/>
          </p:nvPr>
        </p:nvSpPr>
        <p:spPr>
          <a:xfrm>
            <a:off x="2517000" y="815633"/>
            <a:ext cx="7158000" cy="135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8665"/>
            </a:lvl1pPr>
            <a:lvl2pPr lvl="1" algn="ctr" rtl="0">
              <a:spcBef>
                <a:spcPts val="0"/>
              </a:spcBef>
              <a:spcAft>
                <a:spcPts val="0"/>
              </a:spcAft>
              <a:buSzPts val="5200"/>
              <a:buNone/>
              <a:defRPr sz="6935"/>
            </a:lvl2pPr>
            <a:lvl3pPr lvl="2" algn="ctr" rtl="0">
              <a:spcBef>
                <a:spcPts val="0"/>
              </a:spcBef>
              <a:spcAft>
                <a:spcPts val="0"/>
              </a:spcAft>
              <a:buSzPts val="5200"/>
              <a:buNone/>
              <a:defRPr sz="6935"/>
            </a:lvl3pPr>
            <a:lvl4pPr lvl="3" algn="ctr" rtl="0">
              <a:spcBef>
                <a:spcPts val="0"/>
              </a:spcBef>
              <a:spcAft>
                <a:spcPts val="0"/>
              </a:spcAft>
              <a:buSzPts val="5200"/>
              <a:buNone/>
              <a:defRPr sz="6935"/>
            </a:lvl4pPr>
            <a:lvl5pPr lvl="4" algn="ctr" rtl="0">
              <a:spcBef>
                <a:spcPts val="0"/>
              </a:spcBef>
              <a:spcAft>
                <a:spcPts val="0"/>
              </a:spcAft>
              <a:buSzPts val="5200"/>
              <a:buNone/>
              <a:defRPr sz="6935"/>
            </a:lvl5pPr>
            <a:lvl6pPr lvl="5" algn="ctr" rtl="0">
              <a:spcBef>
                <a:spcPts val="0"/>
              </a:spcBef>
              <a:spcAft>
                <a:spcPts val="0"/>
              </a:spcAft>
              <a:buSzPts val="5200"/>
              <a:buNone/>
              <a:defRPr sz="6935"/>
            </a:lvl6pPr>
            <a:lvl7pPr lvl="6" algn="ctr" rtl="0">
              <a:spcBef>
                <a:spcPts val="0"/>
              </a:spcBef>
              <a:spcAft>
                <a:spcPts val="0"/>
              </a:spcAft>
              <a:buSzPts val="5200"/>
              <a:buNone/>
              <a:defRPr sz="6935"/>
            </a:lvl7pPr>
            <a:lvl8pPr lvl="7" algn="ctr" rtl="0">
              <a:spcBef>
                <a:spcPts val="0"/>
              </a:spcBef>
              <a:spcAft>
                <a:spcPts val="0"/>
              </a:spcAft>
              <a:buSzPts val="5200"/>
              <a:buNone/>
              <a:defRPr sz="6935"/>
            </a:lvl8pPr>
            <a:lvl9pPr lvl="8" algn="ctr" rtl="0">
              <a:spcBef>
                <a:spcPts val="0"/>
              </a:spcBef>
              <a:spcAft>
                <a:spcPts val="0"/>
              </a:spcAft>
              <a:buSzPts val="5200"/>
              <a:buNone/>
              <a:defRPr sz="6935"/>
            </a:lvl9pPr>
          </a:lstStyle>
          <a:p/>
        </p:txBody>
      </p:sp>
      <p:sp>
        <p:nvSpPr>
          <p:cNvPr id="429" name="Google Shape;429;p22"/>
          <p:cNvSpPr txBox="1"/>
          <p:nvPr>
            <p:ph type="subTitle" idx="1"/>
          </p:nvPr>
        </p:nvSpPr>
        <p:spPr>
          <a:xfrm>
            <a:off x="4059567" y="3073400"/>
            <a:ext cx="4073200" cy="13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5"/>
            </a:lvl2pPr>
            <a:lvl3pPr lvl="2" algn="ctr" rtl="0">
              <a:lnSpc>
                <a:spcPct val="100000"/>
              </a:lnSpc>
              <a:spcBef>
                <a:spcPts val="0"/>
              </a:spcBef>
              <a:spcAft>
                <a:spcPts val="0"/>
              </a:spcAft>
              <a:buSzPts val="2800"/>
              <a:buNone/>
              <a:defRPr sz="3735"/>
            </a:lvl3pPr>
            <a:lvl4pPr lvl="3" algn="ctr" rtl="0">
              <a:lnSpc>
                <a:spcPct val="100000"/>
              </a:lnSpc>
              <a:spcBef>
                <a:spcPts val="0"/>
              </a:spcBef>
              <a:spcAft>
                <a:spcPts val="0"/>
              </a:spcAft>
              <a:buSzPts val="2800"/>
              <a:buNone/>
              <a:defRPr sz="3735"/>
            </a:lvl4pPr>
            <a:lvl5pPr lvl="4" algn="ctr" rtl="0">
              <a:lnSpc>
                <a:spcPct val="100000"/>
              </a:lnSpc>
              <a:spcBef>
                <a:spcPts val="0"/>
              </a:spcBef>
              <a:spcAft>
                <a:spcPts val="0"/>
              </a:spcAft>
              <a:buSzPts val="2800"/>
              <a:buNone/>
              <a:defRPr sz="3735"/>
            </a:lvl5pPr>
            <a:lvl6pPr lvl="5" algn="ctr" rtl="0">
              <a:lnSpc>
                <a:spcPct val="100000"/>
              </a:lnSpc>
              <a:spcBef>
                <a:spcPts val="0"/>
              </a:spcBef>
              <a:spcAft>
                <a:spcPts val="0"/>
              </a:spcAft>
              <a:buSzPts val="2800"/>
              <a:buNone/>
              <a:defRPr sz="3735"/>
            </a:lvl6pPr>
            <a:lvl7pPr lvl="6" algn="ctr" rtl="0">
              <a:lnSpc>
                <a:spcPct val="100000"/>
              </a:lnSpc>
              <a:spcBef>
                <a:spcPts val="0"/>
              </a:spcBef>
              <a:spcAft>
                <a:spcPts val="0"/>
              </a:spcAft>
              <a:buSzPts val="2800"/>
              <a:buNone/>
              <a:defRPr sz="3735"/>
            </a:lvl7pPr>
            <a:lvl8pPr lvl="7" algn="ctr" rtl="0">
              <a:lnSpc>
                <a:spcPct val="100000"/>
              </a:lnSpc>
              <a:spcBef>
                <a:spcPts val="0"/>
              </a:spcBef>
              <a:spcAft>
                <a:spcPts val="0"/>
              </a:spcAft>
              <a:buSzPts val="2800"/>
              <a:buNone/>
              <a:defRPr sz="3735"/>
            </a:lvl8pPr>
            <a:lvl9pPr lvl="8" algn="ctr" rtl="0">
              <a:lnSpc>
                <a:spcPct val="100000"/>
              </a:lnSpc>
              <a:spcBef>
                <a:spcPts val="0"/>
              </a:spcBef>
              <a:spcAft>
                <a:spcPts val="0"/>
              </a:spcAft>
              <a:buSzPts val="2800"/>
              <a:buNone/>
              <a:defRPr sz="3735"/>
            </a:lvl9pPr>
          </a:lstStyle>
          <a:p/>
        </p:txBody>
      </p:sp>
      <p:sp>
        <p:nvSpPr>
          <p:cNvPr id="430" name="Google Shape;430;p22"/>
          <p:cNvSpPr txBox="1"/>
          <p:nvPr/>
        </p:nvSpPr>
        <p:spPr>
          <a:xfrm>
            <a:off x="2971400" y="5535200"/>
            <a:ext cx="6249200" cy="556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GB" sz="1600" b="1">
                <a:solidFill>
                  <a:schemeClr val="accent1"/>
                </a:solidFill>
                <a:latin typeface="Roboto" panose="02000000000000000000"/>
                <a:ea typeface="Roboto" panose="02000000000000000000"/>
                <a:cs typeface="Roboto" panose="02000000000000000000"/>
                <a:sym typeface="Roboto" panose="02000000000000000000"/>
              </a:rPr>
              <a:t>CREDITS</a:t>
            </a:r>
            <a:r>
              <a:rPr lang="en-GB" sz="1600">
                <a:solidFill>
                  <a:schemeClr val="dk1"/>
                </a:solidFill>
                <a:latin typeface="Roboto" panose="02000000000000000000"/>
                <a:ea typeface="Roboto" panose="02000000000000000000"/>
                <a:cs typeface="Roboto" panose="02000000000000000000"/>
                <a:sym typeface="Roboto" panose="02000000000000000000"/>
              </a:rPr>
              <a:t>: This presentation template was created by</a:t>
            </a:r>
            <a:r>
              <a:rPr lang="en-GB" sz="1600">
                <a:solidFill>
                  <a:schemeClr val="accent1"/>
                </a:solidFill>
                <a:latin typeface="Roboto" panose="02000000000000000000"/>
                <a:ea typeface="Roboto" panose="02000000000000000000"/>
                <a:cs typeface="Roboto" panose="02000000000000000000"/>
                <a:sym typeface="Roboto" panose="02000000000000000000"/>
              </a:rPr>
              <a:t> </a:t>
            </a:r>
            <a:r>
              <a:rPr lang="en-GB" sz="1600" b="1">
                <a:solidFill>
                  <a:schemeClr val="accent1"/>
                </a:solidFill>
                <a:uFill>
                  <a:noFill/>
                </a:uFill>
                <a:latin typeface="Roboto" panose="02000000000000000000"/>
                <a:ea typeface="Roboto" panose="02000000000000000000"/>
                <a:cs typeface="Roboto" panose="02000000000000000000"/>
                <a:sym typeface="Roboto" panose="02000000000000000000"/>
              </a:rPr>
              <a:t>Slidesgo</a:t>
            </a:r>
            <a:r>
              <a:rPr lang="en-GB" sz="1600">
                <a:solidFill>
                  <a:schemeClr val="dk1"/>
                </a:solidFill>
                <a:latin typeface="Roboto" panose="02000000000000000000"/>
                <a:ea typeface="Roboto" panose="02000000000000000000"/>
                <a:cs typeface="Roboto" panose="02000000000000000000"/>
                <a:sym typeface="Roboto" panose="02000000000000000000"/>
              </a:rPr>
              <a:t>, including icons by </a:t>
            </a:r>
            <a:r>
              <a:rPr lang="en-GB" sz="1600" b="1">
                <a:solidFill>
                  <a:schemeClr val="accent1"/>
                </a:solidFill>
                <a:uFill>
                  <a:noFill/>
                </a:uFill>
                <a:latin typeface="Roboto" panose="02000000000000000000"/>
                <a:ea typeface="Roboto" panose="02000000000000000000"/>
                <a:cs typeface="Roboto" panose="02000000000000000000"/>
                <a:sym typeface="Roboto" panose="02000000000000000000"/>
              </a:rPr>
              <a:t>Flaticon</a:t>
            </a:r>
            <a:r>
              <a:rPr lang="en-GB" sz="1600">
                <a:solidFill>
                  <a:schemeClr val="dk1"/>
                </a:solidFill>
                <a:latin typeface="Roboto" panose="02000000000000000000"/>
                <a:ea typeface="Roboto" panose="02000000000000000000"/>
                <a:cs typeface="Roboto" panose="02000000000000000000"/>
                <a:sym typeface="Roboto" panose="02000000000000000000"/>
              </a:rPr>
              <a:t>, infographics &amp; images by </a:t>
            </a:r>
            <a:r>
              <a:rPr lang="en-GB" sz="1600" b="1">
                <a:solidFill>
                  <a:schemeClr val="accent1"/>
                </a:solidFill>
                <a:uFill>
                  <a:noFill/>
                </a:uFill>
                <a:latin typeface="Roboto" panose="02000000000000000000"/>
                <a:ea typeface="Roboto" panose="02000000000000000000"/>
                <a:cs typeface="Roboto" panose="02000000000000000000"/>
                <a:sym typeface="Roboto" panose="02000000000000000000"/>
              </a:rPr>
              <a:t>Freepik</a:t>
            </a:r>
            <a:r>
              <a:rPr lang="en-GB" sz="1600">
                <a:solidFill>
                  <a:schemeClr val="accent1"/>
                </a:solidFill>
                <a:latin typeface="Roboto" panose="02000000000000000000"/>
                <a:ea typeface="Roboto" panose="02000000000000000000"/>
                <a:cs typeface="Roboto" panose="02000000000000000000"/>
                <a:sym typeface="Roboto" panose="02000000000000000000"/>
              </a:rPr>
              <a:t> </a:t>
            </a:r>
            <a:endParaRPr sz="1600">
              <a:solidFill>
                <a:schemeClr val="accen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431" name="Shape 431"/>
        <p:cNvGrpSpPr/>
        <p:nvPr/>
      </p:nvGrpSpPr>
      <p:grpSpPr>
        <a:xfrm>
          <a:off x="0" y="0"/>
          <a:ext cx="0" cy="0"/>
          <a:chOff x="0" y="0"/>
          <a:chExt cx="0" cy="0"/>
        </a:xfrm>
      </p:grpSpPr>
      <p:grpSp>
        <p:nvGrpSpPr>
          <p:cNvPr id="432" name="Google Shape;432;p23"/>
          <p:cNvGrpSpPr/>
          <p:nvPr/>
        </p:nvGrpSpPr>
        <p:grpSpPr>
          <a:xfrm>
            <a:off x="0" y="6092061"/>
            <a:ext cx="1363345" cy="763663"/>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438" name="Google Shape;438;p23"/>
          <p:cNvGrpSpPr/>
          <p:nvPr/>
        </p:nvGrpSpPr>
        <p:grpSpPr>
          <a:xfrm rot="10800000">
            <a:off x="10828667" y="-5"/>
            <a:ext cx="1363345" cy="763663"/>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444" name="Google Shape;444;p23"/>
          <p:cNvGrpSpPr/>
          <p:nvPr/>
        </p:nvGrpSpPr>
        <p:grpSpPr>
          <a:xfrm flipH="1">
            <a:off x="10828667" y="6093195"/>
            <a:ext cx="1363345" cy="763663"/>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450" name="Google Shape;450;p23"/>
          <p:cNvGrpSpPr/>
          <p:nvPr/>
        </p:nvGrpSpPr>
        <p:grpSpPr>
          <a:xfrm rot="10800000" flipH="1">
            <a:off x="0" y="1128"/>
            <a:ext cx="1363345" cy="763663"/>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456" name="Shape 456"/>
        <p:cNvGrpSpPr/>
        <p:nvPr/>
      </p:nvGrpSpPr>
      <p:grpSpPr>
        <a:xfrm>
          <a:off x="0" y="0"/>
          <a:ext cx="0" cy="0"/>
          <a:chOff x="0" y="0"/>
          <a:chExt cx="0" cy="0"/>
        </a:xfrm>
      </p:grpSpPr>
      <p:grpSp>
        <p:nvGrpSpPr>
          <p:cNvPr id="457" name="Google Shape;457;p24"/>
          <p:cNvGrpSpPr/>
          <p:nvPr/>
        </p:nvGrpSpPr>
        <p:grpSpPr>
          <a:xfrm rot="5400000" flipH="1">
            <a:off x="-710703" y="4337255"/>
            <a:ext cx="3231443" cy="1810055"/>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463" name="Google Shape;463;p24"/>
          <p:cNvGrpSpPr/>
          <p:nvPr/>
        </p:nvGrpSpPr>
        <p:grpSpPr>
          <a:xfrm rot="-5400000" flipH="1">
            <a:off x="9671264" y="710688"/>
            <a:ext cx="3231443" cy="1810055"/>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4" Type="http://schemas.openxmlformats.org/officeDocument/2006/relationships/theme" Target="../theme/theme2.xml"/><Relationship Id="rId23" Type="http://schemas.openxmlformats.org/officeDocument/2006/relationships/slideLayout" Target="../slideLayouts/slideLayout36.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0" Type="http://schemas.openxmlformats.org/officeDocument/2006/relationships/slideLayout" Target="../slideLayouts/slideLayout33.xml"/><Relationship Id="rId2" Type="http://schemas.openxmlformats.org/officeDocument/2006/relationships/slideLayout" Target="../slideLayouts/slideLayout15.xml"/><Relationship Id="rId19" Type="http://schemas.openxmlformats.org/officeDocument/2006/relationships/slideLayout" Target="../slideLayouts/slideLayout32.xml"/><Relationship Id="rId18" Type="http://schemas.openxmlformats.org/officeDocument/2006/relationships/slideLayout" Target="../slideLayouts/slideLayout31.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cu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960000" y="720000"/>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3735">
                <a:solidFill>
                  <a:schemeClr val="dk1"/>
                </a:solidFill>
                <a:latin typeface="Oswald"/>
                <a:ea typeface="Oswald"/>
                <a:cs typeface="Oswald"/>
                <a:sym typeface="Oswald"/>
              </a:defRPr>
            </a:lvl1pPr>
            <a:lvl2pPr lvl="1">
              <a:spcBef>
                <a:spcPts val="0"/>
              </a:spcBef>
              <a:spcAft>
                <a:spcPts val="0"/>
              </a:spcAft>
              <a:buClr>
                <a:schemeClr val="dk1"/>
              </a:buClr>
              <a:buSzPts val="2800"/>
              <a:buNone/>
              <a:defRPr sz="3735">
                <a:solidFill>
                  <a:schemeClr val="dk1"/>
                </a:solidFill>
              </a:defRPr>
            </a:lvl2pPr>
            <a:lvl3pPr lvl="2">
              <a:spcBef>
                <a:spcPts val="0"/>
              </a:spcBef>
              <a:spcAft>
                <a:spcPts val="0"/>
              </a:spcAft>
              <a:buClr>
                <a:schemeClr val="dk1"/>
              </a:buClr>
              <a:buSzPts val="2800"/>
              <a:buNone/>
              <a:defRPr sz="3735">
                <a:solidFill>
                  <a:schemeClr val="dk1"/>
                </a:solidFill>
              </a:defRPr>
            </a:lvl3pPr>
            <a:lvl4pPr lvl="3">
              <a:spcBef>
                <a:spcPts val="0"/>
              </a:spcBef>
              <a:spcAft>
                <a:spcPts val="0"/>
              </a:spcAft>
              <a:buClr>
                <a:schemeClr val="dk1"/>
              </a:buClr>
              <a:buSzPts val="2800"/>
              <a:buNone/>
              <a:defRPr sz="3735">
                <a:solidFill>
                  <a:schemeClr val="dk1"/>
                </a:solidFill>
              </a:defRPr>
            </a:lvl4pPr>
            <a:lvl5pPr lvl="4">
              <a:spcBef>
                <a:spcPts val="0"/>
              </a:spcBef>
              <a:spcAft>
                <a:spcPts val="0"/>
              </a:spcAft>
              <a:buClr>
                <a:schemeClr val="dk1"/>
              </a:buClr>
              <a:buSzPts val="2800"/>
              <a:buNone/>
              <a:defRPr sz="3735">
                <a:solidFill>
                  <a:schemeClr val="dk1"/>
                </a:solidFill>
              </a:defRPr>
            </a:lvl5pPr>
            <a:lvl6pPr lvl="5">
              <a:spcBef>
                <a:spcPts val="0"/>
              </a:spcBef>
              <a:spcAft>
                <a:spcPts val="0"/>
              </a:spcAft>
              <a:buClr>
                <a:schemeClr val="dk1"/>
              </a:buClr>
              <a:buSzPts val="2800"/>
              <a:buNone/>
              <a:defRPr sz="3735">
                <a:solidFill>
                  <a:schemeClr val="dk1"/>
                </a:solidFill>
              </a:defRPr>
            </a:lvl6pPr>
            <a:lvl7pPr lvl="6">
              <a:spcBef>
                <a:spcPts val="0"/>
              </a:spcBef>
              <a:spcAft>
                <a:spcPts val="0"/>
              </a:spcAft>
              <a:buClr>
                <a:schemeClr val="dk1"/>
              </a:buClr>
              <a:buSzPts val="2800"/>
              <a:buNone/>
              <a:defRPr sz="3735">
                <a:solidFill>
                  <a:schemeClr val="dk1"/>
                </a:solidFill>
              </a:defRPr>
            </a:lvl7pPr>
            <a:lvl8pPr lvl="7">
              <a:spcBef>
                <a:spcPts val="0"/>
              </a:spcBef>
              <a:spcAft>
                <a:spcPts val="0"/>
              </a:spcAft>
              <a:buClr>
                <a:schemeClr val="dk1"/>
              </a:buClr>
              <a:buSzPts val="2800"/>
              <a:buNone/>
              <a:defRPr sz="3735">
                <a:solidFill>
                  <a:schemeClr val="dk1"/>
                </a:solidFill>
              </a:defRPr>
            </a:lvl8pPr>
            <a:lvl9pPr lvl="8">
              <a:spcBef>
                <a:spcPts val="0"/>
              </a:spcBef>
              <a:spcAft>
                <a:spcPts val="0"/>
              </a:spcAft>
              <a:buClr>
                <a:schemeClr val="dk1"/>
              </a:buClr>
              <a:buSzPts val="2800"/>
              <a:buNone/>
              <a:defRPr sz="3735">
                <a:solidFill>
                  <a:schemeClr val="dk1"/>
                </a:solidFill>
              </a:defRPr>
            </a:lvl9pPr>
          </a:lstStyle>
          <a:p/>
        </p:txBody>
      </p:sp>
      <p:sp>
        <p:nvSpPr>
          <p:cNvPr id="7" name="Google Shape;7;p1"/>
          <p:cNvSpPr txBox="1"/>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609600" lvl="0" indent="-423545">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1pPr>
            <a:lvl2pPr marL="1219200" lvl="1" indent="-423545">
              <a:lnSpc>
                <a:spcPct val="100000"/>
              </a:lnSpc>
              <a:spcBef>
                <a:spcPct val="4270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828800" lvl="2" indent="-423545">
              <a:lnSpc>
                <a:spcPct val="100000"/>
              </a:lnSpc>
              <a:spcBef>
                <a:spcPct val="4270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2438400" lvl="3" indent="-423545">
              <a:lnSpc>
                <a:spcPct val="100000"/>
              </a:lnSpc>
              <a:spcBef>
                <a:spcPct val="4270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3048000" lvl="4" indent="-423545">
              <a:lnSpc>
                <a:spcPct val="100000"/>
              </a:lnSpc>
              <a:spcBef>
                <a:spcPct val="4270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3657600" lvl="5" indent="-423545">
              <a:lnSpc>
                <a:spcPct val="100000"/>
              </a:lnSpc>
              <a:spcBef>
                <a:spcPct val="4270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4267200" lvl="6" indent="-423545">
              <a:lnSpc>
                <a:spcPct val="100000"/>
              </a:lnSpc>
              <a:spcBef>
                <a:spcPct val="4270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4876800" lvl="7" indent="-423545">
              <a:lnSpc>
                <a:spcPct val="100000"/>
              </a:lnSpc>
              <a:spcBef>
                <a:spcPct val="4270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5486400" lvl="8" indent="-423545">
              <a:lnSpc>
                <a:spcPct val="100000"/>
              </a:lnSpc>
              <a:spcBef>
                <a:spcPct val="427000"/>
              </a:spcBef>
              <a:spcAft>
                <a:spcPts val="160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customXml" Target="../ink/ink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
        <p:cNvGrpSpPr/>
        <p:nvPr/>
      </p:nvGrpSpPr>
      <p:grpSpPr>
        <a:xfrm>
          <a:off x="0" y="0"/>
          <a:ext cx="0" cy="0"/>
          <a:chOff x="0" y="0"/>
          <a:chExt cx="0" cy="0"/>
        </a:xfrm>
      </p:grpSpPr>
      <p:sp>
        <p:nvSpPr>
          <p:cNvPr id="6" name="文本框 5"/>
          <p:cNvSpPr txBox="1"/>
          <p:nvPr/>
        </p:nvSpPr>
        <p:spPr>
          <a:xfrm>
            <a:off x="3880803" y="2135223"/>
            <a:ext cx="3752215" cy="922020"/>
          </a:xfrm>
          <a:prstGeom prst="rect">
            <a:avLst/>
          </a:prstGeom>
          <a:noFill/>
        </p:spPr>
        <p:txBody>
          <a:bodyPr wrap="none" rtlCol="0">
            <a:spAutoFit/>
          </a:bodyPr>
          <a:lstStyle/>
          <a:p>
            <a:pPr algn="ctr"/>
            <a:r>
              <a:rPr lang="en-US" altLang="zh-CN" sz="5400" b="1" dirty="0">
                <a:solidFill>
                  <a:schemeClr val="tx1">
                    <a:lumMod val="95000"/>
                    <a:lumOff val="5000"/>
                  </a:schemeClr>
                </a:solidFill>
                <a:latin typeface="Philosopher" panose="00000500000000000000" charset="0"/>
                <a:ea typeface="Philosopher" panose="00000500000000000000" charset="0"/>
                <a:cs typeface="Philosopher" panose="00000500000000000000" charset="0"/>
                <a:sym typeface="Philosopher" panose="00000500000000000000" charset="0"/>
              </a:rPr>
              <a:t>WELCOME </a:t>
            </a:r>
            <a:endParaRPr lang="en-US" altLang="zh-CN" sz="5400" b="1" dirty="0">
              <a:solidFill>
                <a:schemeClr val="tx1">
                  <a:lumMod val="95000"/>
                  <a:lumOff val="5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sp>
        <p:nvSpPr>
          <p:cNvPr id="9" name="文本框 8"/>
          <p:cNvSpPr txBox="1"/>
          <p:nvPr/>
        </p:nvSpPr>
        <p:spPr>
          <a:xfrm>
            <a:off x="2558907" y="3744391"/>
            <a:ext cx="6201696" cy="475615"/>
          </a:xfrm>
          <a:prstGeom prst="rect">
            <a:avLst/>
          </a:prstGeom>
          <a:noFill/>
        </p:spPr>
        <p:txBody>
          <a:bodyPr wrap="square">
            <a:spAutoFit/>
          </a:bodyPr>
          <a:lstStyle/>
          <a:p>
            <a:pPr algn="ctr"/>
            <a:r>
              <a:rPr lang="en-US" altLang="zh-CN" sz="2500" dirty="0">
                <a:solidFill>
                  <a:schemeClr val="tx1">
                    <a:lumMod val="65000"/>
                    <a:lumOff val="35000"/>
                  </a:schemeClr>
                </a:solidFill>
                <a:latin typeface="Philosopher" panose="00000500000000000000" charset="0"/>
                <a:ea typeface="Philosopher" panose="00000500000000000000" charset="0"/>
                <a:sym typeface="Philosopher" panose="00000500000000000000" charset="0"/>
              </a:rPr>
              <a:t>:GROUP 07- EXPENSE MANAGER</a:t>
            </a:r>
            <a:endParaRPr lang="en-US" altLang="zh-CN" sz="2500" dirty="0">
              <a:solidFill>
                <a:schemeClr val="tx1">
                  <a:lumMod val="65000"/>
                  <a:lumOff val="35000"/>
                </a:schemeClr>
              </a:solidFill>
              <a:latin typeface="Philosopher" panose="00000500000000000000" charset="0"/>
              <a:ea typeface="Philosopher" panose="00000500000000000000" charset="0"/>
              <a:sym typeface="Philosopher" panose="00000500000000000000" charset="0"/>
            </a:endParaRPr>
          </a:p>
        </p:txBody>
      </p:sp>
      <p:cxnSp>
        <p:nvCxnSpPr>
          <p:cNvPr id="12" name="直接连接符 11"/>
          <p:cNvCxnSpPr/>
          <p:nvPr/>
        </p:nvCxnSpPr>
        <p:spPr>
          <a:xfrm>
            <a:off x="4076610" y="3420503"/>
            <a:ext cx="403878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79" name="Google Shape;479;p27"/>
          <p:cNvSpPr/>
          <p:nvPr/>
        </p:nvSpPr>
        <p:spPr>
          <a:xfrm>
            <a:off x="8740771" y="315836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0" name="Google Shape;480;p27"/>
          <p:cNvSpPr/>
          <p:nvPr/>
        </p:nvSpPr>
        <p:spPr>
          <a:xfrm>
            <a:off x="8949822" y="333241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1" name="Google Shape;481;p27"/>
          <p:cNvSpPr/>
          <p:nvPr/>
        </p:nvSpPr>
        <p:spPr>
          <a:xfrm>
            <a:off x="9717725" y="394640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2" name="Google Shape;482;p27"/>
          <p:cNvSpPr/>
          <p:nvPr/>
        </p:nvSpPr>
        <p:spPr>
          <a:xfrm>
            <a:off x="9717725" y="363504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3" name="Google Shape;483;p27"/>
          <p:cNvSpPr/>
          <p:nvPr/>
        </p:nvSpPr>
        <p:spPr>
          <a:xfrm>
            <a:off x="9717725" y="349159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4" name="Google Shape;484;p27"/>
          <p:cNvSpPr/>
          <p:nvPr/>
        </p:nvSpPr>
        <p:spPr>
          <a:xfrm>
            <a:off x="9717725" y="379073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5" name="Google Shape;485;p27"/>
          <p:cNvSpPr/>
          <p:nvPr/>
        </p:nvSpPr>
        <p:spPr>
          <a:xfrm>
            <a:off x="9201717" y="379073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6" name="Google Shape;486;p27"/>
          <p:cNvSpPr/>
          <p:nvPr/>
        </p:nvSpPr>
        <p:spPr>
          <a:xfrm>
            <a:off x="9717725" y="339801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7" name="Google Shape;487;p27"/>
          <p:cNvSpPr/>
          <p:nvPr/>
        </p:nvSpPr>
        <p:spPr>
          <a:xfrm>
            <a:off x="9201717" y="349159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8" name="Google Shape;488;p27"/>
          <p:cNvSpPr/>
          <p:nvPr/>
        </p:nvSpPr>
        <p:spPr>
          <a:xfrm>
            <a:off x="9029400" y="363504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9" name="Google Shape;489;p27"/>
          <p:cNvSpPr/>
          <p:nvPr/>
        </p:nvSpPr>
        <p:spPr>
          <a:xfrm>
            <a:off x="9201717" y="410209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0" name="Google Shape;490;p27"/>
          <p:cNvSpPr/>
          <p:nvPr/>
        </p:nvSpPr>
        <p:spPr>
          <a:xfrm>
            <a:off x="9201717" y="394640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1" name="Google Shape;491;p27"/>
          <p:cNvSpPr/>
          <p:nvPr/>
        </p:nvSpPr>
        <p:spPr>
          <a:xfrm>
            <a:off x="9201717" y="339801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2" name="Google Shape;492;p27"/>
          <p:cNvSpPr/>
          <p:nvPr/>
        </p:nvSpPr>
        <p:spPr>
          <a:xfrm>
            <a:off x="10060576" y="339801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3" name="Google Shape;493;p27"/>
          <p:cNvSpPr/>
          <p:nvPr/>
        </p:nvSpPr>
        <p:spPr>
          <a:xfrm>
            <a:off x="10060576" y="349159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4" name="Google Shape;494;p27"/>
          <p:cNvSpPr/>
          <p:nvPr/>
        </p:nvSpPr>
        <p:spPr>
          <a:xfrm>
            <a:off x="10060576" y="363504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5" name="Google Shape;495;p27"/>
          <p:cNvSpPr/>
          <p:nvPr/>
        </p:nvSpPr>
        <p:spPr>
          <a:xfrm>
            <a:off x="9889151" y="349159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6" name="Google Shape;496;p27"/>
          <p:cNvSpPr/>
          <p:nvPr/>
        </p:nvSpPr>
        <p:spPr>
          <a:xfrm>
            <a:off x="9889151" y="363504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7" name="Google Shape;497;p27"/>
          <p:cNvSpPr/>
          <p:nvPr/>
        </p:nvSpPr>
        <p:spPr>
          <a:xfrm>
            <a:off x="9889151" y="379073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8" name="Google Shape;498;p27"/>
          <p:cNvSpPr/>
          <p:nvPr/>
        </p:nvSpPr>
        <p:spPr>
          <a:xfrm>
            <a:off x="10060576" y="379073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9" name="Google Shape;499;p27"/>
          <p:cNvSpPr/>
          <p:nvPr/>
        </p:nvSpPr>
        <p:spPr>
          <a:xfrm>
            <a:off x="9889151" y="394640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0" name="Google Shape;500;p27"/>
          <p:cNvSpPr/>
          <p:nvPr/>
        </p:nvSpPr>
        <p:spPr>
          <a:xfrm>
            <a:off x="9889151" y="339801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1" name="Google Shape;501;p27"/>
          <p:cNvSpPr/>
          <p:nvPr/>
        </p:nvSpPr>
        <p:spPr>
          <a:xfrm>
            <a:off x="10060576" y="394640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2" name="Google Shape;502;p27"/>
          <p:cNvSpPr/>
          <p:nvPr/>
        </p:nvSpPr>
        <p:spPr>
          <a:xfrm>
            <a:off x="9717725" y="410209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3" name="Google Shape;503;p27"/>
          <p:cNvSpPr/>
          <p:nvPr/>
        </p:nvSpPr>
        <p:spPr>
          <a:xfrm>
            <a:off x="9545434" y="394640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4" name="Google Shape;504;p27"/>
          <p:cNvSpPr/>
          <p:nvPr/>
        </p:nvSpPr>
        <p:spPr>
          <a:xfrm>
            <a:off x="9373143" y="339801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 name="Google Shape;505;p27"/>
          <p:cNvSpPr/>
          <p:nvPr/>
        </p:nvSpPr>
        <p:spPr>
          <a:xfrm>
            <a:off x="9545434" y="410209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6" name="Google Shape;506;p27"/>
          <p:cNvSpPr/>
          <p:nvPr/>
        </p:nvSpPr>
        <p:spPr>
          <a:xfrm>
            <a:off x="9373143" y="410209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7" name="Google Shape;507;p27"/>
          <p:cNvSpPr/>
          <p:nvPr/>
        </p:nvSpPr>
        <p:spPr>
          <a:xfrm>
            <a:off x="9373143" y="349159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8" name="Google Shape;508;p27"/>
          <p:cNvSpPr/>
          <p:nvPr/>
        </p:nvSpPr>
        <p:spPr>
          <a:xfrm>
            <a:off x="9373143" y="394640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9" name="Google Shape;509;p27"/>
          <p:cNvSpPr/>
          <p:nvPr/>
        </p:nvSpPr>
        <p:spPr>
          <a:xfrm>
            <a:off x="9373143" y="363504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0" name="Google Shape;510;p27"/>
          <p:cNvSpPr/>
          <p:nvPr/>
        </p:nvSpPr>
        <p:spPr>
          <a:xfrm>
            <a:off x="9373143" y="379073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1" name="Google Shape;511;p27"/>
          <p:cNvSpPr/>
          <p:nvPr/>
        </p:nvSpPr>
        <p:spPr>
          <a:xfrm>
            <a:off x="9545434" y="339801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2" name="Google Shape;512;p27"/>
          <p:cNvSpPr/>
          <p:nvPr/>
        </p:nvSpPr>
        <p:spPr>
          <a:xfrm>
            <a:off x="9545434" y="363504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3" name="Google Shape;513;p27"/>
          <p:cNvSpPr/>
          <p:nvPr/>
        </p:nvSpPr>
        <p:spPr>
          <a:xfrm>
            <a:off x="9545434" y="349159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4" name="Google Shape;514;p27"/>
          <p:cNvSpPr/>
          <p:nvPr/>
        </p:nvSpPr>
        <p:spPr>
          <a:xfrm>
            <a:off x="9545434" y="379073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5" name="Google Shape;515;p27"/>
          <p:cNvSpPr/>
          <p:nvPr/>
        </p:nvSpPr>
        <p:spPr>
          <a:xfrm>
            <a:off x="9705480" y="432250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6" name="Google Shape;516;p27"/>
          <p:cNvSpPr/>
          <p:nvPr/>
        </p:nvSpPr>
        <p:spPr>
          <a:xfrm>
            <a:off x="9029400" y="339801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7" name="Google Shape;517;p27"/>
          <p:cNvSpPr/>
          <p:nvPr/>
        </p:nvSpPr>
        <p:spPr>
          <a:xfrm>
            <a:off x="9029400" y="349159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8" name="Google Shape;518;p27"/>
          <p:cNvSpPr/>
          <p:nvPr/>
        </p:nvSpPr>
        <p:spPr>
          <a:xfrm>
            <a:off x="9029400" y="410209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9" name="Google Shape;519;p27"/>
          <p:cNvSpPr/>
          <p:nvPr/>
        </p:nvSpPr>
        <p:spPr>
          <a:xfrm>
            <a:off x="9029400" y="394640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0" name="Google Shape;520;p27"/>
          <p:cNvSpPr/>
          <p:nvPr/>
        </p:nvSpPr>
        <p:spPr>
          <a:xfrm>
            <a:off x="9029400" y="379073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1" name="Google Shape;521;p27"/>
          <p:cNvSpPr/>
          <p:nvPr/>
        </p:nvSpPr>
        <p:spPr>
          <a:xfrm>
            <a:off x="10232894" y="394640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2" name="Google Shape;522;p27"/>
          <p:cNvSpPr/>
          <p:nvPr/>
        </p:nvSpPr>
        <p:spPr>
          <a:xfrm>
            <a:off x="10232894" y="363504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3" name="Google Shape;523;p27"/>
          <p:cNvSpPr/>
          <p:nvPr/>
        </p:nvSpPr>
        <p:spPr>
          <a:xfrm>
            <a:off x="10232894" y="379073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4" name="Google Shape;524;p27"/>
          <p:cNvSpPr/>
          <p:nvPr/>
        </p:nvSpPr>
        <p:spPr>
          <a:xfrm>
            <a:off x="10748902" y="339801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5" name="Google Shape;525;p27"/>
          <p:cNvSpPr/>
          <p:nvPr/>
        </p:nvSpPr>
        <p:spPr>
          <a:xfrm>
            <a:off x="10232894" y="349159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6" name="Google Shape;526;p27"/>
          <p:cNvSpPr/>
          <p:nvPr/>
        </p:nvSpPr>
        <p:spPr>
          <a:xfrm>
            <a:off x="10232894" y="339801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7" name="Google Shape;527;p27"/>
          <p:cNvSpPr/>
          <p:nvPr/>
        </p:nvSpPr>
        <p:spPr>
          <a:xfrm>
            <a:off x="10748902" y="410209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8" name="Google Shape;528;p27"/>
          <p:cNvSpPr/>
          <p:nvPr/>
        </p:nvSpPr>
        <p:spPr>
          <a:xfrm>
            <a:off x="10576611" y="339801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9" name="Google Shape;529;p27"/>
          <p:cNvSpPr/>
          <p:nvPr/>
        </p:nvSpPr>
        <p:spPr>
          <a:xfrm>
            <a:off x="10576611" y="363504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0" name="Google Shape;530;p27"/>
          <p:cNvSpPr/>
          <p:nvPr/>
        </p:nvSpPr>
        <p:spPr>
          <a:xfrm>
            <a:off x="10576611" y="349159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1" name="Google Shape;531;p27"/>
          <p:cNvSpPr/>
          <p:nvPr/>
        </p:nvSpPr>
        <p:spPr>
          <a:xfrm>
            <a:off x="10576611" y="379073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2" name="Google Shape;532;p27"/>
          <p:cNvSpPr/>
          <p:nvPr/>
        </p:nvSpPr>
        <p:spPr>
          <a:xfrm>
            <a:off x="10576611" y="410209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3" name="Google Shape;533;p27"/>
          <p:cNvSpPr/>
          <p:nvPr/>
        </p:nvSpPr>
        <p:spPr>
          <a:xfrm>
            <a:off x="10576611" y="394640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4" name="Google Shape;534;p27"/>
          <p:cNvSpPr/>
          <p:nvPr/>
        </p:nvSpPr>
        <p:spPr>
          <a:xfrm>
            <a:off x="10920327" y="339801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5" name="Google Shape;535;p27"/>
          <p:cNvSpPr/>
          <p:nvPr/>
        </p:nvSpPr>
        <p:spPr>
          <a:xfrm>
            <a:off x="10748902" y="394640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6" name="Google Shape;536;p27"/>
          <p:cNvSpPr/>
          <p:nvPr/>
        </p:nvSpPr>
        <p:spPr>
          <a:xfrm>
            <a:off x="10405185" y="339801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7" name="Google Shape;537;p27"/>
          <p:cNvSpPr/>
          <p:nvPr/>
        </p:nvSpPr>
        <p:spPr>
          <a:xfrm>
            <a:off x="10748902" y="363504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8" name="Google Shape;538;p27"/>
          <p:cNvSpPr/>
          <p:nvPr/>
        </p:nvSpPr>
        <p:spPr>
          <a:xfrm>
            <a:off x="10748902" y="349159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9" name="Google Shape;539;p27"/>
          <p:cNvSpPr/>
          <p:nvPr/>
        </p:nvSpPr>
        <p:spPr>
          <a:xfrm>
            <a:off x="10920327" y="394640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0" name="Google Shape;540;p27"/>
          <p:cNvSpPr/>
          <p:nvPr/>
        </p:nvSpPr>
        <p:spPr>
          <a:xfrm>
            <a:off x="10748902" y="379073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1" name="Google Shape;541;p27"/>
          <p:cNvSpPr/>
          <p:nvPr/>
        </p:nvSpPr>
        <p:spPr>
          <a:xfrm>
            <a:off x="10920327" y="410209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2" name="Google Shape;542;p27"/>
          <p:cNvSpPr/>
          <p:nvPr/>
        </p:nvSpPr>
        <p:spPr>
          <a:xfrm>
            <a:off x="10405185" y="379073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3" name="Google Shape;543;p27"/>
          <p:cNvSpPr/>
          <p:nvPr/>
        </p:nvSpPr>
        <p:spPr>
          <a:xfrm>
            <a:off x="10405185" y="394640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4" name="Google Shape;544;p27"/>
          <p:cNvSpPr/>
          <p:nvPr/>
        </p:nvSpPr>
        <p:spPr>
          <a:xfrm>
            <a:off x="10405185" y="349159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5" name="Google Shape;545;p27"/>
          <p:cNvSpPr/>
          <p:nvPr/>
        </p:nvSpPr>
        <p:spPr>
          <a:xfrm>
            <a:off x="10405185" y="363504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6" name="Google Shape;546;p27"/>
          <p:cNvSpPr/>
          <p:nvPr/>
        </p:nvSpPr>
        <p:spPr>
          <a:xfrm>
            <a:off x="11076021" y="320299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7" name="Google Shape;547;p27"/>
          <p:cNvSpPr/>
          <p:nvPr/>
        </p:nvSpPr>
        <p:spPr>
          <a:xfrm>
            <a:off x="11076021" y="320299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8" name="Google Shape;548;p27"/>
          <p:cNvSpPr/>
          <p:nvPr/>
        </p:nvSpPr>
        <p:spPr>
          <a:xfrm>
            <a:off x="11086509" y="321261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9" name="Google Shape;549;p27"/>
          <p:cNvSpPr/>
          <p:nvPr/>
        </p:nvSpPr>
        <p:spPr>
          <a:xfrm>
            <a:off x="11086509" y="325807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0" name="Google Shape;550;p27"/>
          <p:cNvSpPr/>
          <p:nvPr/>
        </p:nvSpPr>
        <p:spPr>
          <a:xfrm>
            <a:off x="8559527" y="313220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1" name="Google Shape;551;p27"/>
          <p:cNvSpPr/>
          <p:nvPr/>
        </p:nvSpPr>
        <p:spPr>
          <a:xfrm>
            <a:off x="8677585" y="313220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2" name="Google Shape;552;p27"/>
          <p:cNvSpPr/>
          <p:nvPr/>
        </p:nvSpPr>
        <p:spPr>
          <a:xfrm>
            <a:off x="8795612" y="313220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3" name="Google Shape;553;p27"/>
          <p:cNvSpPr/>
          <p:nvPr/>
        </p:nvSpPr>
        <p:spPr>
          <a:xfrm>
            <a:off x="10071956" y="275780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4" name="Google Shape;554;p27"/>
          <p:cNvSpPr/>
          <p:nvPr/>
        </p:nvSpPr>
        <p:spPr>
          <a:xfrm>
            <a:off x="10720925" y="276507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5" name="Google Shape;555;p27"/>
          <p:cNvSpPr/>
          <p:nvPr/>
        </p:nvSpPr>
        <p:spPr>
          <a:xfrm>
            <a:off x="10848616" y="276507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6" name="Google Shape;556;p27"/>
          <p:cNvSpPr/>
          <p:nvPr/>
        </p:nvSpPr>
        <p:spPr>
          <a:xfrm>
            <a:off x="10559987" y="295399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7" name="Google Shape;557;p27"/>
          <p:cNvSpPr/>
          <p:nvPr/>
        </p:nvSpPr>
        <p:spPr>
          <a:xfrm>
            <a:off x="11083887" y="302048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8" name="Google Shape;558;p27"/>
          <p:cNvSpPr/>
          <p:nvPr/>
        </p:nvSpPr>
        <p:spPr>
          <a:xfrm>
            <a:off x="10940464" y="302048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9" name="Google Shape;559;p27"/>
          <p:cNvSpPr/>
          <p:nvPr/>
        </p:nvSpPr>
        <p:spPr>
          <a:xfrm>
            <a:off x="10830262" y="255342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0" name="Google Shape;560;p27"/>
          <p:cNvSpPr/>
          <p:nvPr/>
        </p:nvSpPr>
        <p:spPr>
          <a:xfrm>
            <a:off x="7905905" y="147759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1" name="Google Shape;561;p27"/>
          <p:cNvSpPr/>
          <p:nvPr/>
        </p:nvSpPr>
        <p:spPr>
          <a:xfrm>
            <a:off x="7905905" y="147759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2" name="Google Shape;562;p27"/>
          <p:cNvSpPr/>
          <p:nvPr/>
        </p:nvSpPr>
        <p:spPr>
          <a:xfrm>
            <a:off x="8011760" y="183478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3" name="Google Shape;563;p27"/>
          <p:cNvSpPr/>
          <p:nvPr/>
        </p:nvSpPr>
        <p:spPr>
          <a:xfrm>
            <a:off x="8081954" y="190806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4" name="Google Shape;564;p27"/>
          <p:cNvSpPr/>
          <p:nvPr/>
        </p:nvSpPr>
        <p:spPr>
          <a:xfrm>
            <a:off x="8284452" y="190806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5" name="Google Shape;565;p27"/>
          <p:cNvSpPr/>
          <p:nvPr/>
        </p:nvSpPr>
        <p:spPr>
          <a:xfrm>
            <a:off x="8187779" y="190806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6" name="Google Shape;566;p27"/>
          <p:cNvSpPr/>
          <p:nvPr/>
        </p:nvSpPr>
        <p:spPr>
          <a:xfrm>
            <a:off x="8387227" y="201894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 name="Google Shape;567;p27"/>
          <p:cNvSpPr/>
          <p:nvPr/>
        </p:nvSpPr>
        <p:spPr>
          <a:xfrm>
            <a:off x="8435064" y="201894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 name="Google Shape;568;p27"/>
          <p:cNvSpPr/>
          <p:nvPr/>
        </p:nvSpPr>
        <p:spPr>
          <a:xfrm>
            <a:off x="8503244" y="201894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 name="Google Shape;569;p27"/>
          <p:cNvSpPr/>
          <p:nvPr/>
        </p:nvSpPr>
        <p:spPr>
          <a:xfrm>
            <a:off x="8110447" y="215226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 name="Google Shape;570;p27"/>
          <p:cNvSpPr/>
          <p:nvPr/>
        </p:nvSpPr>
        <p:spPr>
          <a:xfrm>
            <a:off x="9952300" y="215226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 name="Google Shape;571;p27"/>
          <p:cNvSpPr/>
          <p:nvPr/>
        </p:nvSpPr>
        <p:spPr>
          <a:xfrm>
            <a:off x="10160900" y="215226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 name="Google Shape;572;p27"/>
          <p:cNvSpPr/>
          <p:nvPr/>
        </p:nvSpPr>
        <p:spPr>
          <a:xfrm>
            <a:off x="8110447" y="228862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 name="Google Shape;573;p27"/>
          <p:cNvSpPr/>
          <p:nvPr/>
        </p:nvSpPr>
        <p:spPr>
          <a:xfrm>
            <a:off x="9358015" y="228862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 name="Google Shape;574;p27"/>
          <p:cNvSpPr/>
          <p:nvPr/>
        </p:nvSpPr>
        <p:spPr>
          <a:xfrm>
            <a:off x="9024250" y="236699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 name="Google Shape;575;p27"/>
          <p:cNvSpPr/>
          <p:nvPr/>
        </p:nvSpPr>
        <p:spPr>
          <a:xfrm>
            <a:off x="8845150" y="236699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6" name="Google Shape;576;p27"/>
          <p:cNvSpPr/>
          <p:nvPr/>
        </p:nvSpPr>
        <p:spPr>
          <a:xfrm>
            <a:off x="8653848" y="236699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7" name="Google Shape;577;p27"/>
          <p:cNvSpPr/>
          <p:nvPr/>
        </p:nvSpPr>
        <p:spPr>
          <a:xfrm>
            <a:off x="8463552" y="236699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8" name="Google Shape;578;p27"/>
          <p:cNvSpPr/>
          <p:nvPr/>
        </p:nvSpPr>
        <p:spPr>
          <a:xfrm>
            <a:off x="8272250" y="236699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9" name="Google Shape;579;p27"/>
          <p:cNvSpPr/>
          <p:nvPr/>
        </p:nvSpPr>
        <p:spPr>
          <a:xfrm>
            <a:off x="8272250" y="246262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0" name="Google Shape;580;p27"/>
          <p:cNvSpPr/>
          <p:nvPr/>
        </p:nvSpPr>
        <p:spPr>
          <a:xfrm>
            <a:off x="8110447" y="236699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1" name="Google Shape;581;p27"/>
          <p:cNvSpPr/>
          <p:nvPr/>
        </p:nvSpPr>
        <p:spPr>
          <a:xfrm>
            <a:off x="8110447" y="246262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2" name="Google Shape;582;p27"/>
          <p:cNvSpPr/>
          <p:nvPr/>
        </p:nvSpPr>
        <p:spPr>
          <a:xfrm>
            <a:off x="8110447" y="255829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3" name="Google Shape;583;p27"/>
          <p:cNvSpPr/>
          <p:nvPr/>
        </p:nvSpPr>
        <p:spPr>
          <a:xfrm>
            <a:off x="8110447" y="265392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4" name="Google Shape;584;p27"/>
          <p:cNvSpPr/>
          <p:nvPr/>
        </p:nvSpPr>
        <p:spPr>
          <a:xfrm>
            <a:off x="10019444" y="246262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5" name="Google Shape;585;p27"/>
          <p:cNvSpPr/>
          <p:nvPr/>
        </p:nvSpPr>
        <p:spPr>
          <a:xfrm>
            <a:off x="8268193" y="255829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6" name="Google Shape;586;p27"/>
          <p:cNvSpPr/>
          <p:nvPr/>
        </p:nvSpPr>
        <p:spPr>
          <a:xfrm>
            <a:off x="8268193" y="265597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7" name="Google Shape;587;p27"/>
          <p:cNvSpPr/>
          <p:nvPr/>
        </p:nvSpPr>
        <p:spPr>
          <a:xfrm>
            <a:off x="8268193" y="275469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8" name="Google Shape;588;p27"/>
          <p:cNvSpPr/>
          <p:nvPr/>
        </p:nvSpPr>
        <p:spPr>
          <a:xfrm>
            <a:off x="8268193" y="285237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9" name="Google Shape;589;p27"/>
          <p:cNvSpPr/>
          <p:nvPr/>
        </p:nvSpPr>
        <p:spPr>
          <a:xfrm>
            <a:off x="9024250" y="285237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0" name="Google Shape;590;p27"/>
          <p:cNvSpPr/>
          <p:nvPr/>
        </p:nvSpPr>
        <p:spPr>
          <a:xfrm>
            <a:off x="9574760" y="275469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1" name="Google Shape;591;p27"/>
          <p:cNvSpPr/>
          <p:nvPr/>
        </p:nvSpPr>
        <p:spPr>
          <a:xfrm>
            <a:off x="9802699" y="265392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2" name="Google Shape;592;p27"/>
          <p:cNvSpPr/>
          <p:nvPr/>
        </p:nvSpPr>
        <p:spPr>
          <a:xfrm>
            <a:off x="10515387" y="174089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3" name="Google Shape;593;p27"/>
          <p:cNvSpPr/>
          <p:nvPr/>
        </p:nvSpPr>
        <p:spPr>
          <a:xfrm>
            <a:off x="10515387" y="174089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4" name="Google Shape;594;p27"/>
          <p:cNvSpPr/>
          <p:nvPr/>
        </p:nvSpPr>
        <p:spPr>
          <a:xfrm>
            <a:off x="10575745" y="194557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5" name="Google Shape;595;p27"/>
          <p:cNvSpPr/>
          <p:nvPr/>
        </p:nvSpPr>
        <p:spPr>
          <a:xfrm>
            <a:off x="10818883" y="179336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6" name="Google Shape;596;p27"/>
          <p:cNvSpPr/>
          <p:nvPr/>
        </p:nvSpPr>
        <p:spPr>
          <a:xfrm>
            <a:off x="10623833" y="211872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7" name="Google Shape;597;p27"/>
          <p:cNvSpPr/>
          <p:nvPr/>
        </p:nvSpPr>
        <p:spPr>
          <a:xfrm>
            <a:off x="11375138" y="211872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8" name="Google Shape;598;p27"/>
          <p:cNvSpPr/>
          <p:nvPr/>
        </p:nvSpPr>
        <p:spPr>
          <a:xfrm>
            <a:off x="11469608" y="211872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99" name="Google Shape;599;p27"/>
          <p:cNvSpPr/>
          <p:nvPr/>
        </p:nvSpPr>
        <p:spPr>
          <a:xfrm>
            <a:off x="10623833" y="219657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0" name="Google Shape;600;p27"/>
          <p:cNvSpPr/>
          <p:nvPr/>
        </p:nvSpPr>
        <p:spPr>
          <a:xfrm>
            <a:off x="11035774" y="219657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1" name="Google Shape;601;p27"/>
          <p:cNvSpPr/>
          <p:nvPr/>
        </p:nvSpPr>
        <p:spPr>
          <a:xfrm>
            <a:off x="11077778" y="224117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2" name="Google Shape;602;p27"/>
          <p:cNvSpPr/>
          <p:nvPr/>
        </p:nvSpPr>
        <p:spPr>
          <a:xfrm>
            <a:off x="11035774" y="224117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3" name="Google Shape;603;p27"/>
          <p:cNvSpPr/>
          <p:nvPr/>
        </p:nvSpPr>
        <p:spPr>
          <a:xfrm>
            <a:off x="10935194" y="224117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4" name="Google Shape;604;p27"/>
          <p:cNvSpPr/>
          <p:nvPr/>
        </p:nvSpPr>
        <p:spPr>
          <a:xfrm>
            <a:off x="10825883" y="224117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5" name="Google Shape;605;p27"/>
          <p:cNvSpPr/>
          <p:nvPr/>
        </p:nvSpPr>
        <p:spPr>
          <a:xfrm>
            <a:off x="10716546" y="224117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6" name="Google Shape;606;p27"/>
          <p:cNvSpPr/>
          <p:nvPr/>
        </p:nvSpPr>
        <p:spPr>
          <a:xfrm>
            <a:off x="10716546" y="229628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7" name="Google Shape;607;p27"/>
          <p:cNvSpPr/>
          <p:nvPr/>
        </p:nvSpPr>
        <p:spPr>
          <a:xfrm>
            <a:off x="10623833" y="224117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8" name="Google Shape;608;p27"/>
          <p:cNvSpPr/>
          <p:nvPr/>
        </p:nvSpPr>
        <p:spPr>
          <a:xfrm>
            <a:off x="10623833" y="229628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09" name="Google Shape;609;p27"/>
          <p:cNvSpPr/>
          <p:nvPr/>
        </p:nvSpPr>
        <p:spPr>
          <a:xfrm>
            <a:off x="10623833" y="235051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0" name="Google Shape;610;p27"/>
          <p:cNvSpPr/>
          <p:nvPr/>
        </p:nvSpPr>
        <p:spPr>
          <a:xfrm>
            <a:off x="10623833" y="240562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1" name="Google Shape;611;p27"/>
          <p:cNvSpPr/>
          <p:nvPr/>
        </p:nvSpPr>
        <p:spPr>
          <a:xfrm>
            <a:off x="11413629" y="229628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2" name="Google Shape;612;p27"/>
          <p:cNvSpPr/>
          <p:nvPr/>
        </p:nvSpPr>
        <p:spPr>
          <a:xfrm>
            <a:off x="10713924" y="235051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3" name="Google Shape;613;p27"/>
          <p:cNvSpPr/>
          <p:nvPr/>
        </p:nvSpPr>
        <p:spPr>
          <a:xfrm>
            <a:off x="11077778" y="251845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4" name="Google Shape;614;p27"/>
          <p:cNvSpPr/>
          <p:nvPr/>
        </p:nvSpPr>
        <p:spPr>
          <a:xfrm>
            <a:off x="11159112" y="246247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5" name="Google Shape;615;p27"/>
          <p:cNvSpPr/>
          <p:nvPr/>
        </p:nvSpPr>
        <p:spPr>
          <a:xfrm>
            <a:off x="11289425" y="240562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6" name="Google Shape;616;p27"/>
          <p:cNvSpPr/>
          <p:nvPr/>
        </p:nvSpPr>
        <p:spPr>
          <a:xfrm>
            <a:off x="10623833" y="204263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7" name="Google Shape;617;p27"/>
          <p:cNvSpPr/>
          <p:nvPr/>
        </p:nvSpPr>
        <p:spPr>
          <a:xfrm>
            <a:off x="10623833" y="265138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8" name="Google Shape;618;p27"/>
          <p:cNvSpPr/>
          <p:nvPr/>
        </p:nvSpPr>
        <p:spPr>
          <a:xfrm>
            <a:off x="10623833" y="271871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9" name="Google Shape;619;p27"/>
          <p:cNvSpPr/>
          <p:nvPr/>
        </p:nvSpPr>
        <p:spPr>
          <a:xfrm>
            <a:off x="10623833" y="278607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0" name="Google Shape;620;p27"/>
          <p:cNvSpPr/>
          <p:nvPr/>
        </p:nvSpPr>
        <p:spPr>
          <a:xfrm>
            <a:off x="10623833" y="318839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1" name="Google Shape;621;p27"/>
          <p:cNvSpPr/>
          <p:nvPr/>
        </p:nvSpPr>
        <p:spPr>
          <a:xfrm>
            <a:off x="11105755" y="257353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2" name="Google Shape;622;p27"/>
          <p:cNvSpPr/>
          <p:nvPr/>
        </p:nvSpPr>
        <p:spPr>
          <a:xfrm>
            <a:off x="11314780" y="257353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3" name="Google Shape;623;p27"/>
          <p:cNvSpPr/>
          <p:nvPr/>
        </p:nvSpPr>
        <p:spPr>
          <a:xfrm>
            <a:off x="11314780" y="265138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4" name="Google Shape;624;p27"/>
          <p:cNvSpPr/>
          <p:nvPr/>
        </p:nvSpPr>
        <p:spPr>
          <a:xfrm>
            <a:off x="10623833" y="329073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5" name="Google Shape;625;p27"/>
          <p:cNvSpPr/>
          <p:nvPr/>
        </p:nvSpPr>
        <p:spPr>
          <a:xfrm>
            <a:off x="10623833" y="334146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6" name="Google Shape;626;p27"/>
          <p:cNvSpPr/>
          <p:nvPr/>
        </p:nvSpPr>
        <p:spPr>
          <a:xfrm>
            <a:off x="10725304" y="334146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7" name="Google Shape;627;p27"/>
          <p:cNvSpPr/>
          <p:nvPr/>
        </p:nvSpPr>
        <p:spPr>
          <a:xfrm>
            <a:off x="10748036" y="329073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8" name="Google Shape;628;p27"/>
          <p:cNvSpPr/>
          <p:nvPr/>
        </p:nvSpPr>
        <p:spPr>
          <a:xfrm>
            <a:off x="10871349" y="329073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9" name="Google Shape;629;p27"/>
          <p:cNvSpPr/>
          <p:nvPr/>
        </p:nvSpPr>
        <p:spPr>
          <a:xfrm>
            <a:off x="10995552" y="329073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0" name="Google Shape;630;p27"/>
          <p:cNvSpPr/>
          <p:nvPr/>
        </p:nvSpPr>
        <p:spPr>
          <a:xfrm>
            <a:off x="11119756" y="329073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1" name="Google Shape;631;p27"/>
          <p:cNvSpPr/>
          <p:nvPr/>
        </p:nvSpPr>
        <p:spPr>
          <a:xfrm>
            <a:off x="11243068" y="329073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2" name="Google Shape;632;p27"/>
          <p:cNvSpPr/>
          <p:nvPr/>
        </p:nvSpPr>
        <p:spPr>
          <a:xfrm>
            <a:off x="11367272" y="329073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0" name="Google Shape;640;p27"/>
          <p:cNvSpPr/>
          <p:nvPr/>
        </p:nvSpPr>
        <p:spPr>
          <a:xfrm>
            <a:off x="11285046" y="160707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1" name="Google Shape;641;p27"/>
          <p:cNvSpPr/>
          <p:nvPr/>
        </p:nvSpPr>
        <p:spPr>
          <a:xfrm>
            <a:off x="11600786" y="160707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2" name="Google Shape;642;p27"/>
          <p:cNvSpPr/>
          <p:nvPr/>
        </p:nvSpPr>
        <p:spPr>
          <a:xfrm>
            <a:off x="11634033" y="164207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3" name="Google Shape;643;p27"/>
          <p:cNvSpPr/>
          <p:nvPr/>
        </p:nvSpPr>
        <p:spPr>
          <a:xfrm>
            <a:off x="11601678" y="164207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4" name="Google Shape;644;p27"/>
          <p:cNvSpPr/>
          <p:nvPr/>
        </p:nvSpPr>
        <p:spPr>
          <a:xfrm>
            <a:off x="11523831" y="164207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5" name="Google Shape;645;p27"/>
          <p:cNvSpPr/>
          <p:nvPr/>
        </p:nvSpPr>
        <p:spPr>
          <a:xfrm>
            <a:off x="11439849" y="164207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6" name="Google Shape;646;p27"/>
          <p:cNvSpPr/>
          <p:nvPr/>
        </p:nvSpPr>
        <p:spPr>
          <a:xfrm>
            <a:off x="11355893" y="164207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8" name="Google Shape;648;p27"/>
          <p:cNvSpPr/>
          <p:nvPr/>
        </p:nvSpPr>
        <p:spPr>
          <a:xfrm>
            <a:off x="11285046" y="164207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9" name="Google Shape;649;p27"/>
          <p:cNvSpPr/>
          <p:nvPr/>
        </p:nvSpPr>
        <p:spPr>
          <a:xfrm>
            <a:off x="11285046" y="168405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0" name="Google Shape;650;p27"/>
          <p:cNvSpPr/>
          <p:nvPr/>
        </p:nvSpPr>
        <p:spPr>
          <a:xfrm>
            <a:off x="11285046" y="172603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2" name="Google Shape;652;p27"/>
          <p:cNvSpPr/>
          <p:nvPr/>
        </p:nvSpPr>
        <p:spPr>
          <a:xfrm>
            <a:off x="11354136" y="172603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5" name="Google Shape;655;p27"/>
          <p:cNvSpPr/>
          <p:nvPr/>
        </p:nvSpPr>
        <p:spPr>
          <a:xfrm>
            <a:off x="11285046" y="148900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6" name="Google Shape;656;p27"/>
          <p:cNvSpPr/>
          <p:nvPr/>
        </p:nvSpPr>
        <p:spPr>
          <a:xfrm>
            <a:off x="11285046" y="189832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7" name="Google Shape;657;p27"/>
          <p:cNvSpPr/>
          <p:nvPr/>
        </p:nvSpPr>
        <p:spPr>
          <a:xfrm>
            <a:off x="11655009" y="182312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 name="Google Shape;660;p27"/>
          <p:cNvSpPr/>
          <p:nvPr/>
        </p:nvSpPr>
        <p:spPr>
          <a:xfrm>
            <a:off x="11285046" y="193943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 name="Google Shape;661;p27"/>
          <p:cNvSpPr/>
          <p:nvPr/>
        </p:nvSpPr>
        <p:spPr>
          <a:xfrm>
            <a:off x="11362028" y="193943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overrideClrMapping bg1="lt1" tx1="dk1" bg2="dk2" tx2="lt2" accent1="accent1" accent2="accent2" accent3="accent3" accent4="accent4" accent5="accent5" accent6="accent6" hlink="hlink" folHlink="folHlink"/>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1958340" y="883285"/>
          <a:ext cx="8807450" cy="3591560"/>
        </p:xfrm>
        <a:graphic>
          <a:graphicData uri="http://schemas.openxmlformats.org/drawingml/2006/table">
            <a:tbl>
              <a:tblPr firstRow="1" bandRow="1">
                <a:tableStyleId>{638B1855-1B75-4FBE-930C-398BA8C253C6}</a:tableStyleId>
              </a:tblPr>
              <a:tblGrid>
                <a:gridCol w="4403725"/>
                <a:gridCol w="4403725"/>
              </a:tblGrid>
              <a:tr h="513080">
                <a:tc>
                  <a:txBody>
                    <a:bodyPr/>
                    <a:p>
                      <a:pPr algn="ctr">
                        <a:buNone/>
                      </a:pPr>
                      <a:r>
                        <a:rPr lang="en-US" b="1">
                          <a:solidFill>
                            <a:srgbClr val="FF0000"/>
                          </a:solidFill>
                          <a:highlight>
                            <a:srgbClr val="FFFF00"/>
                          </a:highlight>
                        </a:rPr>
                        <a:t>Technology USED </a:t>
                      </a:r>
                      <a:endParaRPr lang="en-US" b="1">
                        <a:solidFill>
                          <a:srgbClr val="FF0000"/>
                        </a:solidFill>
                        <a:highlight>
                          <a:srgbClr val="FFFF00"/>
                        </a:highlight>
                      </a:endParaRPr>
                    </a:p>
                  </a:txBody>
                  <a:tcPr/>
                </a:tc>
                <a:tc>
                  <a:txBody>
                    <a:bodyPr/>
                    <a:p>
                      <a:pPr algn="ctr">
                        <a:buNone/>
                      </a:pPr>
                      <a:r>
                        <a:rPr lang="en-US">
                          <a:solidFill>
                            <a:srgbClr val="FF0000"/>
                          </a:solidFill>
                          <a:highlight>
                            <a:srgbClr val="FFFF00"/>
                          </a:highlight>
                        </a:rPr>
                        <a:t>Description</a:t>
                      </a:r>
                      <a:endParaRPr lang="en-US">
                        <a:solidFill>
                          <a:srgbClr val="FF0000"/>
                        </a:solidFill>
                        <a:highlight>
                          <a:srgbClr val="FFFF00"/>
                        </a:highlight>
                      </a:endParaRPr>
                    </a:p>
                  </a:txBody>
                  <a:tcPr/>
                </a:tc>
              </a:tr>
              <a:tr h="513080">
                <a:tc>
                  <a:txBody>
                    <a:bodyPr/>
                    <a:p>
                      <a:pPr>
                        <a:buNone/>
                      </a:pPr>
                      <a:r>
                        <a:rPr lang="en-US" sz="2200" b="1"/>
                        <a:t>HTML</a:t>
                      </a:r>
                      <a:endParaRPr lang="en-US" sz="2200" b="1"/>
                    </a:p>
                  </a:txBody>
                  <a:tcPr/>
                </a:tc>
                <a:tc>
                  <a:txBody>
                    <a:bodyPr/>
                    <a:p>
                      <a:pPr>
                        <a:buNone/>
                      </a:pPr>
                      <a:r>
                        <a:rPr lang="en-US"/>
                        <a:t>Markup language for structuring web content.</a:t>
                      </a:r>
                      <a:endParaRPr lang="en-US"/>
                    </a:p>
                  </a:txBody>
                  <a:tcPr/>
                </a:tc>
              </a:tr>
              <a:tr h="513080">
                <a:tc>
                  <a:txBody>
                    <a:bodyPr/>
                    <a:p>
                      <a:pPr>
                        <a:buNone/>
                      </a:pPr>
                      <a:r>
                        <a:rPr lang="en-US" sz="2200" b="1"/>
                        <a:t>CSS</a:t>
                      </a:r>
                      <a:endParaRPr lang="en-US" sz="2200" b="1"/>
                    </a:p>
                  </a:txBody>
                  <a:tcPr/>
                </a:tc>
                <a:tc>
                  <a:txBody>
                    <a:bodyPr/>
                    <a:p>
                      <a:pPr>
                        <a:buNone/>
                      </a:pPr>
                      <a:r>
                        <a:rPr lang="en-US"/>
                        <a:t>Styling language for defining webpage layouts.</a:t>
                      </a:r>
                      <a:endParaRPr lang="en-US"/>
                    </a:p>
                  </a:txBody>
                  <a:tcPr/>
                </a:tc>
              </a:tr>
              <a:tr h="513080">
                <a:tc>
                  <a:txBody>
                    <a:bodyPr/>
                    <a:p>
                      <a:pPr>
                        <a:buNone/>
                      </a:pPr>
                      <a:r>
                        <a:rPr lang="en-US" sz="2200" b="1"/>
                        <a:t>JS</a:t>
                      </a:r>
                      <a:endParaRPr lang="en-US" sz="2200" b="1"/>
                    </a:p>
                  </a:txBody>
                  <a:tcPr/>
                </a:tc>
                <a:tc>
                  <a:txBody>
                    <a:bodyPr/>
                    <a:p>
                      <a:pPr>
                        <a:buNone/>
                      </a:pPr>
                      <a:r>
                        <a:rPr lang="en-US"/>
                        <a:t>Programming language for adding interactivity.</a:t>
                      </a:r>
                      <a:endParaRPr lang="en-US"/>
                    </a:p>
                  </a:txBody>
                  <a:tcPr/>
                </a:tc>
              </a:tr>
              <a:tr h="513080">
                <a:tc>
                  <a:txBody>
                    <a:bodyPr/>
                    <a:p>
                      <a:pPr>
                        <a:buNone/>
                      </a:pPr>
                      <a:r>
                        <a:rPr lang="en-US" sz="2200" b="1"/>
                        <a:t>Angular </a:t>
                      </a:r>
                      <a:endParaRPr lang="en-US" sz="2200" b="1"/>
                    </a:p>
                  </a:txBody>
                  <a:tcPr/>
                </a:tc>
                <a:tc>
                  <a:txBody>
                    <a:bodyPr/>
                    <a:p>
                      <a:pPr>
                        <a:buNone/>
                      </a:pPr>
                      <a:r>
                        <a:rPr lang="en-US"/>
                        <a:t>TypeScript-based framework for web applications.</a:t>
                      </a:r>
                      <a:endParaRPr lang="en-US"/>
                    </a:p>
                  </a:txBody>
                  <a:tcPr/>
                </a:tc>
              </a:tr>
              <a:tr h="513080">
                <a:tc>
                  <a:txBody>
                    <a:bodyPr/>
                    <a:p>
                      <a:pPr>
                        <a:buNone/>
                      </a:pPr>
                      <a:r>
                        <a:rPr lang="en-US" sz="2200" b="1"/>
                        <a:t>React</a:t>
                      </a:r>
                      <a:endParaRPr lang="en-US" sz="2200" b="1"/>
                    </a:p>
                  </a:txBody>
                  <a:tcPr/>
                </a:tc>
                <a:tc>
                  <a:txBody>
                    <a:bodyPr/>
                    <a:p>
                      <a:pPr>
                        <a:buNone/>
                      </a:pPr>
                      <a:r>
                        <a:rPr lang="en-US"/>
                        <a:t>JavaScript library for building user interfaces.</a:t>
                      </a:r>
                      <a:endParaRPr lang="en-US"/>
                    </a:p>
                  </a:txBody>
                  <a:tcPr/>
                </a:tc>
              </a:tr>
              <a:tr h="513080">
                <a:tc>
                  <a:txBody>
                    <a:bodyPr/>
                    <a:p>
                      <a:pPr>
                        <a:buNone/>
                      </a:pPr>
                      <a:r>
                        <a:rPr lang="en-US" sz="2200" b="1"/>
                        <a:t>Vue,js</a:t>
                      </a:r>
                      <a:endParaRPr lang="en-US" sz="2200" b="1"/>
                    </a:p>
                  </a:txBody>
                  <a:tcPr/>
                </a:tc>
                <a:tc>
                  <a:txBody>
                    <a:bodyPr/>
                    <a:p>
                      <a:pPr>
                        <a:buNone/>
                      </a:pPr>
                      <a:r>
                        <a:rPr lang="en-US"/>
                        <a:t>Progressive JavaScript framework for UI development.</a:t>
                      </a:r>
                      <a:endParaRPr lang="en-US"/>
                    </a:p>
                  </a:txBody>
                  <a:tcPr/>
                </a:tc>
              </a:tr>
            </a:tbl>
          </a:graphicData>
        </a:graphic>
      </p:graphicFrame>
      <p:sp>
        <p:nvSpPr>
          <p:cNvPr id="5" name="Text Box 4"/>
          <p:cNvSpPr txBox="1"/>
          <p:nvPr/>
        </p:nvSpPr>
        <p:spPr>
          <a:xfrm>
            <a:off x="2098040" y="388620"/>
            <a:ext cx="4064000" cy="368300"/>
          </a:xfrm>
          <a:prstGeom prst="rect">
            <a:avLst/>
          </a:prstGeom>
          <a:noFill/>
        </p:spPr>
        <p:txBody>
          <a:bodyPr wrap="square" rtlCol="0">
            <a:spAutoFit/>
          </a:bodyPr>
          <a:p>
            <a:r>
              <a:rPr lang="en-US" b="1">
                <a:solidFill>
                  <a:schemeClr val="tx1"/>
                </a:solidFill>
                <a:effectLst>
                  <a:outerShdw blurRad="38100" dist="19050" dir="2700000" algn="tl" rotWithShape="0">
                    <a:schemeClr val="dk1">
                      <a:alpha val="40000"/>
                    </a:schemeClr>
                  </a:outerShdw>
                </a:effectLst>
              </a:rPr>
              <a:t>Frontend Development:</a:t>
            </a:r>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57755" y="551815"/>
            <a:ext cx="3853180" cy="645160"/>
          </a:xfrm>
          <a:prstGeom prst="rect">
            <a:avLst/>
          </a:prstGeom>
          <a:noFill/>
        </p:spPr>
        <p:txBody>
          <a:bodyPr wrap="square" rtlCol="0">
            <a:spAutoFit/>
          </a:bodyPr>
          <a:p>
            <a:r>
              <a:rPr lang="en-US" b="1">
                <a:solidFill>
                  <a:schemeClr val="tx1"/>
                </a:solidFill>
                <a:effectLst>
                  <a:outerShdw blurRad="38100" dist="19050" dir="2700000" algn="tl" rotWithShape="0">
                    <a:schemeClr val="dk1">
                      <a:alpha val="40000"/>
                    </a:schemeClr>
                  </a:outerShdw>
                </a:effectLst>
              </a:rPr>
              <a:t>Backend Development:</a:t>
            </a:r>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p:txBody>
      </p:sp>
      <p:graphicFrame>
        <p:nvGraphicFramePr>
          <p:cNvPr id="3" name="Table 2"/>
          <p:cNvGraphicFramePr/>
          <p:nvPr/>
        </p:nvGraphicFramePr>
        <p:xfrm>
          <a:off x="1828800" y="1196975"/>
          <a:ext cx="8533765" cy="3429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en-US">
                          <a:solidFill>
                            <a:srgbClr val="FF0000"/>
                          </a:solidFill>
                          <a:highlight>
                            <a:srgbClr val="FFFF00"/>
                          </a:highlight>
                        </a:rPr>
                        <a:t>Tech. Used</a:t>
                      </a:r>
                      <a:endParaRPr lang="en-US">
                        <a:solidFill>
                          <a:srgbClr val="FF0000"/>
                        </a:solidFill>
                        <a:highlight>
                          <a:srgbClr val="FFFF00"/>
                        </a:highlight>
                      </a:endParaRPr>
                    </a:p>
                  </a:txBody>
                  <a:tcPr>
                    <a:solidFill>
                      <a:schemeClr val="bg1">
                        <a:lumMod val="75000"/>
                      </a:schemeClr>
                    </a:solidFill>
                  </a:tcPr>
                </a:tc>
                <a:tc>
                  <a:txBody>
                    <a:bodyPr/>
                    <a:p>
                      <a:pPr algn="ctr">
                        <a:buNone/>
                      </a:pPr>
                      <a:r>
                        <a:rPr lang="en-US">
                          <a:solidFill>
                            <a:srgbClr val="FF0000"/>
                          </a:solidFill>
                          <a:highlight>
                            <a:srgbClr val="FFFF00"/>
                          </a:highlight>
                        </a:rPr>
                        <a:t>Description</a:t>
                      </a:r>
                      <a:endParaRPr lang="en-US">
                        <a:solidFill>
                          <a:srgbClr val="FF0000"/>
                        </a:solidFill>
                        <a:highlight>
                          <a:srgbClr val="FFFF00"/>
                        </a:highlight>
                      </a:endParaRPr>
                    </a:p>
                  </a:txBody>
                  <a:tcPr>
                    <a:solidFill>
                      <a:schemeClr val="bg1">
                        <a:lumMod val="75000"/>
                      </a:schemeClr>
                    </a:solidFill>
                  </a:tcPr>
                </a:tc>
              </a:tr>
              <a:tr h="381000">
                <a:tc>
                  <a:txBody>
                    <a:bodyPr/>
                    <a:p>
                      <a:pPr>
                        <a:buNone/>
                      </a:pPr>
                      <a:r>
                        <a:rPr lang="en-US" b="1"/>
                        <a:t>Node.js</a:t>
                      </a:r>
                      <a:endParaRPr lang="en-US" b="1"/>
                    </a:p>
                  </a:txBody>
                  <a:tcPr>
                    <a:solidFill>
                      <a:schemeClr val="bg1">
                        <a:lumMod val="75000"/>
                      </a:schemeClr>
                    </a:solidFill>
                  </a:tcPr>
                </a:tc>
                <a:tc>
                  <a:txBody>
                    <a:bodyPr/>
                    <a:p>
                      <a:pPr>
                        <a:buNone/>
                      </a:pPr>
                      <a:r>
                        <a:rPr lang="en-US"/>
                        <a:t>JavaScript runtime environment for server-side apps.</a:t>
                      </a:r>
                      <a:endParaRPr lang="en-US"/>
                    </a:p>
                  </a:txBody>
                  <a:tcPr>
                    <a:solidFill>
                      <a:schemeClr val="bg1">
                        <a:lumMod val="75000"/>
                      </a:schemeClr>
                    </a:solidFill>
                  </a:tcPr>
                </a:tc>
              </a:tr>
              <a:tr h="381000">
                <a:tc>
                  <a:txBody>
                    <a:bodyPr/>
                    <a:p>
                      <a:pPr>
                        <a:buNone/>
                      </a:pPr>
                      <a:r>
                        <a:rPr lang="en-US" b="1"/>
                        <a:t>Python</a:t>
                      </a:r>
                      <a:endParaRPr lang="en-US" b="1"/>
                    </a:p>
                  </a:txBody>
                  <a:tcPr>
                    <a:solidFill>
                      <a:schemeClr val="bg1">
                        <a:lumMod val="75000"/>
                      </a:schemeClr>
                    </a:solidFill>
                  </a:tcPr>
                </a:tc>
                <a:tc>
                  <a:txBody>
                    <a:bodyPr/>
                    <a:p>
                      <a:pPr>
                        <a:buNone/>
                      </a:pPr>
                      <a:r>
                        <a:rPr lang="en-US"/>
                        <a:t>General-purpose programming language for backend.</a:t>
                      </a:r>
                      <a:endParaRPr lang="en-US"/>
                    </a:p>
                  </a:txBody>
                  <a:tcPr>
                    <a:solidFill>
                      <a:schemeClr val="bg1">
                        <a:lumMod val="75000"/>
                      </a:schemeClr>
                    </a:solidFill>
                  </a:tcPr>
                </a:tc>
              </a:tr>
              <a:tr h="381000">
                <a:tc>
                  <a:txBody>
                    <a:bodyPr/>
                    <a:p>
                      <a:pPr>
                        <a:buNone/>
                      </a:pPr>
                      <a:r>
                        <a:rPr lang="en-US" b="1"/>
                        <a:t>Ruby</a:t>
                      </a:r>
                      <a:endParaRPr lang="en-US" b="1"/>
                    </a:p>
                  </a:txBody>
                  <a:tcPr>
                    <a:solidFill>
                      <a:schemeClr val="bg1">
                        <a:lumMod val="75000"/>
                      </a:schemeClr>
                    </a:solidFill>
                  </a:tcPr>
                </a:tc>
                <a:tc>
                  <a:txBody>
                    <a:bodyPr/>
                    <a:p>
                      <a:pPr>
                        <a:buNone/>
                      </a:pPr>
                      <a:r>
                        <a:rPr lang="en-US"/>
                        <a:t>Dynamic, object-oriented language for web apps.</a:t>
                      </a:r>
                      <a:endParaRPr lang="en-US"/>
                    </a:p>
                  </a:txBody>
                  <a:tcPr>
                    <a:solidFill>
                      <a:schemeClr val="bg1">
                        <a:lumMod val="75000"/>
                      </a:schemeClr>
                    </a:solidFill>
                  </a:tcPr>
                </a:tc>
              </a:tr>
              <a:tr h="381000">
                <a:tc>
                  <a:txBody>
                    <a:bodyPr/>
                    <a:p>
                      <a:pPr>
                        <a:buNone/>
                      </a:pPr>
                      <a:r>
                        <a:rPr lang="en-US" b="1"/>
                        <a:t>Java</a:t>
                      </a:r>
                      <a:endParaRPr lang="en-US" b="1"/>
                    </a:p>
                  </a:txBody>
                  <a:tcPr>
                    <a:solidFill>
                      <a:schemeClr val="bg1">
                        <a:lumMod val="75000"/>
                      </a:schemeClr>
                    </a:solidFill>
                  </a:tcPr>
                </a:tc>
                <a:tc>
                  <a:txBody>
                    <a:bodyPr/>
                    <a:p>
                      <a:pPr>
                        <a:buNone/>
                      </a:pPr>
                      <a:r>
                        <a:rPr lang="en-US"/>
                        <a:t>Versatile, object-oriented language for enterprise.</a:t>
                      </a:r>
                      <a:endParaRPr lang="en-US"/>
                    </a:p>
                  </a:txBody>
                  <a:tcPr>
                    <a:solidFill>
                      <a:schemeClr val="bg1">
                        <a:lumMod val="75000"/>
                      </a:schemeClr>
                    </a:solidFill>
                  </a:tcPr>
                </a:tc>
              </a:tr>
              <a:tr h="381000">
                <a:tc>
                  <a:txBody>
                    <a:bodyPr/>
                    <a:p>
                      <a:pPr>
                        <a:buNone/>
                      </a:pPr>
                      <a:r>
                        <a:rPr lang="en-US" b="1"/>
                        <a:t>PHP</a:t>
                      </a:r>
                      <a:endParaRPr lang="en-US" b="1"/>
                    </a:p>
                  </a:txBody>
                  <a:tcPr>
                    <a:solidFill>
                      <a:schemeClr val="bg1">
                        <a:lumMod val="75000"/>
                      </a:schemeClr>
                    </a:solidFill>
                  </a:tcPr>
                </a:tc>
                <a:tc>
                  <a:txBody>
                    <a:bodyPr/>
                    <a:p>
                      <a:pPr>
                        <a:buNone/>
                      </a:pPr>
                      <a:r>
                        <a:rPr lang="en-US"/>
                        <a:t>Scripting language for web development.</a:t>
                      </a:r>
                      <a:endParaRPr lang="en-US"/>
                    </a:p>
                  </a:txBody>
                  <a:tcPr>
                    <a:solidFill>
                      <a:schemeClr val="bg1">
                        <a:lumMod val="75000"/>
                      </a:schemeClr>
                    </a:solidFill>
                  </a:tcPr>
                </a:tc>
              </a:tr>
              <a:tr h="381000">
                <a:tc>
                  <a:txBody>
                    <a:bodyPr/>
                    <a:p>
                      <a:pPr>
                        <a:buNone/>
                      </a:pPr>
                      <a:r>
                        <a:rPr lang="en-US" b="1"/>
                        <a:t>Django (Python)</a:t>
                      </a:r>
                      <a:endParaRPr lang="en-US" b="1"/>
                    </a:p>
                  </a:txBody>
                  <a:tcPr>
                    <a:solidFill>
                      <a:schemeClr val="bg1">
                        <a:lumMod val="75000"/>
                      </a:schemeClr>
                    </a:solidFill>
                  </a:tcPr>
                </a:tc>
                <a:tc>
                  <a:txBody>
                    <a:bodyPr/>
                    <a:p>
                      <a:pPr>
                        <a:buNone/>
                      </a:pPr>
                      <a:r>
                        <a:rPr lang="en-US"/>
                        <a:t>High-level Python framework for web applications.</a:t>
                      </a:r>
                      <a:endParaRPr lang="en-US"/>
                    </a:p>
                  </a:txBody>
                  <a:tcPr>
                    <a:solidFill>
                      <a:schemeClr val="bg1">
                        <a:lumMod val="75000"/>
                      </a:schemeClr>
                    </a:solidFill>
                  </a:tcPr>
                </a:tc>
              </a:tr>
              <a:tr h="381000">
                <a:tc>
                  <a:txBody>
                    <a:bodyPr/>
                    <a:p>
                      <a:pPr>
                        <a:buNone/>
                      </a:pPr>
                      <a:r>
                        <a:rPr lang="en-US" b="1"/>
                        <a:t>Ruby on Rails</a:t>
                      </a:r>
                      <a:endParaRPr lang="en-US" b="1"/>
                    </a:p>
                  </a:txBody>
                  <a:tcPr>
                    <a:solidFill>
                      <a:schemeClr val="bg1">
                        <a:lumMod val="75000"/>
                      </a:schemeClr>
                    </a:solidFill>
                  </a:tcPr>
                </a:tc>
                <a:tc>
                  <a:txBody>
                    <a:bodyPr/>
                    <a:p>
                      <a:pPr>
                        <a:buNone/>
                      </a:pPr>
                      <a:r>
                        <a:rPr lang="en-US"/>
                        <a:t>Ruby-based framework for web development.</a:t>
                      </a:r>
                      <a:endParaRPr lang="en-US"/>
                    </a:p>
                  </a:txBody>
                  <a:tcPr>
                    <a:solidFill>
                      <a:schemeClr val="bg1">
                        <a:lumMod val="75000"/>
                      </a:schemeClr>
                    </a:solidFill>
                  </a:tcPr>
                </a:tc>
              </a:tr>
              <a:tr h="381000">
                <a:tc>
                  <a:txBody>
                    <a:bodyPr/>
                    <a:p>
                      <a:pPr>
                        <a:buNone/>
                      </a:pPr>
                      <a:r>
                        <a:rPr lang="en-US" b="1"/>
                        <a:t>Express.js (Node.js)</a:t>
                      </a:r>
                      <a:endParaRPr lang="en-US" b="1"/>
                    </a:p>
                  </a:txBody>
                  <a:tcPr>
                    <a:solidFill>
                      <a:schemeClr val="bg1">
                        <a:lumMod val="75000"/>
                      </a:schemeClr>
                    </a:solidFill>
                  </a:tcPr>
                </a:tc>
                <a:tc>
                  <a:txBody>
                    <a:bodyPr/>
                    <a:p>
                      <a:pPr>
                        <a:buNone/>
                      </a:pPr>
                      <a:r>
                        <a:rPr lang="en-US"/>
                        <a:t>Minimalist web application framework for Node.js.</a:t>
                      </a:r>
                      <a:endParaRPr lang="en-US"/>
                    </a:p>
                  </a:txBody>
                  <a:tcPr>
                    <a:solidFill>
                      <a:schemeClr val="bg1">
                        <a:lumMod val="75000"/>
                      </a:schemeClr>
                    </a:solidFill>
                  </a:tcPr>
                </a:tc>
              </a:tr>
            </a:tbl>
          </a:graphicData>
        </a:graphic>
      </p:graphicFrame>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2016125" y="1068070"/>
          <a:ext cx="8533130" cy="6019800"/>
        </p:xfrm>
        <a:graphic>
          <a:graphicData uri="http://schemas.openxmlformats.org/drawingml/2006/table">
            <a:tbl>
              <a:tblPr firstRow="1" bandRow="1">
                <a:tableStyleId>{D27102A9-8310-4765-A935-A1911B00CA55}</a:tableStyleId>
              </a:tblPr>
              <a:tblGrid>
                <a:gridCol w="4266565"/>
                <a:gridCol w="4266565"/>
              </a:tblGrid>
              <a:tr h="289560">
                <a:tc>
                  <a:txBody>
                    <a:bodyPr/>
                    <a:p>
                      <a:pPr algn="ctr">
                        <a:buNone/>
                      </a:pPr>
                      <a:r>
                        <a:rPr lang="en-US" sz="1500" i="1">
                          <a:solidFill>
                            <a:schemeClr val="tx1"/>
                          </a:solidFill>
                        </a:rPr>
                        <a:t>Backend Develpment with Python Aspects:</a:t>
                      </a:r>
                      <a:endParaRPr lang="en-US" sz="1500" i="1">
                        <a:solidFill>
                          <a:schemeClr val="tx1"/>
                        </a:solidFill>
                      </a:endParaRPr>
                    </a:p>
                  </a:txBody>
                  <a:tcPr/>
                </a:tc>
                <a:tc>
                  <a:txBody>
                    <a:bodyPr/>
                    <a:p>
                      <a:pPr>
                        <a:buNone/>
                      </a:pPr>
                      <a:endParaRPr lang="en-US" sz="1300"/>
                    </a:p>
                  </a:txBody>
                  <a:tcPr/>
                </a:tc>
              </a:tr>
              <a:tr h="246380">
                <a:tc>
                  <a:txBody>
                    <a:bodyPr/>
                    <a:p>
                      <a:pPr algn="ctr">
                        <a:buNone/>
                      </a:pPr>
                      <a:r>
                        <a:rPr lang="en-US" sz="1300">
                          <a:solidFill>
                            <a:srgbClr val="FF0000"/>
                          </a:solidFill>
                          <a:highlight>
                            <a:srgbClr val="FFFF00"/>
                          </a:highlight>
                        </a:rPr>
                        <a:t>Aspect</a:t>
                      </a:r>
                      <a:endParaRPr lang="en-US" sz="1300">
                        <a:solidFill>
                          <a:srgbClr val="FF0000"/>
                        </a:solidFill>
                        <a:highlight>
                          <a:srgbClr val="FFFF00"/>
                        </a:highlight>
                      </a:endParaRPr>
                    </a:p>
                  </a:txBody>
                  <a:tcPr/>
                </a:tc>
                <a:tc>
                  <a:txBody>
                    <a:bodyPr/>
                    <a:p>
                      <a:pPr algn="ctr">
                        <a:buNone/>
                      </a:pPr>
                      <a:r>
                        <a:rPr lang="en-US" sz="1300">
                          <a:solidFill>
                            <a:srgbClr val="FF0000"/>
                          </a:solidFill>
                          <a:highlight>
                            <a:srgbClr val="FFFF00"/>
                          </a:highlight>
                        </a:rPr>
                        <a:t>Description</a:t>
                      </a:r>
                      <a:endParaRPr lang="en-US" sz="1300">
                        <a:solidFill>
                          <a:srgbClr val="FF0000"/>
                        </a:solidFill>
                        <a:highlight>
                          <a:srgbClr val="FFFF00"/>
                        </a:highlight>
                      </a:endParaRPr>
                    </a:p>
                  </a:txBody>
                  <a:tcPr/>
                </a:tc>
              </a:tr>
              <a:tr h="487680">
                <a:tc>
                  <a:txBody>
                    <a:bodyPr/>
                    <a:p>
                      <a:pPr>
                        <a:buNone/>
                      </a:pPr>
                      <a:r>
                        <a:rPr lang="en-US" sz="1300"/>
                        <a:t>Web Frameworks</a:t>
                      </a:r>
                      <a:endParaRPr lang="en-US" sz="1300"/>
                    </a:p>
                  </a:txBody>
                  <a:tcPr/>
                </a:tc>
                <a:tc>
                  <a:txBody>
                    <a:bodyPr/>
                    <a:p>
                      <a:pPr>
                        <a:buNone/>
                      </a:pPr>
                      <a:r>
                        <a:rPr lang="en-US" sz="1300"/>
                        <a:t>Python web frameworks like Django or Flask for server-side development.</a:t>
                      </a:r>
                      <a:endParaRPr lang="en-US" sz="1300"/>
                    </a:p>
                  </a:txBody>
                  <a:tcPr/>
                </a:tc>
              </a:tr>
              <a:tr h="289560">
                <a:tc>
                  <a:txBody>
                    <a:bodyPr/>
                    <a:p>
                      <a:pPr>
                        <a:buNone/>
                      </a:pPr>
                      <a:r>
                        <a:rPr lang="en-US" sz="1300"/>
                        <a:t>API Development</a:t>
                      </a:r>
                      <a:endParaRPr lang="en-US" sz="1300"/>
                    </a:p>
                  </a:txBody>
                  <a:tcPr/>
                </a:tc>
                <a:tc>
                  <a:txBody>
                    <a:bodyPr/>
                    <a:p>
                      <a:pPr>
                        <a:buNone/>
                      </a:pPr>
                      <a:r>
                        <a:rPr lang="en-US" sz="1300"/>
                        <a:t>Creating RESTful API endpoints using Python.</a:t>
                      </a:r>
                      <a:endParaRPr lang="en-US" sz="1300"/>
                    </a:p>
                  </a:txBody>
                  <a:tcPr/>
                </a:tc>
              </a:tr>
              <a:tr h="289560">
                <a:tc>
                  <a:txBody>
                    <a:bodyPr/>
                    <a:p>
                      <a:pPr>
                        <a:buNone/>
                      </a:pPr>
                      <a:r>
                        <a:rPr lang="en-US" sz="1300"/>
                        <a:t>Data Processing</a:t>
                      </a:r>
                      <a:endParaRPr lang="en-US" sz="1300"/>
                    </a:p>
                  </a:txBody>
                  <a:tcPr/>
                </a:tc>
                <a:tc>
                  <a:txBody>
                    <a:bodyPr/>
                    <a:p>
                      <a:pPr>
                        <a:buNone/>
                      </a:pPr>
                      <a:r>
                        <a:rPr lang="en-US" sz="1300"/>
                        <a:t>Using Python for server-side data manipulation.</a:t>
                      </a:r>
                      <a:endParaRPr lang="en-US" sz="1300"/>
                    </a:p>
                  </a:txBody>
                  <a:tcPr/>
                </a:tc>
              </a:tr>
              <a:tr h="487680">
                <a:tc>
                  <a:txBody>
                    <a:bodyPr/>
                    <a:p>
                      <a:pPr>
                        <a:buNone/>
                      </a:pPr>
                      <a:r>
                        <a:rPr lang="en-US" sz="1300"/>
                        <a:t>Database Interaction</a:t>
                      </a:r>
                      <a:endParaRPr lang="en-US" sz="1300"/>
                    </a:p>
                  </a:txBody>
                  <a:tcPr/>
                </a:tc>
                <a:tc>
                  <a:txBody>
                    <a:bodyPr/>
                    <a:p>
                      <a:pPr>
                        <a:buNone/>
                      </a:pPr>
                      <a:r>
                        <a:rPr lang="en-US" sz="1300"/>
                        <a:t>Python libraries for interacting with databases (e.g., Django ORM, SQLAlchemy).</a:t>
                      </a:r>
                      <a:endParaRPr lang="en-US" sz="1300"/>
                    </a:p>
                  </a:txBody>
                  <a:tcPr/>
                </a:tc>
              </a:tr>
              <a:tr h="487680">
                <a:tc>
                  <a:txBody>
                    <a:bodyPr/>
                    <a:p>
                      <a:pPr>
                        <a:buNone/>
                      </a:pPr>
                      <a:r>
                        <a:rPr lang="en-US" sz="1300"/>
                        <a:t>Template Rendering (Django-specific)</a:t>
                      </a:r>
                      <a:endParaRPr lang="en-US" sz="1300"/>
                    </a:p>
                  </a:txBody>
                  <a:tcPr/>
                </a:tc>
                <a:tc>
                  <a:txBody>
                    <a:bodyPr/>
                    <a:p>
                      <a:pPr>
                        <a:buNone/>
                      </a:pPr>
                      <a:r>
                        <a:rPr lang="en-US" sz="1300"/>
                        <a:t>Rendering dynamic content in HTML templates using Python.</a:t>
                      </a:r>
                      <a:endParaRPr lang="en-US" sz="1300"/>
                    </a:p>
                  </a:txBody>
                  <a:tcPr/>
                </a:tc>
              </a:tr>
              <a:tr h="487680">
                <a:tc>
                  <a:txBody>
                    <a:bodyPr/>
                    <a:p>
                      <a:pPr>
                        <a:buNone/>
                      </a:pPr>
                      <a:r>
                        <a:rPr lang="en-US" sz="1300"/>
                        <a:t>Deployment</a:t>
                      </a:r>
                      <a:endParaRPr lang="en-US" sz="1300"/>
                    </a:p>
                  </a:txBody>
                  <a:tcPr/>
                </a:tc>
                <a:tc>
                  <a:txBody>
                    <a:bodyPr/>
                    <a:p>
                      <a:pPr>
                        <a:buNone/>
                      </a:pPr>
                      <a:r>
                        <a:rPr lang="en-US" sz="1300"/>
                        <a:t>Deploying the Python backend on a web server or cloud platform.</a:t>
                      </a:r>
                      <a:endParaRPr lang="en-US" sz="1300"/>
                    </a:p>
                  </a:txBody>
                  <a:tcPr/>
                </a:tc>
              </a:tr>
              <a:tr h="487680">
                <a:tc>
                  <a:txBody>
                    <a:bodyPr/>
                    <a:p>
                      <a:pPr>
                        <a:buNone/>
                      </a:pPr>
                      <a:r>
                        <a:rPr lang="en-US" sz="1300"/>
                        <a:t>Communication</a:t>
                      </a:r>
                      <a:endParaRPr lang="en-US" sz="1300"/>
                    </a:p>
                  </a:txBody>
                  <a:tcPr/>
                </a:tc>
                <a:tc>
                  <a:txBody>
                    <a:bodyPr/>
                    <a:p>
                      <a:pPr>
                        <a:buNone/>
                      </a:pPr>
                      <a:r>
                        <a:rPr lang="en-US" sz="1300"/>
                        <a:t>Facilitating communication between frontend (JavaScript) and backend (Python) via HTTP requests.</a:t>
                      </a:r>
                      <a:endParaRPr lang="en-US" sz="1300"/>
                    </a:p>
                  </a:txBody>
                  <a:tcPr/>
                </a:tc>
              </a:tr>
            </a:tbl>
          </a:graphicData>
        </a:graphic>
      </p:graphicFrame>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81505" y="941070"/>
            <a:ext cx="8832215" cy="5169535"/>
          </a:xfrm>
          <a:prstGeom prst="rect">
            <a:avLst/>
          </a:prstGeom>
          <a:noFill/>
        </p:spPr>
        <p:txBody>
          <a:bodyPr wrap="square" rtlCol="0">
            <a:spAutoFit/>
          </a:bodyPr>
          <a:p>
            <a:pPr marL="285750" indent="-285750">
              <a:buFont typeface="Arial" panose="020B0604020202020204" pitchFamily="34" charset="0"/>
              <a:buChar char="•"/>
            </a:pPr>
            <a:r>
              <a:rPr lang="en-US" sz="1500" b="1"/>
              <a:t>Transpilers: You can use transpilers like Brython (Python to JavaScript transpiler) to write Python code that is then converted to JavaScript. This allows you to use Python syntax in the frontend. However, it may have limitations and might not support all Python libraries.</a:t>
            </a:r>
            <a:endParaRPr lang="en-US" sz="1500" b="1"/>
          </a:p>
          <a:p>
            <a:pPr marL="285750" indent="-285750">
              <a:buFont typeface="Arial" panose="020B0604020202020204" pitchFamily="34" charset="0"/>
              <a:buChar char="•"/>
            </a:pPr>
            <a:endParaRPr lang="en-US" sz="1500" b="1"/>
          </a:p>
          <a:p>
            <a:pPr marL="285750" indent="-285750">
              <a:buFont typeface="Arial" panose="020B0604020202020204" pitchFamily="34" charset="0"/>
              <a:buChar char="•"/>
            </a:pPr>
            <a:r>
              <a:rPr lang="en-US" sz="1500" b="1"/>
              <a:t>WebAssembly: You can compile Python code to WebAssembly (Wasm) using tools like Pyodide or RustPython. WebAssembly allows you to run Python code in the browser, but this approach may have performance limitations and lacks direct access to the DOM (Document Object Model).</a:t>
            </a:r>
            <a:endParaRPr lang="en-US" sz="1500" b="1"/>
          </a:p>
          <a:p>
            <a:pPr marL="285750" indent="-285750">
              <a:buFont typeface="Arial" panose="020B0604020202020204" pitchFamily="34" charset="0"/>
              <a:buChar char="•"/>
            </a:pPr>
            <a:endParaRPr lang="en-US" sz="1500" b="1"/>
          </a:p>
          <a:p>
            <a:pPr marL="285750" indent="-285750">
              <a:buFont typeface="Arial" panose="020B0604020202020204" pitchFamily="34" charset="0"/>
              <a:buChar char="•"/>
            </a:pPr>
            <a:r>
              <a:rPr lang="en-US" sz="1500" b="1"/>
              <a:t>Jupyter Notebooks: Jupyter notebooks can be embedded in web applications to provide an interactive Python environment in the frontend. This is often used for data analysis or educational purposes.</a:t>
            </a:r>
            <a:endParaRPr lang="en-US" sz="1500" b="1"/>
          </a:p>
          <a:p>
            <a:pPr marL="285750" indent="-285750">
              <a:buFont typeface="Arial" panose="020B0604020202020204" pitchFamily="34" charset="0"/>
              <a:buChar char="•"/>
            </a:pPr>
            <a:endParaRPr lang="en-US" sz="1500" b="1"/>
          </a:p>
          <a:p>
            <a:pPr marL="285750" indent="-285750">
              <a:buFont typeface="Arial" panose="020B0604020202020204" pitchFamily="34" charset="0"/>
              <a:buChar char="•"/>
            </a:pPr>
            <a:r>
              <a:rPr lang="en-US" sz="1500" b="1"/>
              <a:t>Python-Based Web Frameworks: Some Python-based web frameworks, like Tornado, can be used for both frontend and backend development. However, they are less common for frontend work compared to JavaScript-based frameworks.</a:t>
            </a:r>
            <a:endParaRPr lang="en-US" sz="1500" b="1"/>
          </a:p>
          <a:p>
            <a:pPr marL="285750" indent="-285750">
              <a:buFont typeface="Arial" panose="020B0604020202020204" pitchFamily="34" charset="0"/>
              <a:buChar char="•"/>
            </a:pPr>
            <a:endParaRPr lang="en-US" sz="1500" b="1"/>
          </a:p>
          <a:p>
            <a:pPr marL="285750" indent="-285750">
              <a:buFont typeface="Arial" panose="020B0604020202020204" pitchFamily="34" charset="0"/>
              <a:buChar char="•"/>
            </a:pPr>
            <a:r>
              <a:rPr lang="en-US" sz="1500" b="1"/>
              <a:t>Python for Build Tools: You can use Python for build tools and automation in frontend development. For example, you can use Python scripts to automate tasks like minification, bundling, or deployment.</a:t>
            </a:r>
            <a:endParaRPr lang="en-US" sz="1500" b="1"/>
          </a:p>
          <a:p>
            <a:pPr marL="285750" indent="-285750">
              <a:buFont typeface="Arial" panose="020B0604020202020204" pitchFamily="34" charset="0"/>
              <a:buChar char="•"/>
            </a:pPr>
            <a:endParaRPr lang="en-US" sz="1500" b="1"/>
          </a:p>
          <a:p>
            <a:pPr marL="285750" indent="-285750">
              <a:buFont typeface="Arial" panose="020B0604020202020204" pitchFamily="34" charset="0"/>
              <a:buChar char="•"/>
            </a:pPr>
            <a:r>
              <a:rPr lang="en-US" sz="1500" b="1"/>
              <a:t>Python in Data Visualization: Python libraries like Plotly or Bokeh can be used for data visualization on the frontend when combined with JavaScript.</a:t>
            </a:r>
            <a:endParaRPr lang="en-US" sz="1500" b="1"/>
          </a:p>
        </p:txBody>
      </p:sp>
      <p:sp>
        <p:nvSpPr>
          <p:cNvPr id="3" name="Text Box 2"/>
          <p:cNvSpPr txBox="1"/>
          <p:nvPr/>
        </p:nvSpPr>
        <p:spPr>
          <a:xfrm>
            <a:off x="3223260" y="421640"/>
            <a:ext cx="4950460" cy="398780"/>
          </a:xfrm>
          <a:prstGeom prst="rect">
            <a:avLst/>
          </a:prstGeom>
          <a:noFill/>
        </p:spPr>
        <p:txBody>
          <a:bodyPr wrap="square" rtlCol="0">
            <a:spAutoFit/>
          </a:bodyPr>
          <a:p>
            <a:pPr algn="ctr"/>
            <a:r>
              <a:rPr lang="en-US" sz="2000" b="1">
                <a:solidFill>
                  <a:schemeClr val="bg2"/>
                </a:solidFill>
                <a:highlight>
                  <a:srgbClr val="000080"/>
                </a:highlight>
              </a:rPr>
              <a:t>Python Aspects in Frontend </a:t>
            </a:r>
            <a:endParaRPr lang="en-US" sz="2000" b="1">
              <a:solidFill>
                <a:schemeClr val="bg2"/>
              </a:solidFill>
              <a:highlight>
                <a:srgbClr val="000080"/>
              </a:highlight>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9685" y="320675"/>
            <a:ext cx="7158355" cy="720090"/>
          </a:xfrm>
          <a:prstGeom prst="rect">
            <a:avLst/>
          </a:prstGeom>
          <a:noFill/>
        </p:spPr>
        <p:txBody>
          <a:bodyPr wrap="square" rtlCol="0">
            <a:noAutofit/>
            <a:scene3d>
              <a:camera prst="orthographicFront"/>
              <a:lightRig rig="threePt" dir="t"/>
            </a:scene3d>
          </a:bodyPr>
          <a:p>
            <a:pPr algn="ctr"/>
            <a:r>
              <a:rPr lang="en-US" sz="2500" b="1">
                <a:solidFill>
                  <a:schemeClr val="bg2">
                    <a:lumMod val="90000"/>
                  </a:schemeClr>
                </a:solidFill>
                <a:effectLst>
                  <a:outerShdw blurRad="38100" dist="25400" dir="5400000" algn="ctr" rotWithShape="0">
                    <a:srgbClr val="6E747A">
                      <a:alpha val="43000"/>
                    </a:srgbClr>
                  </a:outerShdw>
                </a:effectLst>
                <a:highlight>
                  <a:srgbClr val="000080"/>
                </a:highlight>
              </a:rPr>
              <a:t>SYNOPSIS AND PROJECT TRACKER</a:t>
            </a:r>
            <a:endParaRPr lang="en-US" sz="2500" b="1">
              <a:solidFill>
                <a:schemeClr val="bg2">
                  <a:lumMod val="90000"/>
                </a:schemeClr>
              </a:solidFill>
              <a:effectLst>
                <a:outerShdw blurRad="38100" dist="25400" dir="5400000" algn="ctr" rotWithShape="0">
                  <a:srgbClr val="6E747A">
                    <a:alpha val="43000"/>
                  </a:srgbClr>
                </a:outerShdw>
              </a:effectLst>
              <a:highlight>
                <a:srgbClr val="000080"/>
              </a:highlight>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Ovr>
    <a:overrideClrMapping bg1="lt1" tx1="dk1" bg2="lt2" tx2="dk2" accent1="accent1" accent2="accent2" accent3="accent3" accent4="accent4" accent5="accent5" accent6="accent6" hlink="hlink" folHlink="folHlink"/>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
        <p:cNvGrpSpPr/>
        <p:nvPr/>
      </p:nvGrpSpPr>
      <p:grpSpPr>
        <a:xfrm>
          <a:off x="0" y="0"/>
          <a:ext cx="0" cy="0"/>
          <a:chOff x="0" y="0"/>
          <a:chExt cx="0" cy="0"/>
        </a:xfrm>
      </p:grpSpPr>
      <p:sp>
        <p:nvSpPr>
          <p:cNvPr id="5" name="TextBox 25"/>
          <p:cNvSpPr txBox="1"/>
          <p:nvPr/>
        </p:nvSpPr>
        <p:spPr>
          <a:xfrm flipH="1">
            <a:off x="5433060" y="1651000"/>
            <a:ext cx="3382010" cy="443230"/>
          </a:xfrm>
          <a:prstGeom prst="rect">
            <a:avLst/>
          </a:prstGeom>
          <a:noFill/>
        </p:spPr>
        <p:txBody>
          <a:bodyPr wrap="square" rtlCol="0" anchor="ctr" anchorCtr="0">
            <a:noAutofit/>
            <a:scene3d>
              <a:camera prst="orthographicFront"/>
              <a:lightRig rig="threePt" dir="t"/>
            </a:scene3d>
          </a:bodyPr>
          <a:lstStyle/>
          <a:p>
            <a:pPr lvl="0" algn="ctr" fontAlgn="base"/>
            <a:endParaRPr lang="en-US" altLang="zh-CN" sz="3000" b="1" u="sng" dirty="0">
              <a:solidFill>
                <a:srgbClr val="CC4E3F"/>
              </a:solidFill>
              <a:effectLst/>
              <a:latin typeface="Philosopher" panose="00000500000000000000" charset="0"/>
              <a:ea typeface="Philosopher" panose="00000500000000000000" charset="0"/>
              <a:cs typeface="Philosopher" panose="00000500000000000000" charset="0"/>
              <a:sym typeface="Philosopher" panose="00000500000000000000" charset="0"/>
            </a:endParaRPr>
          </a:p>
        </p:txBody>
      </p:sp>
      <p:sp>
        <p:nvSpPr>
          <p:cNvPr id="6" name="TextBox 25"/>
          <p:cNvSpPr txBox="1"/>
          <p:nvPr/>
        </p:nvSpPr>
        <p:spPr>
          <a:xfrm flipH="1">
            <a:off x="5614545" y="741561"/>
            <a:ext cx="961004" cy="460375"/>
          </a:xfrm>
          <a:prstGeom prst="rect">
            <a:avLst/>
          </a:prstGeom>
          <a:noFill/>
        </p:spPr>
        <p:txBody>
          <a:bodyPr wrap="square" rtlCol="0">
            <a:spAutoFit/>
            <a:scene3d>
              <a:camera prst="orthographicFront"/>
              <a:lightRig rig="threePt" dir="t"/>
            </a:scene3d>
          </a:bodyPr>
          <a:lstStyle/>
          <a:p>
            <a:pPr lvl="0" algn="ctr" fontAlgn="base"/>
            <a:endParaRPr lang="zh-CN" altLang="en-US" sz="2400" b="1" strike="noStrike" noProof="1">
              <a:solidFill>
                <a:schemeClr val="tx2">
                  <a:lumMod val="50000"/>
                </a:schemeClr>
              </a:solidFill>
              <a:effectLst/>
              <a:latin typeface="Philosopher" panose="00000500000000000000" charset="0"/>
              <a:ea typeface="Philosopher" panose="00000500000000000000" charset="0"/>
              <a:sym typeface="Philosopher" panose="00000500000000000000" charset="0"/>
            </a:endParaRPr>
          </a:p>
        </p:txBody>
      </p:sp>
      <p:sp>
        <p:nvSpPr>
          <p:cNvPr id="702" name="Google Shape;702;p31"/>
          <p:cNvSpPr txBox="1"/>
          <p:nvPr>
            <p:ph type="title"/>
          </p:nvPr>
        </p:nvSpPr>
        <p:spPr>
          <a:xfrm>
            <a:off x="5433060" y="283210"/>
            <a:ext cx="2169795" cy="1367790"/>
          </a:xfrm>
          <a:prstGeom prst="rect">
            <a:avLst/>
          </a:prstGeom>
        </p:spPr>
        <p:txBody>
          <a:bodyPr spcFirstLastPara="1" wrap="square" lIns="91425" tIns="91425" rIns="91425" bIns="91425" anchor="b" anchorCtr="0">
            <a:noAutofit/>
          </a:bodyPr>
          <a:p>
            <a:pPr marL="0" lvl="0" indent="0" algn="ctr" rtl="0">
              <a:spcBef>
                <a:spcPts val="0"/>
              </a:spcBef>
              <a:spcAft>
                <a:spcPts val="0"/>
              </a:spcAft>
              <a:buNone/>
            </a:pPr>
            <a:r>
              <a:rPr lang="en-US" altLang="en-GB"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Members</a:t>
            </a:r>
            <a:endParaRPr lang="en-US" altLang="en-GB"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703" name="Google Shape;703;p31"/>
          <p:cNvSpPr txBox="1"/>
          <p:nvPr>
            <p:ph type="body" idx="1"/>
          </p:nvPr>
        </p:nvSpPr>
        <p:spPr>
          <a:xfrm>
            <a:off x="5319395" y="1837055"/>
            <a:ext cx="2995930" cy="2852420"/>
          </a:xfrm>
          <a:prstGeom prst="rect">
            <a:avLst/>
          </a:prstGeom>
        </p:spPr>
        <p:txBody>
          <a:bodyPr spcFirstLastPara="1" wrap="square" lIns="91425" tIns="91425" rIns="91425" bIns="91425" anchor="t" anchorCtr="0">
            <a:noAutofit/>
          </a:bodyPr>
          <a:p>
            <a:pPr marL="342900" lvl="0" indent="-342900" algn="l" rtl="0">
              <a:spcBef>
                <a:spcPts val="0"/>
              </a:spcBef>
              <a:spcAft>
                <a:spcPts val="0"/>
              </a:spcAft>
            </a:pPr>
            <a:r>
              <a:rPr lang="en-US" altLang="en-GB" sz="2500"/>
              <a:t>Akshay Jadhav</a:t>
            </a:r>
            <a:endParaRPr lang="en-US" altLang="en-GB" sz="2500"/>
          </a:p>
          <a:p>
            <a:pPr marL="342900" lvl="0" indent="-342900" algn="l" rtl="0">
              <a:spcBef>
                <a:spcPts val="0"/>
              </a:spcBef>
              <a:spcAft>
                <a:spcPts val="0"/>
              </a:spcAft>
            </a:pPr>
            <a:r>
              <a:rPr lang="en-US" altLang="en-GB" sz="2500"/>
              <a:t>Akshat Bhatt</a:t>
            </a:r>
            <a:endParaRPr lang="en-US" altLang="en-GB" sz="2500"/>
          </a:p>
          <a:p>
            <a:pPr marL="342900" lvl="0" indent="-342900" algn="l" rtl="0">
              <a:spcBef>
                <a:spcPts val="0"/>
              </a:spcBef>
              <a:spcAft>
                <a:spcPts val="0"/>
              </a:spcAft>
            </a:pPr>
            <a:r>
              <a:rPr lang="en-US" altLang="en-GB" sz="2500"/>
              <a:t>Om Mangate</a:t>
            </a:r>
            <a:endParaRPr lang="en-US" altLang="en-GB" sz="2500"/>
          </a:p>
          <a:p>
            <a:pPr marL="342900" lvl="0" indent="-342900" algn="l" rtl="0">
              <a:spcBef>
                <a:spcPts val="0"/>
              </a:spcBef>
              <a:spcAft>
                <a:spcPts val="0"/>
              </a:spcAft>
            </a:pPr>
            <a:r>
              <a:rPr lang="en-US" altLang="en-GB" sz="2500"/>
              <a:t>Unmesh Kakuste</a:t>
            </a:r>
            <a:endParaRPr lang="en-US" altLang="en-GB" sz="2500"/>
          </a:p>
        </p:txBody>
      </p:sp>
      <p:grpSp>
        <p:nvGrpSpPr>
          <p:cNvPr id="704" name="Google Shape;704;p31"/>
          <p:cNvGrpSpPr/>
          <p:nvPr/>
        </p:nvGrpSpPr>
        <p:grpSpPr>
          <a:xfrm>
            <a:off x="2027524" y="1837363"/>
            <a:ext cx="1600177" cy="1414164"/>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725" name="Google Shape;725;p31"/>
          <p:cNvGrpSpPr/>
          <p:nvPr/>
        </p:nvGrpSpPr>
        <p:grpSpPr>
          <a:xfrm>
            <a:off x="4705985" y="1201420"/>
            <a:ext cx="95250" cy="275082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overrideClrMapping bg1="lt1" tx1="dk1" bg2="dk2" tx2="lt2" accent1="accent1" accent2="accent2" accent3="accent3" accent4="accent4" accent5="accent5" accent6="accent6" hlink="hlink" folHlink="folHlink"/>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5"/>
                                        </p:tgtEl>
                                      </p:cBhvr>
                                    </p:animEffect>
                                    <p:animScale>
                                      <p:cBhvr>
                                        <p:cTn id="11" dur="250" autoRev="1" fill="hold"/>
                                        <p:tgtEl>
                                          <p:spTgt spid="5"/>
                                        </p:tgtEl>
                                      </p:cBhvr>
                                      <p:by x="105000" y="105000"/>
                                    </p:animScale>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26" presetClass="emph" presetSubtype="0" fill="hold" grpId="1" nodeType="afterEffect">
                                  <p:stCondLst>
                                    <p:cond delay="0"/>
                                  </p:stCondLst>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58890" y="1706703"/>
            <a:ext cx="997131" cy="3444236"/>
            <a:chOff x="3360180" y="557353"/>
            <a:chExt cx="997131" cy="3444236"/>
          </a:xfrm>
        </p:grpSpPr>
        <p:sp>
          <p:nvSpPr>
            <p:cNvPr id="20" name="任意多边形: 形状 19"/>
            <p:cNvSpPr/>
            <p:nvPr/>
          </p:nvSpPr>
          <p:spPr>
            <a:xfrm>
              <a:off x="3360180" y="2434044"/>
              <a:ext cx="686280" cy="1567545"/>
            </a:xfrm>
            <a:custGeom>
              <a:avLst/>
              <a:gdLst>
                <a:gd name="connsiteX0" fmla="*/ 1193074 w 1193074"/>
                <a:gd name="connsiteY0" fmla="*/ 0 h 984069"/>
                <a:gd name="connsiteX1" fmla="*/ 0 w 1193074"/>
                <a:gd name="connsiteY1" fmla="*/ 0 h 984069"/>
                <a:gd name="connsiteX2" fmla="*/ 0 w 1193074"/>
                <a:gd name="connsiteY2" fmla="*/ 984069 h 984069"/>
              </a:gdLst>
              <a:ahLst/>
              <a:cxnLst>
                <a:cxn ang="0">
                  <a:pos x="connsiteX0" y="connsiteY0"/>
                </a:cxn>
                <a:cxn ang="0">
                  <a:pos x="connsiteX1" y="connsiteY1"/>
                </a:cxn>
                <a:cxn ang="0">
                  <a:pos x="connsiteX2" y="connsiteY2"/>
                </a:cxn>
              </a:cxnLst>
              <a:rect l="l" t="t" r="r" b="b"/>
              <a:pathLst>
                <a:path w="1193074" h="984069">
                  <a:moveTo>
                    <a:pt x="1193074" y="0"/>
                  </a:moveTo>
                  <a:lnTo>
                    <a:pt x="0" y="0"/>
                  </a:lnTo>
                  <a:lnTo>
                    <a:pt x="0" y="984069"/>
                  </a:ln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hilosopher" panose="00000500000000000000" charset="0"/>
                <a:ea typeface="Philosopher" panose="00000500000000000000" charset="0"/>
                <a:sym typeface="Philosopher" panose="00000500000000000000" charset="0"/>
              </a:endParaRPr>
            </a:p>
          </p:txBody>
        </p:sp>
        <p:cxnSp>
          <p:nvCxnSpPr>
            <p:cNvPr id="22" name="直接连接符 21"/>
            <p:cNvCxnSpPr/>
            <p:nvPr/>
          </p:nvCxnSpPr>
          <p:spPr>
            <a:xfrm>
              <a:off x="4039448" y="557353"/>
              <a:ext cx="0" cy="188105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357311" y="938351"/>
              <a:ext cx="0" cy="150005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9884896" y="2873826"/>
            <a:ext cx="995434" cy="3448592"/>
            <a:chOff x="7836386" y="2873826"/>
            <a:chExt cx="995434" cy="3448592"/>
          </a:xfrm>
        </p:grpSpPr>
        <p:sp>
          <p:nvSpPr>
            <p:cNvPr id="21" name="任意多边形: 形状 20"/>
            <p:cNvSpPr/>
            <p:nvPr/>
          </p:nvSpPr>
          <p:spPr>
            <a:xfrm rot="10800000">
              <a:off x="8145540" y="2873826"/>
              <a:ext cx="686280" cy="1567545"/>
            </a:xfrm>
            <a:custGeom>
              <a:avLst/>
              <a:gdLst>
                <a:gd name="connsiteX0" fmla="*/ 1193074 w 1193074"/>
                <a:gd name="connsiteY0" fmla="*/ 0 h 984069"/>
                <a:gd name="connsiteX1" fmla="*/ 0 w 1193074"/>
                <a:gd name="connsiteY1" fmla="*/ 0 h 984069"/>
                <a:gd name="connsiteX2" fmla="*/ 0 w 1193074"/>
                <a:gd name="connsiteY2" fmla="*/ 984069 h 984069"/>
              </a:gdLst>
              <a:ahLst/>
              <a:cxnLst>
                <a:cxn ang="0">
                  <a:pos x="connsiteX0" y="connsiteY0"/>
                </a:cxn>
                <a:cxn ang="0">
                  <a:pos x="connsiteX1" y="connsiteY1"/>
                </a:cxn>
                <a:cxn ang="0">
                  <a:pos x="connsiteX2" y="connsiteY2"/>
                </a:cxn>
              </a:cxnLst>
              <a:rect l="l" t="t" r="r" b="b"/>
              <a:pathLst>
                <a:path w="1193074" h="984069">
                  <a:moveTo>
                    <a:pt x="1193074" y="0"/>
                  </a:moveTo>
                  <a:lnTo>
                    <a:pt x="0" y="0"/>
                  </a:lnTo>
                  <a:lnTo>
                    <a:pt x="0" y="984069"/>
                  </a:ln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hilosopher" panose="00000500000000000000" charset="0"/>
                <a:ea typeface="Philosopher" panose="00000500000000000000" charset="0"/>
                <a:sym typeface="Philosopher" panose="00000500000000000000" charset="0"/>
              </a:endParaRPr>
            </a:p>
          </p:txBody>
        </p:sp>
        <p:cxnSp>
          <p:nvCxnSpPr>
            <p:cNvPr id="24" name="直接连接符 23"/>
            <p:cNvCxnSpPr/>
            <p:nvPr/>
          </p:nvCxnSpPr>
          <p:spPr>
            <a:xfrm>
              <a:off x="7836386" y="4441367"/>
              <a:ext cx="0" cy="188105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154249" y="4441367"/>
              <a:ext cx="0" cy="150005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686315" y="1522144"/>
            <a:ext cx="4608830" cy="706755"/>
          </a:xfrm>
          <a:prstGeom prst="rect">
            <a:avLst/>
          </a:prstGeom>
          <a:noFill/>
        </p:spPr>
        <p:txBody>
          <a:bodyPr wrap="none" rtlCol="0">
            <a:spAutoFit/>
          </a:bodyPr>
          <a:lstStyle/>
          <a:p>
            <a:r>
              <a:rPr lang="en-US" altLang="zh-CN" sz="4000" b="1" dirty="0">
                <a:latin typeface="Philosopher" panose="00000500000000000000" charset="0"/>
                <a:ea typeface="Philosopher" panose="00000500000000000000" charset="0"/>
                <a:cs typeface="Philosopher" panose="00000500000000000000" charset="0"/>
                <a:sym typeface="Philosopher" panose="00000500000000000000" charset="0"/>
              </a:rPr>
              <a:t>Problem Statement:</a:t>
            </a:r>
            <a:endParaRPr lang="en-US" altLang="zh-CN" sz="4000" b="1" dirty="0">
              <a:latin typeface="Philosopher" panose="00000500000000000000" charset="0"/>
              <a:ea typeface="Philosopher" panose="00000500000000000000" charset="0"/>
              <a:cs typeface="Philosopher" panose="00000500000000000000" charset="0"/>
              <a:sym typeface="Philosopher" panose="00000500000000000000" charset="0"/>
            </a:endParaRPr>
          </a:p>
        </p:txBody>
      </p:sp>
      <p:sp>
        <p:nvSpPr>
          <p:cNvPr id="27" name="文本框 26"/>
          <p:cNvSpPr txBox="1"/>
          <p:nvPr/>
        </p:nvSpPr>
        <p:spPr>
          <a:xfrm>
            <a:off x="2540635" y="3769360"/>
            <a:ext cx="6691630" cy="2553335"/>
          </a:xfrm>
          <a:prstGeom prst="rect">
            <a:avLst/>
          </a:prstGeom>
          <a:noFill/>
        </p:spPr>
        <p:txBody>
          <a:bodyPr wrap="square" rtlCol="0">
            <a:spAutoFit/>
          </a:bodyPr>
          <a:lstStyle/>
          <a:p>
            <a:pPr algn="l"/>
            <a:r>
              <a:rPr lang="zh-CN" altLang="en-US" sz="2000" spc="300" dirty="0">
                <a:latin typeface="Philosopher" panose="00000500000000000000" charset="0"/>
                <a:ea typeface="Philosopher" panose="00000500000000000000" charset="0"/>
                <a:cs typeface="Philosopher" panose="00000500000000000000" charset="0"/>
                <a:sym typeface="Philosopher" panose="00000500000000000000" charset="0"/>
              </a:rPr>
              <a:t>Inefficient expense tracking and management lead to financial challenges for individuals and businesses. Existing solutions lack user-friendliness. Our project aims to create a user-friendly Expense Manager website to help users efficiently track, categorize, and analyze expenses, enabling better financial decisions.</a:t>
            </a:r>
            <a:endParaRPr lang="zh-CN" altLang="en-US" sz="2000" spc="300" dirty="0">
              <a:latin typeface="Philosopher" panose="00000500000000000000" charset="0"/>
              <a:ea typeface="Philosopher" panose="00000500000000000000" charset="0"/>
              <a:cs typeface="Philosopher" panose="00000500000000000000" charset="0"/>
              <a:sym typeface="Philosopher" panose="00000500000000000000"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4" presetClass="entr" presetSubtype="1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randombar(horizontal)">
                                      <p:cBhvr>
                                        <p:cTn id="18" dur="500"/>
                                        <p:tgtEl>
                                          <p:spTgt spid="26"/>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34"/>
          <p:cNvSpPr txBox="1"/>
          <p:nvPr/>
        </p:nvSpPr>
        <p:spPr>
          <a:xfrm>
            <a:off x="535976" y="226669"/>
            <a:ext cx="10576488" cy="706755"/>
          </a:xfrm>
          <a:prstGeom prst="rect">
            <a:avLst/>
          </a:prstGeom>
          <a:noFill/>
        </p:spPr>
        <p:txBody>
          <a:bodyPr wrap="square" rtlCol="0">
            <a:spAutoFit/>
          </a:bodyPr>
          <a:lstStyle/>
          <a:p>
            <a:pPr algn="ctr"/>
            <a:r>
              <a:rPr lang="en-US" altLang="zh-CN" sz="40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rPr>
              <a:t>Deep dive into problem</a:t>
            </a:r>
            <a:endParaRPr lang="en-US" altLang="zh-CN" sz="40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cxnSp>
        <p:nvCxnSpPr>
          <p:cNvPr id="59" name="直接连接符 58"/>
          <p:cNvCxnSpPr/>
          <p:nvPr/>
        </p:nvCxnSpPr>
        <p:spPr>
          <a:xfrm flipV="1">
            <a:off x="3021149" y="1023887"/>
            <a:ext cx="5605780" cy="825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3337540" y="2020570"/>
              <a:ext cx="635" cy="635"/>
            </p14:xfrm>
          </p:contentPart>
        </mc:Choice>
        <mc:Fallback xmlns="">
          <p:pic>
            <p:nvPicPr>
              <p:cNvPr id="4" name="Ink 3"/>
            </p:nvPicPr>
            <p:blipFill>
              <a:blip r:embed="rId2"/>
            </p:blipFill>
            <p:spPr>
              <a:xfrm>
                <a:off x="13337540" y="2020570"/>
                <a:ext cx="635" cy="635"/>
              </a:xfrm>
              <a:prstGeom prst="rect"/>
            </p:spPr>
          </p:pic>
        </mc:Fallback>
      </mc:AlternateContent>
      <p:sp>
        <p:nvSpPr>
          <p:cNvPr id="6" name="Text Box 5"/>
          <p:cNvSpPr txBox="1"/>
          <p:nvPr/>
        </p:nvSpPr>
        <p:spPr>
          <a:xfrm>
            <a:off x="2011680" y="1122045"/>
            <a:ext cx="7793355" cy="5354320"/>
          </a:xfrm>
          <a:prstGeom prst="rect">
            <a:avLst/>
          </a:prstGeom>
          <a:noFill/>
        </p:spPr>
        <p:txBody>
          <a:bodyPr wrap="square" rtlCol="0">
            <a:spAutoFit/>
          </a:bodyPr>
          <a:p>
            <a:pPr marL="285750" indent="-285750">
              <a:buFont typeface="Wingdings" panose="05000000000000000000" charset="0"/>
              <a:buChar char="ü"/>
            </a:pPr>
            <a:endParaRPr lang="en-US"/>
          </a:p>
          <a:p>
            <a:pPr marL="285750" indent="-285750">
              <a:buFont typeface="Wingdings" panose="05000000000000000000" charset="0"/>
              <a:buChar char="ü"/>
            </a:pPr>
            <a:r>
              <a:rPr lang="en-US" b="1"/>
              <a:t>Lost Receipts:</a:t>
            </a:r>
            <a:r>
              <a:rPr lang="en-US"/>
              <a:t> Paper receipts can be lost, faded, or damaged, leading to incomplete records and potential loss of tax deductions.</a:t>
            </a:r>
            <a:endParaRPr lang="en-US"/>
          </a:p>
          <a:p>
            <a:pPr marL="285750" indent="-285750">
              <a:buFont typeface="Wingdings" panose="05000000000000000000" charset="0"/>
              <a:buChar char="ü"/>
            </a:pPr>
            <a:endParaRPr lang="en-US" b="1"/>
          </a:p>
          <a:p>
            <a:pPr marL="285750" indent="-285750">
              <a:buFont typeface="Wingdings" panose="05000000000000000000" charset="0"/>
              <a:buChar char="ü"/>
            </a:pPr>
            <a:r>
              <a:rPr lang="en-US" b="1"/>
              <a:t>Time-Consuming</a:t>
            </a:r>
            <a:r>
              <a:rPr lang="en-US"/>
              <a:t>: Manually recording every expense is time-consuming and can be an inefficient use of valuable time.</a:t>
            </a:r>
            <a:endParaRPr lang="en-US"/>
          </a:p>
          <a:p>
            <a:pPr marL="285750" indent="-285750">
              <a:buFont typeface="Wingdings" panose="05000000000000000000" charset="0"/>
              <a:buChar char="ü"/>
            </a:pPr>
            <a:endParaRPr lang="en-US"/>
          </a:p>
          <a:p>
            <a:pPr marL="285750" indent="-285750">
              <a:buFont typeface="Wingdings" panose="05000000000000000000" charset="0"/>
              <a:buChar char="ü"/>
            </a:pPr>
            <a:r>
              <a:rPr lang="en-US" b="1"/>
              <a:t>Difficulty in Categorization</a:t>
            </a:r>
            <a:r>
              <a:rPr lang="en-US"/>
              <a:t>: Organizing and categorizing expenses manually can be cumbersome, requiring extra effort to classify spending correctly.</a:t>
            </a:r>
            <a:endParaRPr lang="en-US"/>
          </a:p>
          <a:p>
            <a:pPr marL="285750" indent="-285750">
              <a:buFont typeface="Wingdings" panose="05000000000000000000" charset="0"/>
              <a:buChar char="ü"/>
            </a:pPr>
            <a:endParaRPr lang="en-US"/>
          </a:p>
          <a:p>
            <a:pPr marL="285750" indent="-285750">
              <a:buFont typeface="Wingdings" panose="05000000000000000000" charset="0"/>
              <a:buChar char="ü"/>
            </a:pPr>
            <a:r>
              <a:rPr lang="en-US" b="1"/>
              <a:t>Limited Accessibility</a:t>
            </a:r>
            <a:r>
              <a:rPr lang="en-US"/>
              <a:t>: Manual records are often stored in physical files or notebooks, making them less accessible for on-the-go financial decisions.</a:t>
            </a:r>
            <a:endParaRPr lang="en-US"/>
          </a:p>
          <a:p>
            <a:pPr marL="285750" indent="-285750">
              <a:buFont typeface="Wingdings" panose="05000000000000000000" charset="0"/>
              <a:buChar char="ü"/>
            </a:pPr>
            <a:endParaRPr lang="en-US"/>
          </a:p>
          <a:p>
            <a:pPr marL="285750" indent="-285750">
              <a:buFont typeface="Wingdings" panose="05000000000000000000" charset="0"/>
              <a:buChar char="ü"/>
            </a:pPr>
            <a:r>
              <a:rPr lang="en-US" b="1"/>
              <a:t>Lack of Real-Time Insights:</a:t>
            </a:r>
            <a:r>
              <a:rPr lang="en-US"/>
              <a:t> Without automated tracking, users miss out on real-time insights into their spending patterns.</a:t>
            </a:r>
            <a:endParaRPr lang="en-US"/>
          </a:p>
          <a:p>
            <a:pPr indent="0">
              <a:buFont typeface="Wingdings" panose="05000000000000000000" charset="0"/>
              <a:buNone/>
            </a:pPr>
            <a:endParaRPr lang="en-US"/>
          </a:p>
          <a:p>
            <a:pPr marL="285750" indent="-285750">
              <a:buFont typeface="Wingdings" panose="05000000000000000000" charset="0"/>
              <a:buChar char="ü"/>
            </a:pPr>
            <a:r>
              <a:rPr lang="en-US" b="1"/>
              <a:t>And many more problems like lacks of reports, budget managements and a </a:t>
            </a:r>
            <a:r>
              <a:rPr lang="en-US" b="1" i="1"/>
              <a:t>specific </a:t>
            </a:r>
            <a:r>
              <a:rPr lang="en-US" b="1" i="1" u="sng"/>
              <a:t>alert system </a:t>
            </a:r>
            <a:r>
              <a:rPr lang="en-US" b="1"/>
              <a:t>for your record.</a:t>
            </a:r>
            <a:endParaRPr lang="en-US" b="1" i="1"/>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97580" y="340360"/>
            <a:ext cx="5477510" cy="706755"/>
          </a:xfrm>
          <a:prstGeom prst="rect">
            <a:avLst/>
          </a:prstGeom>
          <a:noFill/>
        </p:spPr>
        <p:txBody>
          <a:bodyPr wrap="square" rtlCol="0" anchor="ctr" anchorCtr="0">
            <a:spAutoFit/>
          </a:bodyPr>
          <a:p>
            <a:r>
              <a:rPr lang="en-US" sz="4000">
                <a:solidFill>
                  <a:schemeClr val="tx1"/>
                </a:solidFill>
                <a:effectLst>
                  <a:outerShdw blurRad="38100" dist="19050" dir="2700000" algn="tl" rotWithShape="0">
                    <a:schemeClr val="dk1">
                      <a:alpha val="40000"/>
                    </a:schemeClr>
                  </a:outerShdw>
                </a:effectLst>
              </a:rPr>
              <a:t>Proposed Solution</a:t>
            </a:r>
            <a:endParaRPr lang="en-US" sz="4000">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1062990" y="1290320"/>
            <a:ext cx="10064750" cy="922020"/>
          </a:xfrm>
          <a:prstGeom prst="rect">
            <a:avLst/>
          </a:prstGeom>
          <a:noFill/>
        </p:spPr>
        <p:txBody>
          <a:bodyPr wrap="square" rtlCol="0">
            <a:spAutoFit/>
          </a:bodyPr>
          <a:p>
            <a:r>
              <a:rPr lang="en-US" i="1">
                <a:solidFill>
                  <a:schemeClr val="bg2">
                    <a:lumMod val="10000"/>
                  </a:schemeClr>
                </a:solidFill>
              </a:rPr>
              <a:t>Our proposed solution seeks to simplify expense tracking, improve accuracy, and enhance financial awareness for users i..e The primary objectives of our Expense Manager website are to automate expense categorization, provide real-time insights, and offer customizable budgeting features</a:t>
            </a:r>
            <a:endParaRPr lang="en-US" i="1">
              <a:solidFill>
                <a:schemeClr val="bg2">
                  <a:lumMod val="10000"/>
                </a:schemeClr>
              </a:solidFill>
            </a:endParaRPr>
          </a:p>
        </p:txBody>
      </p:sp>
      <p:sp>
        <p:nvSpPr>
          <p:cNvPr id="4" name="Text Box 3"/>
          <p:cNvSpPr txBox="1"/>
          <p:nvPr/>
        </p:nvSpPr>
        <p:spPr>
          <a:xfrm>
            <a:off x="1345565" y="2388870"/>
            <a:ext cx="8816975" cy="3744595"/>
          </a:xfrm>
          <a:prstGeom prst="rect">
            <a:avLst/>
          </a:prstGeom>
          <a:noFill/>
        </p:spPr>
        <p:txBody>
          <a:bodyPr wrap="square" rtlCol="0">
            <a:noAutofit/>
          </a:bodyPr>
          <a:p>
            <a:r>
              <a:rPr lang="en-US" b="1"/>
              <a:t>Solution Highlights:</a:t>
            </a:r>
            <a:endParaRPr lang="en-US" b="1"/>
          </a:p>
          <a:p>
            <a:r>
              <a:rPr lang="en-US"/>
              <a:t>Highlight the key features and components of your proposed solution. Mention how each of these features will contribute to solving the problem. For instance:</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Our Expense Manager website will offer an intuitive user interface for effortless expense entry.</a:t>
            </a:r>
            <a:endParaRPr lang="en-US"/>
          </a:p>
          <a:p>
            <a:pPr marL="285750" indent="-285750">
              <a:buFont typeface="Arial" panose="020B0604020202020204" pitchFamily="34" charset="0"/>
              <a:buChar char="•"/>
            </a:pPr>
            <a:r>
              <a:rPr lang="en-US"/>
              <a:t>One of the standout features is automated expense categorization, which reduces the need for manual data entry and categorization.</a:t>
            </a:r>
            <a:endParaRPr lang="en-US"/>
          </a:p>
          <a:p>
            <a:pPr marL="285750" indent="-285750">
              <a:buFont typeface="Arial" panose="020B0604020202020204" pitchFamily="34" charset="0"/>
              <a:buChar char="•"/>
            </a:pPr>
            <a:r>
              <a:rPr lang="en-US"/>
              <a:t>Users will benefit from a visual dashboard that provides at-a-glance summaries of their financial data, helping them make informed decisions.</a:t>
            </a:r>
            <a:endParaRPr lang="en-US"/>
          </a:p>
        </p:txBody>
      </p:sp>
      <p:grpSp>
        <p:nvGrpSpPr>
          <p:cNvPr id="868" name="Google Shape;868;p37"/>
          <p:cNvGrpSpPr/>
          <p:nvPr/>
        </p:nvGrpSpPr>
        <p:grpSpPr>
          <a:xfrm>
            <a:off x="3142104" y="458706"/>
            <a:ext cx="469887" cy="469887"/>
            <a:chOff x="1487200" y="4993750"/>
            <a:chExt cx="483125" cy="483125"/>
          </a:xfrm>
        </p:grpSpPr>
        <p:sp>
          <p:nvSpPr>
            <p:cNvPr id="869" name="Google Shape;869;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accent4"/>
                </a:solidFill>
              </a:endParaRPr>
            </a:p>
          </p:txBody>
        </p:sp>
        <p:sp>
          <p:nvSpPr>
            <p:cNvPr id="870" name="Google Shape;870;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accent4"/>
                </a:solidFill>
              </a:endParaRPr>
            </a:p>
          </p:txBody>
        </p:sp>
      </p:gr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95650" y="490220"/>
            <a:ext cx="6209665" cy="692150"/>
          </a:xfrm>
          <a:prstGeom prst="rect">
            <a:avLst/>
          </a:prstGeom>
          <a:noFill/>
        </p:spPr>
        <p:txBody>
          <a:bodyPr wrap="square" rtlCol="0">
            <a:noAutofit/>
          </a:bodyPr>
          <a:p>
            <a:pPr algn="ctr"/>
            <a:r>
              <a:rPr lang="en-US" sz="2500" b="1">
                <a:solidFill>
                  <a:schemeClr val="tx1"/>
                </a:solidFill>
                <a:effectLst>
                  <a:outerShdw blurRad="38100" dist="19050" dir="2700000" algn="tl" rotWithShape="0">
                    <a:schemeClr val="dk1">
                      <a:alpha val="40000"/>
                    </a:schemeClr>
                  </a:outerShdw>
                </a:effectLst>
              </a:rPr>
              <a:t>Workflow of the customization feature </a:t>
            </a:r>
            <a:endParaRPr lang="en-US" sz="2500" b="1">
              <a:solidFill>
                <a:schemeClr val="tx1"/>
              </a:solidFill>
              <a:effectLst>
                <a:outerShdw blurRad="38100" dist="19050" dir="2700000" algn="tl" rotWithShape="0">
                  <a:schemeClr val="dk1">
                    <a:alpha val="40000"/>
                  </a:schemeClr>
                </a:outerShdw>
              </a:effectLst>
            </a:endParaRPr>
          </a:p>
        </p:txBody>
      </p:sp>
      <p:cxnSp>
        <p:nvCxnSpPr>
          <p:cNvPr id="5" name="Straight Connector 4"/>
          <p:cNvCxnSpPr/>
          <p:nvPr/>
        </p:nvCxnSpPr>
        <p:spPr>
          <a:xfrm flipV="1">
            <a:off x="3676650" y="1144270"/>
            <a:ext cx="4838700" cy="3810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aphicFrame>
        <p:nvGraphicFramePr>
          <p:cNvPr id="7" name="Diagram 6"/>
          <p:cNvGraphicFramePr/>
          <p:nvPr/>
        </p:nvGraphicFramePr>
        <p:xfrm>
          <a:off x="1432560" y="719455"/>
          <a:ext cx="9327515" cy="34378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Diagram 7"/>
          <p:cNvGraphicFramePr/>
          <p:nvPr/>
        </p:nvGraphicFramePr>
        <p:xfrm>
          <a:off x="1432560" y="3723005"/>
          <a:ext cx="9327515" cy="343789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Down Arrow 10"/>
          <p:cNvSpPr/>
          <p:nvPr/>
        </p:nvSpPr>
        <p:spPr>
          <a:xfrm>
            <a:off x="9467850" y="3747770"/>
            <a:ext cx="552450" cy="66675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89200" y="875665"/>
            <a:ext cx="6553200" cy="4092575"/>
          </a:xfrm>
          <a:prstGeom prst="rect">
            <a:avLst/>
          </a:prstGeom>
          <a:noFill/>
        </p:spPr>
        <p:txBody>
          <a:bodyPr wrap="square" rtlCol="0">
            <a:spAutoFit/>
          </a:bodyPr>
          <a:p>
            <a:r>
              <a:rPr lang="en-US" sz="2000" b="1"/>
              <a:t>Highlight the advantages of this feature for users:</a:t>
            </a:r>
            <a:endParaRPr lang="en-US" sz="2000" b="1"/>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Instantaneous Categorization: Users can categorize expenses immediately after a transaction, reducing the need for manual entry later.</a:t>
            </a:r>
            <a:endParaRPr lang="en-US" sz="2000"/>
          </a:p>
          <a:p>
            <a:pPr marL="285750" indent="-285750">
              <a:buFont typeface="Arial" panose="020B0604020202020204" pitchFamily="34" charset="0"/>
              <a:buChar char="•"/>
            </a:pPr>
            <a:r>
              <a:rPr lang="en-US" sz="2000"/>
              <a:t>Accuracy: Automation minimizes the risk of categorization errors, ensuring that expenses are correctly classified.</a:t>
            </a:r>
            <a:endParaRPr lang="en-US" sz="2000"/>
          </a:p>
          <a:p>
            <a:pPr marL="285750" indent="-285750">
              <a:buFont typeface="Arial" panose="020B0604020202020204" pitchFamily="34" charset="0"/>
              <a:buChar char="•"/>
            </a:pPr>
            <a:r>
              <a:rPr lang="en-US" sz="2000"/>
              <a:t>Time Savings: The pop-up categorization streamlines the process, saving users time and effort.</a:t>
            </a:r>
            <a:endParaRPr lang="en-US" sz="2000"/>
          </a:p>
          <a:p>
            <a:pPr marL="285750" indent="-285750">
              <a:buFont typeface="Arial" panose="020B0604020202020204" pitchFamily="34" charset="0"/>
              <a:buChar char="•"/>
            </a:pPr>
            <a:r>
              <a:rPr lang="en-US" sz="2000"/>
              <a:t>Real-Time Tracking: Users gain real-time visibility into their spending habits, fostering better financial awareness.</a:t>
            </a:r>
            <a:endParaRPr lang="en-US" sz="200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2010" y="455295"/>
            <a:ext cx="10116820" cy="2861310"/>
          </a:xfrm>
          <a:prstGeom prst="rect">
            <a:avLst/>
          </a:prstGeom>
          <a:noFill/>
        </p:spPr>
        <p:txBody>
          <a:bodyPr wrap="square" rtlCol="0">
            <a:spAutoFit/>
          </a:bodyPr>
          <a:p>
            <a:r>
              <a:rPr lang="en-US"/>
              <a:t>...Some additional  feature-</a:t>
            </a:r>
            <a:endParaRPr lang="en-US"/>
          </a:p>
          <a:p>
            <a:endParaRPr lang="en-US"/>
          </a:p>
          <a:p>
            <a:r>
              <a:rPr lang="en-US" b="1"/>
              <a:t>Loan Lending - </a:t>
            </a:r>
            <a:r>
              <a:rPr lang="en-US"/>
              <a:t>Our proposed solution extends beyond traditional expense tracking to address the broader financial needs of our student users. In addition to helping students manage their budgets, our app will offer a unique loan lending feature tailored to their specific requirements.</a:t>
            </a:r>
            <a:endParaRPr lang="en-US"/>
          </a:p>
          <a:p>
            <a:endParaRPr lang="en-US"/>
          </a:p>
          <a:p>
            <a:r>
              <a:rPr lang="en-US"/>
              <a:t>Our app's loan eligibility considers a student's part-time income, credit history, and, notably, their demonstrated ability to manage expenses and budget effectively. Users with responsible financial management practices, as evidenced by their budgeting habits and financial reports, are eligible for loans, empowering students to make the most of their financial resources.</a:t>
            </a:r>
            <a:endParaRPr lang="en-US"/>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91385" y="400050"/>
            <a:ext cx="7570470" cy="475615"/>
          </a:xfrm>
          <a:prstGeom prst="rect">
            <a:avLst/>
          </a:prstGeom>
          <a:noFill/>
        </p:spPr>
        <p:txBody>
          <a:bodyPr wrap="square" rtlCol="0">
            <a:spAutoFit/>
          </a:bodyPr>
          <a:p>
            <a:pPr algn="ctr"/>
            <a:r>
              <a:rPr lang="en-US" sz="2500" b="1"/>
              <a:t>ROADMAP FOR MAKING THE WEBSITE</a:t>
            </a:r>
            <a:endParaRPr lang="en-US" sz="2500" b="1"/>
          </a:p>
        </p:txBody>
      </p:sp>
      <p:sp>
        <p:nvSpPr>
          <p:cNvPr id="3" name="Text Box 2"/>
          <p:cNvSpPr txBox="1"/>
          <p:nvPr/>
        </p:nvSpPr>
        <p:spPr>
          <a:xfrm>
            <a:off x="596900" y="875665"/>
            <a:ext cx="2821305" cy="5103495"/>
          </a:xfrm>
          <a:prstGeom prst="rect">
            <a:avLst/>
          </a:prstGeom>
          <a:noFill/>
        </p:spPr>
        <p:txBody>
          <a:bodyPr wrap="square" rtlCol="0">
            <a:noAutofit/>
          </a:bodyPr>
          <a:p>
            <a:r>
              <a:rPr lang="en-US" sz="1100" b="1">
                <a:solidFill>
                  <a:schemeClr val="tx1"/>
                </a:solidFill>
              </a:rPr>
              <a:t>Step 1: Project Planning and Analysis</a:t>
            </a:r>
            <a:endParaRPr lang="en-US" sz="1100" b="1">
              <a:solidFill>
                <a:schemeClr val="tx1"/>
              </a:solidFill>
            </a:endParaRPr>
          </a:p>
          <a:p>
            <a:endParaRPr lang="en-US" sz="1100">
              <a:solidFill>
                <a:schemeClr val="tx1"/>
              </a:solidFill>
            </a:endParaRPr>
          </a:p>
          <a:p>
            <a:pPr marL="171450" indent="-171450">
              <a:buFont typeface="Arial" panose="020B0604020202020204" pitchFamily="34" charset="0"/>
              <a:buChar char="•"/>
            </a:pPr>
            <a:r>
              <a:rPr lang="en-US" sz="1100">
                <a:solidFill>
                  <a:schemeClr val="tx1"/>
                </a:solidFill>
              </a:rPr>
              <a:t>Define Objectives</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User Personas</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Competitor Analysis</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Feature List</a:t>
            </a:r>
            <a:endParaRPr lang="en-US" sz="1100">
              <a:solidFill>
                <a:schemeClr val="tx1"/>
              </a:solidFill>
            </a:endParaRPr>
          </a:p>
          <a:p>
            <a:endParaRPr lang="en-US" sz="1100">
              <a:solidFill>
                <a:schemeClr val="tx1"/>
              </a:solidFill>
            </a:endParaRPr>
          </a:p>
          <a:p>
            <a:r>
              <a:rPr lang="en-US" sz="1100" b="1">
                <a:solidFill>
                  <a:schemeClr val="tx1"/>
                </a:solidFill>
              </a:rPr>
              <a:t>Step 2: Design and Wireframing</a:t>
            </a:r>
            <a:endParaRPr lang="en-US" sz="1100" b="1">
              <a:solidFill>
                <a:schemeClr val="tx1"/>
              </a:solidFill>
            </a:endParaRPr>
          </a:p>
          <a:p>
            <a:endParaRPr lang="en-US" sz="1100">
              <a:solidFill>
                <a:schemeClr val="tx1"/>
              </a:solidFill>
            </a:endParaRPr>
          </a:p>
          <a:p>
            <a:pPr marL="171450" indent="-171450">
              <a:buFont typeface="Arial" panose="020B0604020202020204" pitchFamily="34" charset="0"/>
              <a:buChar char="•"/>
            </a:pPr>
            <a:r>
              <a:rPr lang="en-US" sz="1100">
                <a:solidFill>
                  <a:schemeClr val="tx1"/>
                </a:solidFill>
              </a:rPr>
              <a:t>Information Architecture</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Wireframing</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Visual Design</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Mockups</a:t>
            </a:r>
            <a:endParaRPr lang="en-US" sz="1100">
              <a:solidFill>
                <a:schemeClr val="tx1"/>
              </a:solidFill>
            </a:endParaRPr>
          </a:p>
          <a:p>
            <a:endParaRPr lang="en-US" sz="1100">
              <a:solidFill>
                <a:schemeClr val="tx1"/>
              </a:solidFill>
            </a:endParaRPr>
          </a:p>
          <a:p>
            <a:r>
              <a:rPr lang="en-US" sz="1100" b="1">
                <a:solidFill>
                  <a:schemeClr val="tx1"/>
                </a:solidFill>
              </a:rPr>
              <a:t>Step 3: Front-End Development</a:t>
            </a:r>
            <a:endParaRPr lang="en-US" sz="1100" b="1">
              <a:solidFill>
                <a:schemeClr val="tx1"/>
              </a:solidFill>
            </a:endParaRPr>
          </a:p>
          <a:p>
            <a:endParaRPr lang="en-US" sz="1100">
              <a:solidFill>
                <a:schemeClr val="tx1"/>
              </a:solidFill>
            </a:endParaRPr>
          </a:p>
          <a:p>
            <a:pPr marL="171450" indent="-171450">
              <a:buFont typeface="Arial" panose="020B0604020202020204" pitchFamily="34" charset="0"/>
              <a:buChar char="•"/>
            </a:pPr>
            <a:r>
              <a:rPr lang="en-US" sz="1100">
                <a:solidFill>
                  <a:schemeClr val="tx1"/>
                </a:solidFill>
              </a:rPr>
              <a:t>HTML/CSS</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Responsive Design</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JavaScript</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User Registration/Login</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Dashboard</a:t>
            </a:r>
            <a:endParaRPr lang="en-US" sz="1100">
              <a:solidFill>
                <a:schemeClr val="tx1"/>
              </a:solidFill>
            </a:endParaRPr>
          </a:p>
          <a:p>
            <a:endParaRPr lang="en-US" sz="1100">
              <a:solidFill>
                <a:schemeClr val="tx1"/>
              </a:solidFill>
            </a:endParaRPr>
          </a:p>
          <a:p>
            <a:r>
              <a:rPr lang="en-US" sz="1100" b="1">
                <a:solidFill>
                  <a:schemeClr val="tx1"/>
                </a:solidFill>
              </a:rPr>
              <a:t>Step 4: Back-End Development</a:t>
            </a:r>
            <a:endParaRPr lang="en-US" sz="1100" b="1">
              <a:solidFill>
                <a:schemeClr val="tx1"/>
              </a:solidFill>
            </a:endParaRPr>
          </a:p>
          <a:p>
            <a:pPr marL="171450" indent="-171450">
              <a:buFont typeface="Arial" panose="020B0604020202020204" pitchFamily="34" charset="0"/>
              <a:buChar char="•"/>
            </a:pPr>
            <a:r>
              <a:rPr lang="en-US" sz="1100">
                <a:solidFill>
                  <a:schemeClr val="tx1"/>
                </a:solidFill>
              </a:rPr>
              <a:t>Select Backend Framework</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Database Setup</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API Development</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User Authentication</a:t>
            </a:r>
            <a:endParaRPr lang="en-US" sz="1100">
              <a:solidFill>
                <a:schemeClr val="tx1"/>
              </a:solidFill>
            </a:endParaRPr>
          </a:p>
          <a:p>
            <a:pPr marL="171450" indent="-171450">
              <a:buFont typeface="Arial" panose="020B0604020202020204" pitchFamily="34" charset="0"/>
              <a:buChar char="•"/>
            </a:pPr>
            <a:r>
              <a:rPr lang="en-US" sz="1100">
                <a:solidFill>
                  <a:schemeClr val="tx1"/>
                </a:solidFill>
              </a:rPr>
              <a:t>Expense Management Logic</a:t>
            </a:r>
            <a:endParaRPr lang="en-US" sz="1100">
              <a:solidFill>
                <a:schemeClr val="tx1"/>
              </a:solidFill>
            </a:endParaRPr>
          </a:p>
        </p:txBody>
      </p:sp>
      <p:sp>
        <p:nvSpPr>
          <p:cNvPr id="4" name="Text Box 3"/>
          <p:cNvSpPr txBox="1"/>
          <p:nvPr/>
        </p:nvSpPr>
        <p:spPr>
          <a:xfrm>
            <a:off x="4097020" y="875665"/>
            <a:ext cx="3213100" cy="4323080"/>
          </a:xfrm>
          <a:prstGeom prst="rect">
            <a:avLst/>
          </a:prstGeom>
          <a:noFill/>
        </p:spPr>
        <p:txBody>
          <a:bodyPr wrap="square" rtlCol="0">
            <a:spAutoFit/>
          </a:bodyPr>
          <a:p>
            <a:r>
              <a:rPr lang="en-US" sz="1100" b="1"/>
              <a:t>Step 5: Testing and Quality Assurance</a:t>
            </a:r>
            <a:endParaRPr lang="en-US" sz="1100" b="1"/>
          </a:p>
          <a:p>
            <a:endParaRPr lang="en-US" sz="1100"/>
          </a:p>
          <a:p>
            <a:pPr marL="171450" indent="-171450">
              <a:buFont typeface="Arial" panose="020B0604020202020204" pitchFamily="34" charset="0"/>
              <a:buChar char="•"/>
            </a:pPr>
            <a:r>
              <a:rPr lang="en-US" sz="1100"/>
              <a:t>Unit Testing</a:t>
            </a:r>
            <a:endParaRPr lang="en-US" sz="1100"/>
          </a:p>
          <a:p>
            <a:pPr marL="171450" indent="-171450">
              <a:buFont typeface="Arial" panose="020B0604020202020204" pitchFamily="34" charset="0"/>
              <a:buChar char="•"/>
            </a:pPr>
            <a:r>
              <a:rPr lang="en-US" sz="1100"/>
              <a:t>Integration Testing</a:t>
            </a:r>
            <a:endParaRPr lang="en-US" sz="1100"/>
          </a:p>
          <a:p>
            <a:pPr marL="171450" indent="-171450">
              <a:buFont typeface="Arial" panose="020B0604020202020204" pitchFamily="34" charset="0"/>
              <a:buChar char="•"/>
            </a:pPr>
            <a:r>
              <a:rPr lang="en-US" sz="1100"/>
              <a:t>User Testing</a:t>
            </a:r>
            <a:endParaRPr lang="en-US" sz="1100"/>
          </a:p>
          <a:p>
            <a:pPr marL="171450" indent="-171450">
              <a:buFont typeface="Arial" panose="020B0604020202020204" pitchFamily="34" charset="0"/>
              <a:buChar char="•"/>
            </a:pPr>
            <a:r>
              <a:rPr lang="en-US" sz="1100"/>
              <a:t>Performance Testing</a:t>
            </a:r>
            <a:endParaRPr lang="en-US" sz="1100"/>
          </a:p>
          <a:p>
            <a:pPr marL="171450" indent="-171450">
              <a:buFont typeface="Arial" panose="020B0604020202020204" pitchFamily="34" charset="0"/>
              <a:buChar char="•"/>
            </a:pPr>
            <a:r>
              <a:rPr lang="en-US" sz="1100"/>
              <a:t>Bug Fixing</a:t>
            </a:r>
            <a:endParaRPr lang="en-US" sz="1100"/>
          </a:p>
          <a:p>
            <a:pPr marL="171450" indent="-171450">
              <a:buFont typeface="Arial" panose="020B0604020202020204" pitchFamily="34" charset="0"/>
              <a:buChar char="•"/>
            </a:pPr>
            <a:endParaRPr lang="en-US" sz="1100"/>
          </a:p>
          <a:p>
            <a:r>
              <a:rPr lang="en-US" sz="1100" b="1"/>
              <a:t>Step 6: Security and Data Protection</a:t>
            </a:r>
            <a:endParaRPr lang="en-US" sz="1100" b="1"/>
          </a:p>
          <a:p>
            <a:endParaRPr lang="en-US" sz="1100"/>
          </a:p>
          <a:p>
            <a:pPr marL="171450" indent="-171450">
              <a:buFont typeface="Arial" panose="020B0604020202020204" pitchFamily="34" charset="0"/>
              <a:buChar char="•"/>
            </a:pPr>
            <a:r>
              <a:rPr lang="en-US" sz="1100"/>
              <a:t>Data Encryption</a:t>
            </a:r>
            <a:endParaRPr lang="en-US" sz="1100"/>
          </a:p>
          <a:p>
            <a:pPr marL="171450" indent="-171450">
              <a:buFont typeface="Arial" panose="020B0604020202020204" pitchFamily="34" charset="0"/>
              <a:buChar char="•"/>
            </a:pPr>
            <a:r>
              <a:rPr lang="en-US" sz="1100"/>
              <a:t>User Privacy</a:t>
            </a:r>
            <a:endParaRPr lang="en-US" sz="1100"/>
          </a:p>
          <a:p>
            <a:pPr marL="171450" indent="-171450">
              <a:buFont typeface="Arial" panose="020B0604020202020204" pitchFamily="34" charset="0"/>
              <a:buChar char="•"/>
            </a:pPr>
            <a:r>
              <a:rPr lang="en-US" sz="1100"/>
              <a:t>Backup and Recovery</a:t>
            </a:r>
            <a:endParaRPr lang="en-US" sz="1100"/>
          </a:p>
          <a:p>
            <a:pPr marL="171450" indent="-171450">
              <a:buFont typeface="Arial" panose="020B0604020202020204" pitchFamily="34" charset="0"/>
              <a:buChar char="•"/>
            </a:pPr>
            <a:endParaRPr lang="en-US" sz="1100"/>
          </a:p>
          <a:p>
            <a:r>
              <a:rPr lang="en-US" sz="1100" b="1"/>
              <a:t>Step 7: Deployment and Hosting</a:t>
            </a:r>
            <a:endParaRPr lang="en-US" sz="1100" b="1"/>
          </a:p>
          <a:p>
            <a:endParaRPr lang="en-US" sz="1100"/>
          </a:p>
          <a:p>
            <a:pPr marL="171450" indent="-171450">
              <a:buFont typeface="Arial" panose="020B0604020202020204" pitchFamily="34" charset="0"/>
              <a:buChar char="•"/>
            </a:pPr>
            <a:r>
              <a:rPr lang="en-US" sz="1100"/>
              <a:t>Choose Hosting</a:t>
            </a:r>
            <a:endParaRPr lang="en-US" sz="1100"/>
          </a:p>
          <a:p>
            <a:pPr marL="171450" indent="-171450">
              <a:buFont typeface="Arial" panose="020B0604020202020204" pitchFamily="34" charset="0"/>
              <a:buChar char="•"/>
            </a:pPr>
            <a:r>
              <a:rPr lang="en-US" sz="1100"/>
              <a:t>Server Configuration</a:t>
            </a:r>
            <a:endParaRPr lang="en-US" sz="1100"/>
          </a:p>
          <a:p>
            <a:pPr marL="171450" indent="-171450">
              <a:buFont typeface="Arial" panose="020B0604020202020204" pitchFamily="34" charset="0"/>
              <a:buChar char="•"/>
            </a:pPr>
            <a:r>
              <a:rPr lang="en-US" sz="1100"/>
              <a:t>Domain Name</a:t>
            </a:r>
            <a:endParaRPr lang="en-US" sz="1100"/>
          </a:p>
          <a:p>
            <a:pPr marL="171450" indent="-171450">
              <a:buFont typeface="Arial" panose="020B0604020202020204" pitchFamily="34" charset="0"/>
              <a:buChar char="•"/>
            </a:pPr>
            <a:r>
              <a:rPr lang="en-US" sz="1100"/>
              <a:t>DNS Configuration</a:t>
            </a:r>
            <a:endParaRPr lang="en-US" sz="1100"/>
          </a:p>
          <a:p>
            <a:pPr marL="171450" indent="-171450">
              <a:buFont typeface="Arial" panose="020B0604020202020204" pitchFamily="34" charset="0"/>
              <a:buChar char="•"/>
            </a:pPr>
            <a:endParaRPr lang="en-US" sz="1100"/>
          </a:p>
          <a:p>
            <a:r>
              <a:rPr lang="en-US" sz="1100" b="1"/>
              <a:t>Step 8: User Documentation and Onboarding</a:t>
            </a:r>
            <a:endParaRPr lang="en-US" sz="1100" b="1"/>
          </a:p>
          <a:p>
            <a:endParaRPr lang="en-US" sz="1100"/>
          </a:p>
          <a:p>
            <a:pPr marL="171450" indent="-171450">
              <a:buFont typeface="Arial" panose="020B0604020202020204" pitchFamily="34" charset="0"/>
              <a:buChar char="•"/>
            </a:pPr>
            <a:r>
              <a:rPr lang="en-US" sz="1100"/>
              <a:t>Create User Guides</a:t>
            </a:r>
            <a:endParaRPr lang="en-US" sz="1100"/>
          </a:p>
          <a:p>
            <a:pPr marL="171450" indent="-171450">
              <a:buFont typeface="Arial" panose="020B0604020202020204" pitchFamily="34" charset="0"/>
              <a:buChar char="•"/>
            </a:pPr>
            <a:r>
              <a:rPr lang="en-US" sz="1100"/>
              <a:t>Onboarding</a:t>
            </a:r>
            <a:endParaRPr lang="en-US" sz="1100"/>
          </a:p>
        </p:txBody>
      </p:sp>
      <p:sp>
        <p:nvSpPr>
          <p:cNvPr id="5" name="Text Box 4"/>
          <p:cNvSpPr txBox="1"/>
          <p:nvPr/>
        </p:nvSpPr>
        <p:spPr>
          <a:xfrm>
            <a:off x="7988300" y="972185"/>
            <a:ext cx="3797300" cy="2799715"/>
          </a:xfrm>
          <a:prstGeom prst="rect">
            <a:avLst/>
          </a:prstGeom>
          <a:noFill/>
        </p:spPr>
        <p:txBody>
          <a:bodyPr wrap="square" rtlCol="0">
            <a:spAutoFit/>
          </a:bodyPr>
          <a:p>
            <a:r>
              <a:rPr lang="en-US" sz="1100" b="1"/>
              <a:t>Step 9: </a:t>
            </a:r>
            <a:r>
              <a:rPr lang="en-US" sz="1100" b="1"/>
              <a:t>Beta Testing and Feedback</a:t>
            </a:r>
            <a:endParaRPr lang="en-US" sz="1100" b="1"/>
          </a:p>
          <a:p>
            <a:endParaRPr lang="en-US" sz="1100"/>
          </a:p>
          <a:p>
            <a:pPr marL="171450" indent="-171450">
              <a:buFont typeface="Arial" panose="020B0604020202020204" pitchFamily="34" charset="0"/>
              <a:buChar char="•"/>
            </a:pPr>
            <a:r>
              <a:rPr lang="en-US" sz="1100"/>
              <a:t>Beta Release</a:t>
            </a:r>
            <a:endParaRPr lang="en-US" sz="1100"/>
          </a:p>
          <a:p>
            <a:pPr marL="171450" indent="-171450">
              <a:buFont typeface="Arial" panose="020B0604020202020204" pitchFamily="34" charset="0"/>
              <a:buChar char="•"/>
            </a:pPr>
            <a:r>
              <a:rPr lang="en-US" sz="1100"/>
              <a:t>Feedback Collection</a:t>
            </a:r>
            <a:endParaRPr lang="en-US" sz="1100"/>
          </a:p>
          <a:p>
            <a:pPr marL="171450" indent="-171450">
              <a:buFont typeface="Arial" panose="020B0604020202020204" pitchFamily="34" charset="0"/>
              <a:buChar char="•"/>
            </a:pPr>
            <a:endParaRPr lang="en-US" sz="1100"/>
          </a:p>
          <a:p>
            <a:r>
              <a:rPr lang="en-US" sz="1100" b="1"/>
              <a:t>Step 10: Launch and Marketing</a:t>
            </a:r>
            <a:endParaRPr lang="en-US" sz="1100" b="1"/>
          </a:p>
          <a:p>
            <a:endParaRPr lang="en-US" sz="1100"/>
          </a:p>
          <a:p>
            <a:pPr marL="171450" indent="-171450">
              <a:buFont typeface="Arial" panose="020B0604020202020204" pitchFamily="34" charset="0"/>
              <a:buChar char="•"/>
            </a:pPr>
            <a:r>
              <a:rPr lang="en-US" sz="1100"/>
              <a:t>Website Launch</a:t>
            </a:r>
            <a:endParaRPr lang="en-US" sz="1100"/>
          </a:p>
          <a:p>
            <a:pPr marL="171450" indent="-171450">
              <a:buFont typeface="Arial" panose="020B0604020202020204" pitchFamily="34" charset="0"/>
              <a:buChar char="•"/>
            </a:pPr>
            <a:r>
              <a:rPr lang="en-US" sz="1100"/>
              <a:t>Marketing</a:t>
            </a:r>
            <a:endParaRPr lang="en-US" sz="1100"/>
          </a:p>
          <a:p>
            <a:pPr marL="171450" indent="-171450">
              <a:buFont typeface="Arial" panose="020B0604020202020204" pitchFamily="34" charset="0"/>
              <a:buChar char="•"/>
            </a:pPr>
            <a:r>
              <a:rPr lang="en-US" sz="1100"/>
              <a:t>User Support</a:t>
            </a:r>
            <a:endParaRPr lang="en-US" sz="1100"/>
          </a:p>
          <a:p>
            <a:pPr marL="171450" indent="-171450">
              <a:buFont typeface="Arial" panose="020B0604020202020204" pitchFamily="34" charset="0"/>
              <a:buChar char="•"/>
            </a:pPr>
            <a:endParaRPr lang="en-US" sz="1100"/>
          </a:p>
          <a:p>
            <a:r>
              <a:rPr lang="en-US" sz="1100" b="1"/>
              <a:t>Step 11: Ongoing Maintenance and Updates</a:t>
            </a:r>
            <a:endParaRPr lang="en-US" sz="1100" b="1"/>
          </a:p>
          <a:p>
            <a:endParaRPr lang="en-US" sz="1100"/>
          </a:p>
          <a:p>
            <a:pPr marL="171450" indent="-171450">
              <a:buFont typeface="Arial" panose="020B0604020202020204" pitchFamily="34" charset="0"/>
              <a:buChar char="•"/>
            </a:pPr>
            <a:r>
              <a:rPr lang="en-US" sz="1100"/>
              <a:t>Bug Fixes</a:t>
            </a:r>
            <a:endParaRPr lang="en-US" sz="1100"/>
          </a:p>
          <a:p>
            <a:pPr marL="171450" indent="-171450">
              <a:buFont typeface="Arial" panose="020B0604020202020204" pitchFamily="34" charset="0"/>
              <a:buChar char="•"/>
            </a:pPr>
            <a:r>
              <a:rPr lang="en-US" sz="1100"/>
              <a:t>Feature Updates</a:t>
            </a:r>
            <a:endParaRPr lang="en-US" sz="1100"/>
          </a:p>
          <a:p>
            <a:pPr marL="171450" indent="-171450">
              <a:buFont typeface="Arial" panose="020B0604020202020204" pitchFamily="34" charset="0"/>
              <a:buChar char="•"/>
            </a:pPr>
            <a:r>
              <a:rPr lang="en-US" sz="1100"/>
              <a:t>Security Updates</a:t>
            </a:r>
            <a:endParaRPr lang="en-US" sz="1100"/>
          </a:p>
        </p:txBody>
      </p:sp>
    </p:spTree>
  </p:cSld>
  <p:clrMapOvr>
    <a:masterClrMapping/>
  </p:clrMapOvr>
  <p:transition>
    <p:cut/>
  </p:transition>
</p:sld>
</file>

<file path=ppt/tags/tag1.xml><?xml version="1.0" encoding="utf-8"?>
<p:tagLst xmlns:p="http://schemas.openxmlformats.org/presentationml/2006/main">
  <p:tag name="COMMONDATA" val="eyJoZGlkIjoiMmNmYmEwOWQ4Y2Q0M2IxMGZkNjI4ZjhkZDQyNzg1OTYifQ=="/>
  <p:tag name="KSO_WPP_MARK_KEY" val="dee53a01-bba1-4bd5-8f8f-8b5fc1a63cc7"/>
</p:tagLst>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Philosopher"/>
        <a:ea typeface="Philosopher"/>
        <a:cs typeface="Philosopher"/>
        <a:font script="Jpan" typeface="ＭＳ Ｐゴシック"/>
        <a:font script="Hang" typeface="맑은 고딕"/>
        <a:font script="Hans" typeface="Philosoph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hilosopher"/>
        <a:ea typeface="Philosopher"/>
        <a:cs typeface="Philosopher"/>
        <a:font script="Jpan" typeface="ＭＳ Ｐゴシック"/>
        <a:font script="Hang" typeface="맑은 고딕"/>
        <a:font script="Hans" typeface="Philosopher"/>
        <a:font script="Hant" typeface="新細明體"/>
        <a:font script="Arab" typeface="Philosopher"/>
        <a:font script="Hebr" typeface="Philosopher"/>
        <a:font script="Thai" typeface="Philosopher"/>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hilosoph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Philosopher"/>
        <a:cs typeface="Philosopher"/>
        <a:font script="Jpan" typeface="ＭＳ Ｐゴシック"/>
        <a:font script="Hang" typeface="맑은 고딕"/>
        <a:font script="Hans" typeface="Philosoph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hilosopher"/>
        <a:ea typeface="Philosopher"/>
        <a:cs typeface="Philosopher"/>
        <a:font script="Jpan" typeface="ＭＳ Ｐゴシック"/>
        <a:font script="Hang" typeface="맑은 고딕"/>
        <a:font script="Hans" typeface="Philosopher"/>
        <a:font script="Hant" typeface="新細明體"/>
        <a:font script="Arab" typeface="Philosopher"/>
        <a:font script="Hebr" typeface="Philosopher"/>
        <a:font script="Thai" typeface="Philosopher"/>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hilosoph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Philosopher"/>
        <a:cs typeface="Philosopher"/>
        <a:font script="Jpan" typeface="ＭＳ Ｐゴシック"/>
        <a:font script="Hang" typeface="맑은 고딕"/>
        <a:font script="Hans" typeface="Philosoph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hilosopher"/>
        <a:ea typeface="Philosopher"/>
        <a:cs typeface="Philosopher"/>
        <a:font script="Jpan" typeface="ＭＳ Ｐゴシック"/>
        <a:font script="Hang" typeface="맑은 고딕"/>
        <a:font script="Hans" typeface="Philosopher"/>
        <a:font script="Hant" typeface="新細明體"/>
        <a:font script="Arab" typeface="Philosopher"/>
        <a:font script="Hebr" typeface="Philosopher"/>
        <a:font script="Thai" typeface="Philosopher"/>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hilosoph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themeOverride>
</file>

<file path=ppt/theme/themeOverride2.xml><?xml version="1.0" encoding="utf-8"?>
<a:themeOverride xmlns:a="http://schemas.openxmlformats.org/drawingml/2006/main">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themeOverride>
</file>

<file path=ppt/theme/themeOverride3.xml><?xml version="1.0" encoding="utf-8"?>
<a:themeOverride xmlns:a="http://schemas.openxmlformats.org/drawingml/2006/main">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otalTime>0</TotalTime>
  <Words>7146</Words>
  <Application>WPS Presentation</Application>
  <PresentationFormat>宽屏</PresentationFormat>
  <Paragraphs>248</Paragraphs>
  <Slides>15</Slides>
  <Notes>1</Notes>
  <HiddenSlides>1</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15</vt:i4>
      </vt:variant>
    </vt:vector>
  </HeadingPairs>
  <TitlesOfParts>
    <vt:vector size="33" baseType="lpstr">
      <vt:lpstr>Arial</vt:lpstr>
      <vt:lpstr>SimSun</vt:lpstr>
      <vt:lpstr>Wingdings</vt:lpstr>
      <vt:lpstr>Philosopher</vt:lpstr>
      <vt:lpstr>Wingdings</vt:lpstr>
      <vt:lpstr>Microsoft YaHei</vt:lpstr>
      <vt:lpstr>Arial Unicode MS</vt:lpstr>
      <vt:lpstr>Oswald</vt:lpstr>
      <vt:lpstr>Segoe Print</vt:lpstr>
      <vt:lpstr>Roboto</vt:lpstr>
      <vt:lpstr>Times New Roman</vt:lpstr>
      <vt:lpstr>Arial</vt:lpstr>
      <vt:lpstr>Raleway</vt:lpstr>
      <vt:lpstr>Livvic</vt:lpstr>
      <vt:lpstr>Roboto Condensed</vt:lpstr>
      <vt:lpstr>Constantia</vt:lpstr>
      <vt:lpstr>Office 主题</vt:lpstr>
      <vt:lpstr>Software Development Bussines Plan by Slidesgo</vt:lpstr>
      <vt:lpstr>xx%</vt:lpstr>
      <vt:lpstr>MISSION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姜健</dc:creator>
  <cp:lastModifiedBy>hp</cp:lastModifiedBy>
  <cp:revision>65</cp:revision>
  <dcterms:created xsi:type="dcterms:W3CDTF">2020-11-21T14:56:00Z</dcterms:created>
  <dcterms:modified xsi:type="dcterms:W3CDTF">2023-10-06T05:01:08Z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9B52E5322E8B4B10A5C089989FDC968F_11</vt:lpwstr>
  </property>
</Properties>
</file>