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74" autoAdjust="0"/>
  </p:normalViewPr>
  <p:slideViewPr>
    <p:cSldViewPr snapToGrid="0" showGuides="1">
      <p:cViewPr varScale="1">
        <p:scale>
          <a:sx n="112" d="100"/>
          <a:sy n="112" d="100"/>
        </p:scale>
        <p:origin x="552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5/19/19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871536" y="2197079"/>
            <a:ext cx="2412998" cy="2463841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2354106" cy="1118752"/>
            <a:chOff x="2955850" y="2902286"/>
            <a:chExt cx="2354106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5507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2354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DATA WAREHOUSE SOLUTION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</a:t>
            </a:r>
          </a:p>
          <a:p>
            <a:pPr marL="342900" indent="-342900">
              <a:buFontTx/>
              <a:buChar char="-"/>
            </a:pPr>
            <a:r>
              <a:rPr lang="en-US" dirty="0"/>
              <a:t>Hai Nguyen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Nghia</a:t>
            </a:r>
            <a:r>
              <a:rPr lang="en-US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389360"/>
            <a:ext cx="7342622" cy="121556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806086"/>
            <a:ext cx="7342631" cy="608895"/>
          </a:xfrm>
        </p:spPr>
        <p:txBody>
          <a:bodyPr/>
          <a:lstStyle/>
          <a:p>
            <a:r>
              <a:rPr lang="en-US" dirty="0"/>
              <a:t>BIG DATA PROCESSING ENGINE FOR E-COMMERCE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286001"/>
            <a:ext cx="6555222" cy="38691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Give the insight data for the buyer in seconds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down time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921482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98CB-2AD7-4541-BC90-8FCF560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Producer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B0A2C-4D94-B041-89D6-8322F8E87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5695-E14A-294F-85B4-1AF9CA76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96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671939" y="86872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Big Data Technology</vt:lpstr>
      <vt:lpstr>Section Divider </vt:lpstr>
      <vt:lpstr>About Us</vt:lpstr>
      <vt:lpstr>Demo</vt:lpstr>
      <vt:lpstr>Our Promise</vt:lpstr>
      <vt:lpstr>Chart Option</vt:lpstr>
      <vt:lpstr>Cart Producer</vt:lpstr>
      <vt:lpstr>Thank You.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Phuc Hai Nguyen</dc:creator>
  <cp:lastModifiedBy/>
  <cp:revision>1</cp:revision>
  <dcterms:created xsi:type="dcterms:W3CDTF">2019-05-19T18:31:18Z</dcterms:created>
  <dcterms:modified xsi:type="dcterms:W3CDTF">2019-05-19T18:44:22Z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