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72" r:id="rId11"/>
    <p:sldId id="271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74" autoAdjust="0"/>
  </p:normalViewPr>
  <p:slideViewPr>
    <p:cSldViewPr snapToGrid="0" showGuides="1">
      <p:cViewPr varScale="1">
        <p:scale>
          <a:sx n="67" d="100"/>
          <a:sy n="67" d="100"/>
        </p:scale>
        <p:origin x="102" y="192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5/20/2019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871536" y="2197079"/>
            <a:ext cx="2412998" cy="2463841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2354106" cy="1118752"/>
            <a:chOff x="2955850" y="2902286"/>
            <a:chExt cx="2354106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55074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MK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2354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DATA WAREHOUSE SOLUTION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</a:t>
            </a:r>
          </a:p>
          <a:p>
            <a:pPr marL="342900" indent="-342900">
              <a:buFontTx/>
              <a:buChar char="-"/>
            </a:pPr>
            <a:r>
              <a:rPr lang="en-US" dirty="0"/>
              <a:t>Hai Nguyen</a:t>
            </a:r>
          </a:p>
          <a:p>
            <a:pPr marL="342900" indent="-342900">
              <a:buFontTx/>
              <a:buChar char="-"/>
            </a:pPr>
            <a:r>
              <a:rPr lang="en-US" dirty="0" err="1"/>
              <a:t>Nghia</a:t>
            </a:r>
            <a:r>
              <a:rPr lang="en-US" dirty="0"/>
              <a:t> Nguyen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88" y="389360"/>
            <a:ext cx="7342622" cy="1215566"/>
          </a:xfrm>
        </p:spPr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8" y="1806086"/>
            <a:ext cx="7342631" cy="608895"/>
          </a:xfrm>
        </p:spPr>
        <p:txBody>
          <a:bodyPr/>
          <a:lstStyle/>
          <a:p>
            <a:r>
              <a:rPr lang="en-US" dirty="0"/>
              <a:t>BIG DATA PROCESSING ENGINE FOR E-COMMERCE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2286001"/>
            <a:ext cx="6555222" cy="386919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Give the insight data for the buyer in seconds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down time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0921482" cy="29582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6A5A3-91E5-4540-8701-AF42C0ED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F922E-572C-498C-82EE-7092C18048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7AAE-69A3-4931-A330-BF373A1D8A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41E6-71CF-448B-B026-D41ADE5E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78" y="1424594"/>
            <a:ext cx="2062632" cy="2062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853A5-2A33-429F-94C0-7DDBB20A3395}"/>
              </a:ext>
            </a:extLst>
          </p:cNvPr>
          <p:cNvSpPr txBox="1"/>
          <p:nvPr/>
        </p:nvSpPr>
        <p:spPr>
          <a:xfrm>
            <a:off x="743965" y="3487226"/>
            <a:ext cx="183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E-commerce, Mortgage, ERP …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B8986E-4EAC-4C8C-8A8A-539690F11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473" y="2030223"/>
            <a:ext cx="942857" cy="514286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00AE79D9-6DFD-4F2A-B9E0-345302288F73}"/>
              </a:ext>
            </a:extLst>
          </p:cNvPr>
          <p:cNvSpPr/>
          <p:nvPr/>
        </p:nvSpPr>
        <p:spPr>
          <a:xfrm>
            <a:off x="2716697" y="2186609"/>
            <a:ext cx="621676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65357-154E-476B-820D-451545E06746}"/>
              </a:ext>
            </a:extLst>
          </p:cNvPr>
          <p:cNvSpPr txBox="1"/>
          <p:nvPr/>
        </p:nvSpPr>
        <p:spPr>
          <a:xfrm>
            <a:off x="3246783" y="2690191"/>
            <a:ext cx="1722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Queue</a:t>
            </a:r>
          </a:p>
          <a:p>
            <a:r>
              <a:rPr lang="en-US" dirty="0"/>
              <a:t>(Kafka, RabbitMQ …)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FE2262-81B5-46F6-8E42-BE215CDEF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93" y="874737"/>
            <a:ext cx="1425286" cy="282525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51749D4-BE40-407F-AE85-F032ABE3FFC4}"/>
              </a:ext>
            </a:extLst>
          </p:cNvPr>
          <p:cNvSpPr/>
          <p:nvPr/>
        </p:nvSpPr>
        <p:spPr>
          <a:xfrm>
            <a:off x="4607073" y="2168096"/>
            <a:ext cx="621676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0FFAA6-4082-4597-8BFB-9B97200CE3B5}"/>
              </a:ext>
            </a:extLst>
          </p:cNvPr>
          <p:cNvSpPr txBox="1"/>
          <p:nvPr/>
        </p:nvSpPr>
        <p:spPr>
          <a:xfrm>
            <a:off x="5228749" y="2690191"/>
            <a:ext cx="190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Stream processing</a:t>
            </a:r>
          </a:p>
          <a:p>
            <a:r>
              <a:rPr lang="en-US" dirty="0"/>
              <a:t>(Spark, KSQL)</a:t>
            </a:r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768EF73-DCFA-4688-BEE0-91424E847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010" y="1215937"/>
            <a:ext cx="1780952" cy="2657143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12C577-FF75-47E4-8B96-818CC6DAD7C7}"/>
              </a:ext>
            </a:extLst>
          </p:cNvPr>
          <p:cNvSpPr/>
          <p:nvPr/>
        </p:nvSpPr>
        <p:spPr>
          <a:xfrm>
            <a:off x="7007056" y="2160104"/>
            <a:ext cx="621676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38A6CB5-D115-48F8-86DF-22B0FE6E0C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7073" y="4133557"/>
            <a:ext cx="2029746" cy="2029746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C15075FE-E32A-42A6-8FEF-5900E848D0A0}"/>
              </a:ext>
            </a:extLst>
          </p:cNvPr>
          <p:cNvSpPr/>
          <p:nvPr/>
        </p:nvSpPr>
        <p:spPr>
          <a:xfrm rot="18910442" flipH="1">
            <a:off x="6785635" y="4168744"/>
            <a:ext cx="820954" cy="275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4B57EC2-FE1F-46BA-9719-FE3E972DBF8B}"/>
              </a:ext>
            </a:extLst>
          </p:cNvPr>
          <p:cNvSpPr/>
          <p:nvPr/>
        </p:nvSpPr>
        <p:spPr>
          <a:xfrm rot="16200000" flipH="1">
            <a:off x="5579606" y="3569742"/>
            <a:ext cx="559875" cy="260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23BE11-1AFB-4AC0-A51C-3E3F1C6474FF}"/>
              </a:ext>
            </a:extLst>
          </p:cNvPr>
          <p:cNvSpPr txBox="1"/>
          <p:nvPr/>
        </p:nvSpPr>
        <p:spPr>
          <a:xfrm>
            <a:off x="4227443" y="6163303"/>
            <a:ext cx="443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Zeppelin,</a:t>
            </a:r>
            <a:r>
              <a:rPr lang="fr-FR" dirty="0"/>
              <a:t> Tableau, </a:t>
            </a:r>
            <a:r>
              <a:rPr lang="fr-FR" dirty="0" err="1"/>
              <a:t>Jupyter</a:t>
            </a:r>
            <a:r>
              <a:rPr lang="fr-FR" dirty="0"/>
              <a:t>, </a:t>
            </a:r>
            <a:r>
              <a:rPr lang="fr-FR" dirty="0" err="1"/>
              <a:t>Plotly</a:t>
            </a:r>
            <a:r>
              <a:rPr lang="fr-FR" dirty="0"/>
              <a:t>, </a:t>
            </a:r>
            <a:r>
              <a:rPr lang="fr-FR" dirty="0" err="1"/>
              <a:t>Kibana</a:t>
            </a:r>
            <a:r>
              <a:rPr lang="fr-FR" dirty="0"/>
              <a:t> 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2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E8603B0-C771-45BF-A1B4-EAE4D0917BDA}"/>
              </a:ext>
            </a:extLst>
          </p:cNvPr>
          <p:cNvSpPr/>
          <p:nvPr/>
        </p:nvSpPr>
        <p:spPr>
          <a:xfrm>
            <a:off x="5866997" y="2135031"/>
            <a:ext cx="1705378" cy="2704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E098CB-2AD7-4541-BC90-8FCF5606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Producer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B0A2C-4D94-B041-89D6-8322F8E87E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5695-E14A-294F-85B4-1AF9CA76A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E0209-AFCC-4C6F-B0DB-ACC8040D5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28" y="2380182"/>
            <a:ext cx="2062632" cy="2062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48CF8-490A-4F6F-AEEB-333E066EF6EE}"/>
              </a:ext>
            </a:extLst>
          </p:cNvPr>
          <p:cNvSpPr txBox="1"/>
          <p:nvPr/>
        </p:nvSpPr>
        <p:spPr>
          <a:xfrm>
            <a:off x="3267163" y="4442814"/>
            <a:ext cx="183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E-commerce simulator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6A236-5947-4B16-878B-E3960D5E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82" y="2470067"/>
            <a:ext cx="942857" cy="514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0EFFD2-721A-44F2-957C-78E06433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881" y="3724948"/>
            <a:ext cx="942857" cy="5142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A1A5E4-0E61-4FDA-B6EC-160561CB9AE0}"/>
              </a:ext>
            </a:extLst>
          </p:cNvPr>
          <p:cNvSpPr txBox="1"/>
          <p:nvPr/>
        </p:nvSpPr>
        <p:spPr>
          <a:xfrm>
            <a:off x="6199881" y="2984353"/>
            <a:ext cx="114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 topic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861D4-835E-4EAA-9AF5-AE7604712922}"/>
              </a:ext>
            </a:extLst>
          </p:cNvPr>
          <p:cNvSpPr txBox="1"/>
          <p:nvPr/>
        </p:nvSpPr>
        <p:spPr>
          <a:xfrm>
            <a:off x="5951710" y="4241165"/>
            <a:ext cx="151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shipping topic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5F49183-8157-4067-ADD2-07C12A46263C}"/>
              </a:ext>
            </a:extLst>
          </p:cNvPr>
          <p:cNvSpPr/>
          <p:nvPr/>
        </p:nvSpPr>
        <p:spPr>
          <a:xfrm rot="20267801">
            <a:off x="5142497" y="2948965"/>
            <a:ext cx="621676" cy="2385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8FBF0A-7C4E-4D4B-A4CD-11060484600E}"/>
              </a:ext>
            </a:extLst>
          </p:cNvPr>
          <p:cNvSpPr/>
          <p:nvPr/>
        </p:nvSpPr>
        <p:spPr>
          <a:xfrm rot="1175293">
            <a:off x="5126508" y="3628169"/>
            <a:ext cx="621676" cy="238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0ACC-DAD7-41E2-992A-E1EBD74EB4BD}"/>
              </a:ext>
            </a:extLst>
          </p:cNvPr>
          <p:cNvSpPr txBox="1"/>
          <p:nvPr/>
        </p:nvSpPr>
        <p:spPr>
          <a:xfrm>
            <a:off x="6242626" y="4896644"/>
            <a:ext cx="90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Kafka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296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xfrm>
            <a:off x="1671939" y="868729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328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Big Data Technology</vt:lpstr>
      <vt:lpstr>Section Divider </vt:lpstr>
      <vt:lpstr>About Us</vt:lpstr>
      <vt:lpstr>Demo</vt:lpstr>
      <vt:lpstr>Our Promise</vt:lpstr>
      <vt:lpstr>Chart Option</vt:lpstr>
      <vt:lpstr>Data flow</vt:lpstr>
      <vt:lpstr>Cart Producer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2019-05-19T18:31:18Z</dcterms:created>
  <dcterms:modified xsi:type="dcterms:W3CDTF">2019-05-20T04:26:12Z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