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8" r:id="rId3"/>
    <p:sldId id="259" r:id="rId4"/>
    <p:sldId id="325" r:id="rId5"/>
    <p:sldId id="326" r:id="rId6"/>
    <p:sldId id="333" r:id="rId7"/>
    <p:sldId id="327" r:id="rId8"/>
    <p:sldId id="328" r:id="rId9"/>
    <p:sldId id="334" r:id="rId10"/>
    <p:sldId id="329" r:id="rId11"/>
    <p:sldId id="330" r:id="rId12"/>
    <p:sldId id="335" r:id="rId13"/>
    <p:sldId id="331" r:id="rId14"/>
    <p:sldId id="332" r:id="rId15"/>
    <p:sldId id="282" r:id="rId16"/>
  </p:sldIdLst>
  <p:sldSz cx="9144000" cy="6858000" type="screen4x3"/>
  <p:notesSz cx="6858000" cy="9144000"/>
  <p:embeddedFontLs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0F3D7E-483D-4B3A-90A2-BCFA06287DB7}">
  <a:tblStyle styleId="{1C0F3D7E-483D-4B3A-90A2-BCFA06287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3805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756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11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07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136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304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167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cfd2448b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cfd2448b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6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5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2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94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04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75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318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2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20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3864" y="4639729"/>
            <a:ext cx="4701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4" name="Google Shape;14;p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9" name="Google Shape;19;p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3;p2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3749806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3749806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6357401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6357401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/>
          </p:nvPr>
        </p:nvSpPr>
        <p:spPr>
          <a:xfrm>
            <a:off x="3749806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3749806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6357401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6357401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66" name="Google Shape;266;p1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71" name="Google Shape;271;p1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76" name="Google Shape;276;p1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  <p15:guide id="2" pos="3053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37" name="Google Shape;437;p20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20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20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45" name="Google Shape;445;p2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450" name="Google Shape;450;p2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874014" y="1782780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6"/>
          </p:nvPr>
        </p:nvSpPr>
        <p:spPr>
          <a:xfrm>
            <a:off x="874014" y="3372420"/>
            <a:ext cx="55032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56" name="Google Shape;456;p20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457" name="Google Shape;457;p20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0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0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0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6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2425050" y="2561339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626" name="Google Shape;626;p2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2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" name="Google Shape;628;p26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2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35" name="Google Shape;635;p2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40" name="Google Shape;640;p2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2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45" name="Google Shape;645;p2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2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2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2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 txBox="1"/>
          <p:nvPr/>
        </p:nvSpPr>
        <p:spPr>
          <a:xfrm>
            <a:off x="1778250" y="4678515"/>
            <a:ext cx="55875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7784135" y="1271083"/>
            <a:ext cx="504642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636909" y="3650328"/>
            <a:ext cx="495275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6298225" y="5828697"/>
            <a:ext cx="751645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942128" y="4526753"/>
            <a:ext cx="2710314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6857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6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aadnanshahh2001@gmail.com" TargetMode="Externa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5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Three.js</a:t>
            </a:r>
            <a:endParaRPr dirty="0"/>
          </a:p>
        </p:txBody>
      </p:sp>
      <p:sp>
        <p:nvSpPr>
          <p:cNvPr id="707" name="Google Shape;707;p33"/>
          <p:cNvSpPr/>
          <p:nvPr/>
        </p:nvSpPr>
        <p:spPr>
          <a:xfrm>
            <a:off x="567869" y="3988922"/>
            <a:ext cx="4242099" cy="3684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GUIDE FOR BEGINNERS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881525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Discover three.js! | Discover three.j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55" y="20417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Discover three.js! | Discover three.j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4" y="147350"/>
            <a:ext cx="459299" cy="459299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69" name="Google Shape;754;p34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3.JS</a:t>
            </a:r>
            <a:endParaRPr dirty="0"/>
          </a:p>
        </p:txBody>
      </p:sp>
      <p:sp>
        <p:nvSpPr>
          <p:cNvPr id="70" name="Google Shape;755;p34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is</a:t>
            </a:r>
            <a:endParaRPr dirty="0"/>
          </a:p>
        </p:txBody>
      </p:sp>
      <p:sp>
        <p:nvSpPr>
          <p:cNvPr id="71" name="Google Shape;756;p34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awesome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08751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Initial screen size</a:t>
            </a:r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139493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How to fit to the screen</a:t>
            </a:r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513070" y="174350"/>
            <a:ext cx="190734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>
                <a:solidFill>
                  <a:schemeClr val="accent2"/>
                </a:solidFill>
              </a:rPr>
              <a:t>How to fix annoying scroll bar and extra margin</a:t>
            </a: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5514492" y="174350"/>
            <a:ext cx="1797554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make the canvas responsive</a:t>
            </a:r>
            <a:endParaRPr lang="en-US" dirty="0"/>
          </a:p>
        </p:txBody>
      </p:sp>
      <p:sp>
        <p:nvSpPr>
          <p:cNvPr id="41" name="Google Shape;830;p37"/>
          <p:cNvSpPr/>
          <p:nvPr/>
        </p:nvSpPr>
        <p:spPr>
          <a:xfrm rot="10800000">
            <a:off x="3513070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810;p37"/>
          <p:cNvPicPr preferRelativeResize="0"/>
          <p:nvPr/>
        </p:nvPicPr>
        <p:blipFill rotWithShape="1">
          <a:blip r:embed="rId6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11;p37"/>
          <p:cNvSpPr txBox="1">
            <a:spLocks noGrp="1"/>
          </p:cNvSpPr>
          <p:nvPr>
            <p:ph type="title"/>
          </p:nvPr>
        </p:nvSpPr>
        <p:spPr>
          <a:xfrm>
            <a:off x="926373" y="4282493"/>
            <a:ext cx="41538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How to fix annoying scroll bar and extra margin</a:t>
            </a:r>
          </a:p>
        </p:txBody>
      </p:sp>
      <p:sp>
        <p:nvSpPr>
          <p:cNvPr id="18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374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08751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Initial screen size</a:t>
            </a:r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139493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How to fit to the screen</a:t>
            </a:r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513069" y="174350"/>
            <a:ext cx="1979059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>
                <a:solidFill>
                  <a:schemeClr val="accent2"/>
                </a:solidFill>
              </a:rPr>
              <a:t>How to fix annoying scroll bar and extra margin</a:t>
            </a: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5492128" y="174350"/>
            <a:ext cx="1797554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make the canvas responsive</a:t>
            </a:r>
            <a:endParaRPr lang="en-US" dirty="0"/>
          </a:p>
        </p:txBody>
      </p:sp>
      <p:sp>
        <p:nvSpPr>
          <p:cNvPr id="7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 smtClean="0"/>
              <a:t>Now the problem is unnecessary scrollbar at the right and margin at the bottom.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So we fix the with the help of a little bit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We will set everything’s margin and padding 0.</a:t>
            </a:r>
          </a:p>
          <a:p>
            <a:r>
              <a:rPr lang="en-US" dirty="0"/>
              <a:t>*{</a:t>
            </a:r>
          </a:p>
          <a:p>
            <a:r>
              <a:rPr lang="en-US" dirty="0"/>
              <a:t>    margin: 0;</a:t>
            </a:r>
          </a:p>
          <a:p>
            <a:r>
              <a:rPr lang="en-US" dirty="0"/>
              <a:t>    padding: 0;</a:t>
            </a:r>
          </a:p>
          <a:p>
            <a:r>
              <a:rPr lang="en-US" dirty="0"/>
              <a:t>}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And the canvas position be absolute with make them at the top left of the screen.</a:t>
            </a:r>
          </a:p>
          <a:p>
            <a:r>
              <a:rPr lang="en-US" dirty="0"/>
              <a:t>.</a:t>
            </a:r>
            <a:r>
              <a:rPr lang="en-US" dirty="0" err="1"/>
              <a:t>webgl</a:t>
            </a:r>
            <a:r>
              <a:rPr lang="en-US" dirty="0"/>
              <a:t>{</a:t>
            </a:r>
          </a:p>
          <a:p>
            <a:r>
              <a:rPr lang="en-US" dirty="0"/>
              <a:t>    position: fixed;</a:t>
            </a:r>
          </a:p>
          <a:p>
            <a:r>
              <a:rPr lang="en-US" dirty="0"/>
              <a:t>    top: 0;</a:t>
            </a:r>
          </a:p>
          <a:p>
            <a:r>
              <a:rPr lang="en-US" dirty="0"/>
              <a:t>    left: 0;</a:t>
            </a:r>
          </a:p>
          <a:p>
            <a:r>
              <a:rPr lang="en-US" dirty="0" smtClean="0"/>
              <a:t>} 			</a:t>
            </a:r>
            <a:r>
              <a:rPr lang="en-US" sz="2000" dirty="0" smtClean="0"/>
              <a:t>∴ &lt;canvas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=“</a:t>
            </a:r>
            <a:r>
              <a:rPr lang="en-US" sz="2000" dirty="0" err="1" smtClean="0"/>
              <a:t>webgl</a:t>
            </a:r>
            <a:r>
              <a:rPr lang="en-US" sz="2000" dirty="0" smtClean="0"/>
              <a:t>”&gt;&lt;/canvas&gt;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Picture in the next slide is the result.</a:t>
            </a:r>
          </a:p>
        </p:txBody>
      </p:sp>
    </p:spTree>
    <p:extLst>
      <p:ext uri="{BB962C8B-B14F-4D97-AF65-F5344CB8AC3E}">
        <p14:creationId xmlns:p14="http://schemas.microsoft.com/office/powerpoint/2010/main" val="41589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08751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Initial screen size</a:t>
            </a:r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139493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How to fit to the screen</a:t>
            </a:r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513069" y="174350"/>
            <a:ext cx="1979059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>
                <a:solidFill>
                  <a:schemeClr val="accent2"/>
                </a:solidFill>
              </a:rPr>
              <a:t>How to fix annoying scroll bar and extra margin</a:t>
            </a: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5492128" y="174350"/>
            <a:ext cx="1797554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make the canvas responsive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02519"/>
            <a:ext cx="9144000" cy="4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08751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Initial screen size</a:t>
            </a:r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139493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How to fit to the screen</a:t>
            </a:r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513070" y="174350"/>
            <a:ext cx="190734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How to fix annoying scroll bar and extra margin</a:t>
            </a: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5514492" y="174350"/>
            <a:ext cx="1797554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How to make the canvas responsive</a:t>
            </a:r>
          </a:p>
        </p:txBody>
      </p:sp>
      <p:sp>
        <p:nvSpPr>
          <p:cNvPr id="41" name="Google Shape;830;p37"/>
          <p:cNvSpPr/>
          <p:nvPr/>
        </p:nvSpPr>
        <p:spPr>
          <a:xfrm rot="10800000">
            <a:off x="5514492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945;p42"/>
          <p:cNvPicPr preferRelativeResize="0"/>
          <p:nvPr/>
        </p:nvPicPr>
        <p:blipFill rotWithShape="1">
          <a:blip r:embed="rId6">
            <a:alphaModFix/>
          </a:blip>
          <a:srcRect l="24335" r="26200"/>
          <a:stretch/>
        </p:blipFill>
        <p:spPr>
          <a:xfrm>
            <a:off x="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46;p42"/>
          <p:cNvSpPr txBox="1">
            <a:spLocks noGrp="1"/>
          </p:cNvSpPr>
          <p:nvPr>
            <p:ph type="title"/>
          </p:nvPr>
        </p:nvSpPr>
        <p:spPr>
          <a:xfrm>
            <a:off x="5022654" y="4282493"/>
            <a:ext cx="426274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dirty="0"/>
              <a:t>How to make the canvas responsive</a:t>
            </a:r>
          </a:p>
        </p:txBody>
      </p:sp>
      <p:sp>
        <p:nvSpPr>
          <p:cNvPr id="13" name="Google Shape;952;p42"/>
          <p:cNvSpPr/>
          <p:nvPr/>
        </p:nvSpPr>
        <p:spPr>
          <a:xfrm>
            <a:off x="5153862" y="1975265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4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229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08751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Initial screen size</a:t>
            </a:r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139493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How to fit to the screen</a:t>
            </a:r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513070" y="174350"/>
            <a:ext cx="190734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How to fix annoying scroll bar and extra margin</a:t>
            </a: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5514492" y="174350"/>
            <a:ext cx="1797554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How to make the canvas responsive</a:t>
            </a:r>
          </a:p>
        </p:txBody>
      </p:sp>
      <p:sp>
        <p:nvSpPr>
          <p:cNvPr id="15" name="Google Shape;1554;p60"/>
          <p:cNvSpPr txBox="1">
            <a:spLocks/>
          </p:cNvSpPr>
          <p:nvPr/>
        </p:nvSpPr>
        <p:spPr>
          <a:xfrm>
            <a:off x="799825" y="2004777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 smtClean="0"/>
              <a:t>All things are set but there is one final touch we have to give to the canvas. And that is giving responsiveness to our canvas.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If we change the size of the screen, we will notice that it doesn’t have any affect with our canvas until we refresh the page.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In order to do that, we will write a short code.</a:t>
            </a:r>
          </a:p>
          <a:p>
            <a:pPr marL="0" indent="0"/>
            <a:endParaRPr lang="en-US" dirty="0" smtClean="0"/>
          </a:p>
          <a:p>
            <a:r>
              <a:rPr lang="en-US" dirty="0" err="1"/>
              <a:t>window.addEventListener</a:t>
            </a:r>
            <a:r>
              <a:rPr lang="en-US" dirty="0"/>
              <a:t>('resize</a:t>
            </a:r>
            <a:r>
              <a:rPr lang="en-US" dirty="0" smtClean="0"/>
              <a:t>',()=&gt;{</a:t>
            </a:r>
          </a:p>
          <a:p>
            <a:endParaRPr lang="en-US" dirty="0"/>
          </a:p>
          <a:p>
            <a:r>
              <a:rPr lang="en-US" dirty="0"/>
              <a:t>  </a:t>
            </a:r>
            <a:r>
              <a:rPr lang="en-US" dirty="0" err="1" smtClean="0"/>
              <a:t>camera.aspect</a:t>
            </a:r>
            <a:r>
              <a:rPr lang="en-US" dirty="0" smtClean="0"/>
              <a:t>=</a:t>
            </a:r>
            <a:r>
              <a:rPr lang="en-US" dirty="0" err="1" smtClean="0"/>
              <a:t>window.innerWidth</a:t>
            </a:r>
            <a:r>
              <a:rPr lang="en-US" dirty="0" smtClean="0"/>
              <a:t>/</a:t>
            </a:r>
            <a:r>
              <a:rPr lang="en-US" dirty="0" err="1" smtClean="0"/>
              <a:t>window.innerHeight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  </a:t>
            </a:r>
            <a:r>
              <a:rPr lang="en-US" dirty="0" err="1"/>
              <a:t>camera.updateProjectionMatrix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  </a:t>
            </a:r>
            <a:r>
              <a:rPr lang="en-US" dirty="0" err="1"/>
              <a:t>renderer.setSize</a:t>
            </a:r>
            <a:r>
              <a:rPr lang="en-US" dirty="0"/>
              <a:t>(</a:t>
            </a:r>
            <a:r>
              <a:rPr lang="en-US" dirty="0" err="1"/>
              <a:t>window.innerWidth,window.innerHeight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)</a:t>
            </a:r>
          </a:p>
          <a:p>
            <a:pPr marL="0" indent="0"/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921551" y="4713402"/>
            <a:ext cx="2064470" cy="5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1435" y="4197268"/>
            <a:ext cx="2686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Must be called whenever camera parameters is changed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34672" y="5382705"/>
            <a:ext cx="669303" cy="24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786" y="5404418"/>
            <a:ext cx="2686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Size of the renderer is changed according to the window’s width and height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213023" y="3804410"/>
            <a:ext cx="491765" cy="41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80202" y="3288275"/>
            <a:ext cx="2686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-US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Updating the parameters of </a:t>
            </a:r>
            <a:r>
              <a:rPr lang="en-US" b="1" dirty="0" err="1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camera.perspective’s</a:t>
            </a:r>
            <a:r>
              <a:rPr lang="en-US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aspect</a:t>
            </a:r>
            <a:endParaRPr lang="en-US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37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59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526" name="Google Shape;1526;p59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527" name="Google Shape;1527;p59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528" name="Google Shape;1528;p59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529" name="Google Shape;1529;p59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530" name="Google Shape;1530;p59"/>
          <p:cNvGrpSpPr/>
          <p:nvPr/>
        </p:nvGrpSpPr>
        <p:grpSpPr>
          <a:xfrm>
            <a:off x="912697" y="1745326"/>
            <a:ext cx="247486" cy="560689"/>
            <a:chOff x="690709" y="1212543"/>
            <a:chExt cx="222000" cy="502950"/>
          </a:xfrm>
        </p:grpSpPr>
        <p:sp>
          <p:nvSpPr>
            <p:cNvPr id="1531" name="Google Shape;1531;p59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59"/>
          <p:cNvGrpSpPr/>
          <p:nvPr/>
        </p:nvGrpSpPr>
        <p:grpSpPr>
          <a:xfrm>
            <a:off x="7133525" y="3169426"/>
            <a:ext cx="477425" cy="588776"/>
            <a:chOff x="7133525" y="3169426"/>
            <a:chExt cx="477425" cy="588776"/>
          </a:xfrm>
        </p:grpSpPr>
        <p:sp>
          <p:nvSpPr>
            <p:cNvPr id="1534" name="Google Shape;1534;p59"/>
            <p:cNvSpPr/>
            <p:nvPr/>
          </p:nvSpPr>
          <p:spPr>
            <a:xfrm>
              <a:off x="7295950" y="3443201"/>
              <a:ext cx="315000" cy="315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7133525" y="3169426"/>
              <a:ext cx="177900" cy="1779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59"/>
          <p:cNvSpPr txBox="1"/>
          <p:nvPr/>
        </p:nvSpPr>
        <p:spPr>
          <a:xfrm>
            <a:off x="3072000" y="5254415"/>
            <a:ext cx="30000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524;p59"/>
          <p:cNvSpPr txBox="1">
            <a:spLocks noGrp="1"/>
          </p:cNvSpPr>
          <p:nvPr>
            <p:ph type="subTitle" idx="1"/>
          </p:nvPr>
        </p:nvSpPr>
        <p:spPr>
          <a:xfrm>
            <a:off x="2430000" y="3032201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</a:t>
            </a:r>
            <a:r>
              <a:rPr lang="en" dirty="0" smtClean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 smtClean="0">
                <a:hlinkClick r:id="rId6"/>
              </a:rPr>
              <a:t>EMAIL: </a:t>
            </a:r>
            <a:r>
              <a:rPr lang="en" dirty="0" smtClean="0">
                <a:hlinkClick r:id="rId6"/>
              </a:rPr>
              <a:t>aadnanshahh2001@gmail.com</a:t>
            </a:r>
            <a:endParaRPr lang="en" dirty="0"/>
          </a:p>
          <a:p>
            <a:pPr marL="0" lvl="0" indent="0">
              <a:spcBef>
                <a:spcPts val="1000"/>
              </a:spcBef>
              <a:buClr>
                <a:schemeClr val="lt1"/>
              </a:buClr>
              <a:buSzPts val="1100"/>
            </a:pPr>
            <a:r>
              <a:rPr lang="en-US" b="1" dirty="0" smtClean="0"/>
              <a:t>GITHUB: </a:t>
            </a:r>
            <a:r>
              <a:rPr lang="en-US" dirty="0" smtClean="0"/>
              <a:t>https</a:t>
            </a:r>
            <a:r>
              <a:rPr lang="en-US" dirty="0"/>
              <a:t>://github.com/AdnanShahSahb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5"/>
          <p:cNvSpPr txBox="1">
            <a:spLocks noGrp="1"/>
          </p:cNvSpPr>
          <p:nvPr>
            <p:ph type="title"/>
          </p:nvPr>
        </p:nvSpPr>
        <p:spPr>
          <a:xfrm>
            <a:off x="939873" y="2744314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TOPIC 7: </a:t>
            </a:r>
            <a:endParaRPr dirty="0"/>
          </a:p>
        </p:txBody>
      </p:sp>
      <p:sp>
        <p:nvSpPr>
          <p:cNvPr id="764" name="Google Shape;764;p3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765" name="Google Shape;765;p3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766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67" name="Google Shape;767;p35"/>
          <p:cNvSpPr/>
          <p:nvPr/>
        </p:nvSpPr>
        <p:spPr>
          <a:xfrm>
            <a:off x="1101598" y="3378727"/>
            <a:ext cx="7043032" cy="698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Full screen and Resizing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69" name="Google Shape;769;p35">
            <a:hlinkClick r:id="rId5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3730899" y="2594653"/>
            <a:ext cx="266000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INITIAL SCREENSIZE</a:t>
            </a:r>
            <a:endParaRPr dirty="0"/>
          </a:p>
        </p:txBody>
      </p:sp>
      <p:sp>
        <p:nvSpPr>
          <p:cNvPr id="778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6423911" y="4920325"/>
            <a:ext cx="250008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MAKE THE CANVAS RESPONSIVE</a:t>
            </a:r>
            <a:endParaRPr dirty="0"/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cxnSp>
        <p:nvCxnSpPr>
          <p:cNvPr id="783" name="Google Shape;783;p36"/>
          <p:cNvCxnSpPr>
            <a:stCxn id="782" idx="0"/>
            <a:endCxn id="784" idx="1"/>
          </p:cNvCxnSpPr>
          <p:nvPr/>
        </p:nvCxnSpPr>
        <p:spPr>
          <a:xfrm rot="-5400000">
            <a:off x="1739050" y="1909950"/>
            <a:ext cx="985500" cy="701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08751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I</a:t>
            </a:r>
            <a:r>
              <a:rPr lang="en-US" dirty="0" smtClean="0"/>
              <a:t>nitial screen size</a:t>
            </a:r>
            <a:endParaRPr lang="en-US" dirty="0"/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139493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fit to the screen</a:t>
            </a:r>
            <a:endParaRPr lang="en-US" dirty="0"/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513070" y="174350"/>
            <a:ext cx="190734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 smtClean="0"/>
              <a:t>How to fix annoying scroll bar and extra margin</a:t>
            </a:r>
            <a:endParaRPr lang="en-US" dirty="0"/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5492129" y="174350"/>
            <a:ext cx="1797554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make the canvas responsive</a:t>
            </a:r>
            <a:endParaRPr lang="en-US" dirty="0"/>
          </a:p>
        </p:txBody>
      </p:sp>
      <p:sp>
        <p:nvSpPr>
          <p:cNvPr id="789" name="Google Shape;789;p36"/>
          <p:cNvSpPr/>
          <p:nvPr/>
        </p:nvSpPr>
        <p:spPr>
          <a:xfrm>
            <a:off x="3046853" y="17443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2582600" y="1417225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2709416" y="1560838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6594496" y="1435781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97" name="Google Shape;797;p36"/>
          <p:cNvSpPr/>
          <p:nvPr/>
        </p:nvSpPr>
        <p:spPr>
          <a:xfrm>
            <a:off x="3839667" y="1452887"/>
            <a:ext cx="723075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99" name="Google Shape;799;p36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800" name="Google Shape;800;p36"/>
          <p:cNvGrpSpPr/>
          <p:nvPr/>
        </p:nvGrpSpPr>
        <p:grpSpPr>
          <a:xfrm>
            <a:off x="7924977" y="1252056"/>
            <a:ext cx="538061" cy="560627"/>
            <a:chOff x="7924977" y="1252056"/>
            <a:chExt cx="538061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7924977" y="1550483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8200839" y="1252056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1271525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95;p36"/>
          <p:cNvSpPr/>
          <p:nvPr/>
        </p:nvSpPr>
        <p:spPr>
          <a:xfrm>
            <a:off x="3839667" y="3633497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33" name="Google Shape;795;p36"/>
          <p:cNvSpPr/>
          <p:nvPr/>
        </p:nvSpPr>
        <p:spPr>
          <a:xfrm>
            <a:off x="6594495" y="3633497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4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36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6423911" y="2588222"/>
            <a:ext cx="235437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FIT TO THE SCREEN</a:t>
            </a:r>
            <a:endParaRPr dirty="0"/>
          </a:p>
        </p:txBody>
      </p:sp>
      <p:sp>
        <p:nvSpPr>
          <p:cNvPr id="37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730899" y="5099003"/>
            <a:ext cx="252844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FIX ANNOYING SCROLL BAR AND EXTRA MARGIN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08751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 smtClean="0">
                <a:solidFill>
                  <a:schemeClr val="accent2"/>
                </a:solidFill>
              </a:rPr>
              <a:t>Initial </a:t>
            </a:r>
            <a:r>
              <a:rPr lang="en-US" b="1" dirty="0">
                <a:solidFill>
                  <a:schemeClr val="accent2"/>
                </a:solidFill>
              </a:rPr>
              <a:t>screen size</a:t>
            </a:r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139493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fit to the screen</a:t>
            </a:r>
            <a:endParaRPr lang="en-US" dirty="0"/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513070" y="174350"/>
            <a:ext cx="187906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fix annoying scroll bar and extra margin</a:t>
            </a:r>
            <a:endParaRPr lang="en-US" dirty="0"/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5492129" y="174350"/>
            <a:ext cx="1797554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make the canvas responsive</a:t>
            </a:r>
            <a:endParaRPr lang="en-US" dirty="0"/>
          </a:p>
        </p:txBody>
      </p:sp>
      <p:pic>
        <p:nvPicPr>
          <p:cNvPr id="38" name="Google Shape;810;p37"/>
          <p:cNvPicPr preferRelativeResize="0"/>
          <p:nvPr/>
        </p:nvPicPr>
        <p:blipFill rotWithShape="1">
          <a:blip r:embed="rId6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811;p37"/>
          <p:cNvSpPr txBox="1">
            <a:spLocks noGrp="1"/>
          </p:cNvSpPr>
          <p:nvPr>
            <p:ph type="title"/>
          </p:nvPr>
        </p:nvSpPr>
        <p:spPr>
          <a:xfrm>
            <a:off x="926373" y="3995150"/>
            <a:ext cx="41538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dirty="0" smtClean="0"/>
              <a:t>Initial </a:t>
            </a:r>
            <a:r>
              <a:rPr lang="en-US" sz="6000" dirty="0"/>
              <a:t>screen size</a:t>
            </a:r>
          </a:p>
        </p:txBody>
      </p:sp>
      <p:sp>
        <p:nvSpPr>
          <p:cNvPr id="40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41" name="Google Shape;830;p37"/>
          <p:cNvSpPr/>
          <p:nvPr/>
        </p:nvSpPr>
        <p:spPr>
          <a:xfrm rot="10800000">
            <a:off x="1039832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9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08751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 smtClean="0">
                <a:solidFill>
                  <a:schemeClr val="accent2"/>
                </a:solidFill>
              </a:rPr>
              <a:t>Initial </a:t>
            </a:r>
            <a:r>
              <a:rPr lang="en-US" b="1" dirty="0">
                <a:solidFill>
                  <a:schemeClr val="accent2"/>
                </a:solidFill>
              </a:rPr>
              <a:t>screen size</a:t>
            </a:r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139493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fit to the screen</a:t>
            </a:r>
            <a:endParaRPr lang="en-US" dirty="0"/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513070" y="174350"/>
            <a:ext cx="187906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fix annoying scroll bar and extra margin</a:t>
            </a:r>
            <a:endParaRPr lang="en-US" dirty="0"/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5492129" y="174350"/>
            <a:ext cx="1797554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make the canvas responsive</a:t>
            </a:r>
            <a:endParaRPr lang="en-US" dirty="0"/>
          </a:p>
        </p:txBody>
      </p:sp>
      <p:sp>
        <p:nvSpPr>
          <p:cNvPr id="11" name="Google Shape;1554;p60"/>
          <p:cNvSpPr txBox="1">
            <a:spLocks/>
          </p:cNvSpPr>
          <p:nvPr/>
        </p:nvSpPr>
        <p:spPr>
          <a:xfrm>
            <a:off x="799825" y="2004777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 smtClean="0"/>
              <a:t>When we start our project in Three.js, first we make a canvas in which we do all our three.js stuff. And that canvas is of fixed resolution of 800x600.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Picture in the next slide shows the default size of canvas when the renderer get size of 800x600.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08751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 smtClean="0">
                <a:solidFill>
                  <a:schemeClr val="accent2"/>
                </a:solidFill>
              </a:rPr>
              <a:t>Initial </a:t>
            </a:r>
            <a:r>
              <a:rPr lang="en-US" b="1" dirty="0">
                <a:solidFill>
                  <a:schemeClr val="accent2"/>
                </a:solidFill>
              </a:rPr>
              <a:t>screen size</a:t>
            </a:r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139493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fit to the screen</a:t>
            </a:r>
            <a:endParaRPr lang="en-US" dirty="0"/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513070" y="174350"/>
            <a:ext cx="187906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fix annoying scroll bar and extra margin</a:t>
            </a:r>
            <a:endParaRPr lang="en-US" dirty="0"/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5492129" y="174350"/>
            <a:ext cx="1797554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make the canvas responsive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92994"/>
            <a:ext cx="9144000" cy="46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945;p42"/>
          <p:cNvPicPr preferRelativeResize="0"/>
          <p:nvPr/>
        </p:nvPicPr>
        <p:blipFill rotWithShape="1">
          <a:blip r:embed="rId3">
            <a:alphaModFix/>
          </a:blip>
          <a:srcRect l="24335" r="26200"/>
          <a:stretch/>
        </p:blipFill>
        <p:spPr>
          <a:xfrm>
            <a:off x="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08751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Initial screen size</a:t>
            </a:r>
          </a:p>
        </p:txBody>
      </p:sp>
      <p:sp>
        <p:nvSpPr>
          <p:cNvPr id="786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139493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How to fit to the screen</a:t>
            </a:r>
          </a:p>
        </p:txBody>
      </p:sp>
      <p:sp>
        <p:nvSpPr>
          <p:cNvPr id="787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513070" y="174350"/>
            <a:ext cx="187906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fix annoying scroll bar and extra margin</a:t>
            </a:r>
            <a:endParaRPr lang="en-US" dirty="0"/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5492129" y="174350"/>
            <a:ext cx="1797554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make the canvas responsive</a:t>
            </a:r>
            <a:endParaRPr lang="en-US" dirty="0"/>
          </a:p>
        </p:txBody>
      </p:sp>
      <p:sp>
        <p:nvSpPr>
          <p:cNvPr id="41" name="Google Shape;830;p37"/>
          <p:cNvSpPr/>
          <p:nvPr/>
        </p:nvSpPr>
        <p:spPr>
          <a:xfrm rot="10800000">
            <a:off x="2139493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46;p42"/>
          <p:cNvSpPr txBox="1">
            <a:spLocks noGrp="1"/>
          </p:cNvSpPr>
          <p:nvPr>
            <p:ph type="title"/>
          </p:nvPr>
        </p:nvSpPr>
        <p:spPr>
          <a:xfrm>
            <a:off x="5022654" y="4282493"/>
            <a:ext cx="36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3600"/>
            </a:pPr>
            <a:r>
              <a:rPr lang="en" sz="6000" dirty="0" smtClean="0"/>
              <a:t>How to fit to the screen</a:t>
            </a:r>
            <a:endParaRPr sz="6000" dirty="0"/>
          </a:p>
        </p:txBody>
      </p:sp>
      <p:sp>
        <p:nvSpPr>
          <p:cNvPr id="15" name="Google Shape;952;p42"/>
          <p:cNvSpPr/>
          <p:nvPr/>
        </p:nvSpPr>
        <p:spPr>
          <a:xfrm>
            <a:off x="5153862" y="1975265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904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08751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Initial screen size</a:t>
            </a:r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139493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How to fit to the screen</a:t>
            </a:r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513070" y="174350"/>
            <a:ext cx="187906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fix annoying scroll bar and extra margin</a:t>
            </a:r>
            <a:endParaRPr lang="en-US" dirty="0"/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5492129" y="174350"/>
            <a:ext cx="1797554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make the canvas responsive</a:t>
            </a:r>
            <a:endParaRPr lang="en-US" dirty="0"/>
          </a:p>
        </p:txBody>
      </p:sp>
      <p:sp>
        <p:nvSpPr>
          <p:cNvPr id="12" name="Google Shape;1554;p60"/>
          <p:cNvSpPr txBox="1">
            <a:spLocks/>
          </p:cNvSpPr>
          <p:nvPr/>
        </p:nvSpPr>
        <p:spPr>
          <a:xfrm>
            <a:off x="799825" y="2004777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 smtClean="0"/>
              <a:t>To make it look good, we fit the canvas to the screen. And we do that by giving the renderer size the values;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Width: </a:t>
            </a:r>
            <a:r>
              <a:rPr lang="en-US" dirty="0" err="1" smtClean="0"/>
              <a:t>window.innerWidth</a:t>
            </a:r>
            <a:endParaRPr lang="en-US" dirty="0" smtClean="0"/>
          </a:p>
          <a:p>
            <a:pPr marL="0" indent="0"/>
            <a:r>
              <a:rPr lang="en-US" dirty="0"/>
              <a:t>H</a:t>
            </a:r>
            <a:r>
              <a:rPr lang="en-US" dirty="0" smtClean="0"/>
              <a:t>eight: </a:t>
            </a:r>
            <a:r>
              <a:rPr lang="en-US" dirty="0" err="1" smtClean="0"/>
              <a:t>window.innerHeight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And the picture in the next slide is what we got.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But there we see that we get a margin at the bottom and a scroll bar at the right which is quite annoying.</a:t>
            </a:r>
          </a:p>
        </p:txBody>
      </p:sp>
    </p:spTree>
    <p:extLst>
      <p:ext uri="{BB962C8B-B14F-4D97-AF65-F5344CB8AC3E}">
        <p14:creationId xmlns:p14="http://schemas.microsoft.com/office/powerpoint/2010/main" val="3475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08751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Initial screen size</a:t>
            </a:r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139493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How to fit to the screen</a:t>
            </a:r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513070" y="174350"/>
            <a:ext cx="187906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fix annoying scroll bar and extra margin</a:t>
            </a:r>
            <a:endParaRPr lang="en-US" dirty="0"/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5492129" y="174350"/>
            <a:ext cx="1797554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H</a:t>
            </a:r>
            <a:r>
              <a:rPr lang="en-US" dirty="0" smtClean="0"/>
              <a:t>ow to make the canvas responsive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92994"/>
            <a:ext cx="9144000" cy="46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658</Words>
  <Application>Microsoft Office PowerPoint</Application>
  <PresentationFormat>On-screen Show (4:3)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Anaheim</vt:lpstr>
      <vt:lpstr>Arial</vt:lpstr>
      <vt:lpstr>Roboto Condensed</vt:lpstr>
      <vt:lpstr>Roboto</vt:lpstr>
      <vt:lpstr>Small Business Web Site 4:3 Project Proposal by Slidesgo</vt:lpstr>
      <vt:lpstr>Three.js</vt:lpstr>
      <vt:lpstr>TOPIC 7: </vt:lpstr>
      <vt:lpstr>INITIAL SCREENSIZE</vt:lpstr>
      <vt:lpstr>Initial screen size</vt:lpstr>
      <vt:lpstr>PowerPoint Presentation</vt:lpstr>
      <vt:lpstr>PowerPoint Presentation</vt:lpstr>
      <vt:lpstr>How to fit to the screen</vt:lpstr>
      <vt:lpstr>PowerPoint Presentation</vt:lpstr>
      <vt:lpstr>PowerPoint Presentation</vt:lpstr>
      <vt:lpstr>How to fix annoying scroll bar and extra margin</vt:lpstr>
      <vt:lpstr>PowerPoint Presentation</vt:lpstr>
      <vt:lpstr>PowerPoint Presentation</vt:lpstr>
      <vt:lpstr>How to make the canvas responsive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Three.js</dc:title>
  <cp:lastModifiedBy>AFFAQ</cp:lastModifiedBy>
  <cp:revision>49</cp:revision>
  <dcterms:modified xsi:type="dcterms:W3CDTF">2022-08-09T09:03:21Z</dcterms:modified>
</cp:coreProperties>
</file>