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59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282" r:id="rId13"/>
  </p:sldIdLst>
  <p:sldSz cx="9144000" cy="6858000" type="screen4x3"/>
  <p:notesSz cx="6858000" cy="9144000"/>
  <p:embeddedFontLs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0F3D7E-483D-4B3A-90A2-BCFA06287DB7}">
  <a:tblStyle styleId="{1C0F3D7E-483D-4B3A-90A2-BCFA06287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380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75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34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363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cfd2448b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cfd2448b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6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5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2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9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04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31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11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07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3749806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6357401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3749806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6357401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7" name="Google Shape;437;p2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20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45" name="Google Shape;445;p2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50" name="Google Shape;450;p2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874014" y="1782780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6"/>
          </p:nvPr>
        </p:nvSpPr>
        <p:spPr>
          <a:xfrm>
            <a:off x="874014" y="3372420"/>
            <a:ext cx="55032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56" name="Google Shape;456;p2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57" name="Google Shape;457;p2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2425050" y="2561339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626" name="Google Shape;626;p2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26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2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35" name="Google Shape;635;p2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40" name="Google Shape;640;p2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45" name="Google Shape;645;p2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2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2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2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 txBox="1"/>
          <p:nvPr/>
        </p:nvSpPr>
        <p:spPr>
          <a:xfrm>
            <a:off x="1778250" y="4678515"/>
            <a:ext cx="5587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6298225" y="5828697"/>
            <a:ext cx="751645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6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aadnanshahh2001@gmail.com" TargetMode="Externa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Three.js</a:t>
            </a:r>
            <a:endParaRPr dirty="0"/>
          </a:p>
        </p:txBody>
      </p:sp>
      <p:sp>
        <p:nvSpPr>
          <p:cNvPr id="707" name="Google Shape;707;p33"/>
          <p:cNvSpPr/>
          <p:nvPr/>
        </p:nvSpPr>
        <p:spPr>
          <a:xfrm>
            <a:off x="567869" y="3988922"/>
            <a:ext cx="4242099" cy="3684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GUIDE FOR BEGINNERS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55" y="20417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4" y="147350"/>
            <a:ext cx="459299" cy="459299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69" name="Google Shape;754;p34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3.JS</a:t>
            </a:r>
            <a:endParaRPr dirty="0"/>
          </a:p>
        </p:txBody>
      </p:sp>
      <p:sp>
        <p:nvSpPr>
          <p:cNvPr id="70" name="Google Shape;755;p34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is</a:t>
            </a:r>
            <a:endParaRPr dirty="0"/>
          </a:p>
        </p:txBody>
      </p:sp>
      <p:sp>
        <p:nvSpPr>
          <p:cNvPr id="71" name="Google Shape;756;p34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awesome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What is debug-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2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D</a:t>
            </a:r>
            <a:r>
              <a:rPr lang="en-US" dirty="0" smtClean="0"/>
              <a:t>at-ui or </a:t>
            </a:r>
            <a:r>
              <a:rPr lang="en-US" dirty="0"/>
              <a:t>L</a:t>
            </a:r>
            <a:r>
              <a:rPr lang="en-US" dirty="0" smtClean="0"/>
              <a:t>il-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3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639076" y="176231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Installation and Implementation of </a:t>
            </a:r>
            <a:r>
              <a:rPr lang="en-US" b="1" dirty="0" err="1">
                <a:solidFill>
                  <a:schemeClr val="accent2"/>
                </a:solidFill>
              </a:rPr>
              <a:t>lil-ui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dirty="0" smtClean="0"/>
          </a:p>
        </p:txBody>
      </p:sp>
      <p:sp>
        <p:nvSpPr>
          <p:cNvPr id="6" name="Google Shape;1554;p60"/>
          <p:cNvSpPr txBox="1">
            <a:spLocks/>
          </p:cNvSpPr>
          <p:nvPr/>
        </p:nvSpPr>
        <p:spPr>
          <a:xfrm>
            <a:off x="979950" y="15444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 dirty="0" smtClean="0"/>
              <a:t>Code to add Slider:</a:t>
            </a:r>
          </a:p>
          <a:p>
            <a:pPr marL="0" indent="0"/>
            <a:r>
              <a:rPr lang="en-US" dirty="0"/>
              <a:t>        </a:t>
            </a:r>
            <a:r>
              <a:rPr lang="en-US" dirty="0" err="1"/>
              <a:t>gui.add</a:t>
            </a:r>
            <a:r>
              <a:rPr lang="en-US" dirty="0"/>
              <a:t>(</a:t>
            </a:r>
            <a:r>
              <a:rPr lang="en-US" dirty="0" err="1"/>
              <a:t>cube.position</a:t>
            </a:r>
            <a:r>
              <a:rPr lang="en-US" dirty="0"/>
              <a:t>, 'z').min(- 3).max(3).step(0.01)</a:t>
            </a:r>
          </a:p>
          <a:p>
            <a:pPr marL="0" indent="0"/>
            <a:endParaRPr lang="en-US" b="1" dirty="0" smtClean="0"/>
          </a:p>
          <a:p>
            <a:pPr marL="0" indent="0"/>
            <a:endParaRPr lang="en-US" b="1" dirty="0"/>
          </a:p>
          <a:p>
            <a:pPr marL="0" indent="0"/>
            <a:r>
              <a:rPr lang="en-US" b="1" dirty="0" smtClean="0"/>
              <a:t>Code for rotation of the cube: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gui.add</a:t>
            </a:r>
            <a:r>
              <a:rPr lang="en-US" dirty="0" smtClean="0"/>
              <a:t>(</a:t>
            </a:r>
            <a:r>
              <a:rPr lang="en-US" dirty="0" err="1" smtClean="0"/>
              <a:t>cube.rotation</a:t>
            </a:r>
            <a:r>
              <a:rPr lang="en-US" dirty="0" err="1"/>
              <a:t>,'x</a:t>
            </a:r>
            <a:r>
              <a:rPr lang="en-US" dirty="0"/>
              <a:t>').min(-5).max(5).step(0.01).name("</a:t>
            </a:r>
            <a:r>
              <a:rPr lang="en-US" dirty="0" err="1"/>
              <a:t>rotationX</a:t>
            </a:r>
            <a:r>
              <a:rPr lang="en-US" dirty="0"/>
              <a:t>")</a:t>
            </a:r>
          </a:p>
          <a:p>
            <a:r>
              <a:rPr lang="en-US" dirty="0"/>
              <a:t>        </a:t>
            </a:r>
            <a:r>
              <a:rPr lang="en-US" dirty="0" err="1"/>
              <a:t>gui.add</a:t>
            </a:r>
            <a:r>
              <a:rPr lang="en-US" dirty="0"/>
              <a:t>(</a:t>
            </a:r>
            <a:r>
              <a:rPr lang="en-US" dirty="0" err="1"/>
              <a:t>cube.rotation,'y</a:t>
            </a:r>
            <a:r>
              <a:rPr lang="en-US" dirty="0"/>
              <a:t>').min(-5).max(5).step(0.01).name("</a:t>
            </a:r>
            <a:r>
              <a:rPr lang="en-US" dirty="0" err="1"/>
              <a:t>rotationY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pPr marL="0" indent="0"/>
            <a:endParaRPr lang="en-US" b="1" dirty="0" smtClean="0"/>
          </a:p>
          <a:p>
            <a:pPr marL="0" indent="0"/>
            <a:endParaRPr lang="en-US" b="1" dirty="0"/>
          </a:p>
          <a:p>
            <a:pPr marL="0" indent="0"/>
            <a:endParaRPr lang="en-US" b="1" dirty="0" smtClean="0"/>
          </a:p>
          <a:p>
            <a:pPr marL="0" indent="0"/>
            <a:r>
              <a:rPr lang="en-US" b="1" dirty="0" smtClean="0"/>
              <a:t>Code for animating the cube:</a:t>
            </a:r>
          </a:p>
          <a:p>
            <a:r>
              <a:rPr lang="en-US" dirty="0" err="1"/>
              <a:t>const</a:t>
            </a:r>
            <a:r>
              <a:rPr lang="en-US" dirty="0"/>
              <a:t> parameters={</a:t>
            </a:r>
          </a:p>
          <a:p>
            <a:r>
              <a:rPr lang="en-US" dirty="0"/>
              <a:t>            </a:t>
            </a:r>
            <a:r>
              <a:rPr lang="en-US" dirty="0" err="1"/>
              <a:t>spining</a:t>
            </a:r>
            <a:r>
              <a:rPr lang="en-US" dirty="0"/>
              <a:t>:()=&gt;{</a:t>
            </a:r>
          </a:p>
          <a:p>
            <a:r>
              <a:rPr lang="en-US" dirty="0"/>
              <a:t>                gsap.to(</a:t>
            </a:r>
            <a:r>
              <a:rPr lang="en-US" dirty="0" err="1"/>
              <a:t>cube.rotation</a:t>
            </a:r>
            <a:r>
              <a:rPr lang="en-US" dirty="0"/>
              <a:t>,{duration:1,y:cube.rotation.x+10})</a:t>
            </a:r>
          </a:p>
          <a:p>
            <a:r>
              <a:rPr lang="en-US" dirty="0"/>
              <a:t>            }</a:t>
            </a:r>
          </a:p>
          <a:p>
            <a:r>
              <a:rPr lang="en-US" dirty="0"/>
              <a:t>       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</a:t>
            </a:r>
            <a:r>
              <a:rPr lang="en-US" dirty="0" err="1"/>
              <a:t>gui.add</a:t>
            </a:r>
            <a:r>
              <a:rPr lang="en-US" dirty="0"/>
              <a:t>(parameters,'</a:t>
            </a:r>
            <a:r>
              <a:rPr lang="en-US" dirty="0" err="1"/>
              <a:t>spining</a:t>
            </a:r>
            <a:r>
              <a:rPr lang="en-US" dirty="0"/>
              <a:t>')</a:t>
            </a:r>
          </a:p>
          <a:p>
            <a:pPr marL="0" indent="0"/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327" y="1959897"/>
            <a:ext cx="3067478" cy="619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327" y="3331085"/>
            <a:ext cx="3038899" cy="1028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4327" y="5139158"/>
            <a:ext cx="3067478" cy="5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What is debug-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2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D</a:t>
            </a:r>
            <a:r>
              <a:rPr lang="en-US" dirty="0" smtClean="0"/>
              <a:t>at-ui or </a:t>
            </a:r>
            <a:r>
              <a:rPr lang="en-US" dirty="0"/>
              <a:t>L</a:t>
            </a:r>
            <a:r>
              <a:rPr lang="en-US" dirty="0" smtClean="0"/>
              <a:t>il-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3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639076" y="176231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Installation and Implementation of </a:t>
            </a:r>
            <a:r>
              <a:rPr lang="en-US" b="1" dirty="0" err="1">
                <a:solidFill>
                  <a:schemeClr val="accent2"/>
                </a:solidFill>
              </a:rPr>
              <a:t>lil-ui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293" y="854032"/>
            <a:ext cx="6994689" cy="51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59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526" name="Google Shape;1526;p59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527" name="Google Shape;1527;p59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528" name="Google Shape;1528;p59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529" name="Google Shape;1529;p59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530" name="Google Shape;1530;p59"/>
          <p:cNvGrpSpPr/>
          <p:nvPr/>
        </p:nvGrpSpPr>
        <p:grpSpPr>
          <a:xfrm>
            <a:off x="912697" y="1745326"/>
            <a:ext cx="247486" cy="560689"/>
            <a:chOff x="690709" y="1212543"/>
            <a:chExt cx="222000" cy="502950"/>
          </a:xfrm>
        </p:grpSpPr>
        <p:sp>
          <p:nvSpPr>
            <p:cNvPr id="1531" name="Google Shape;1531;p59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9"/>
          <p:cNvGrpSpPr/>
          <p:nvPr/>
        </p:nvGrpSpPr>
        <p:grpSpPr>
          <a:xfrm>
            <a:off x="7133525" y="3169426"/>
            <a:ext cx="477425" cy="588776"/>
            <a:chOff x="7133525" y="3169426"/>
            <a:chExt cx="477425" cy="588776"/>
          </a:xfrm>
        </p:grpSpPr>
        <p:sp>
          <p:nvSpPr>
            <p:cNvPr id="1534" name="Google Shape;1534;p59"/>
            <p:cNvSpPr/>
            <p:nvPr/>
          </p:nvSpPr>
          <p:spPr>
            <a:xfrm>
              <a:off x="7295950" y="3443201"/>
              <a:ext cx="315000" cy="315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7133525" y="3169426"/>
              <a:ext cx="177900" cy="17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59"/>
          <p:cNvSpPr txBox="1"/>
          <p:nvPr/>
        </p:nvSpPr>
        <p:spPr>
          <a:xfrm>
            <a:off x="3072000" y="5254415"/>
            <a:ext cx="30000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524;p59"/>
          <p:cNvSpPr txBox="1">
            <a:spLocks noGrp="1"/>
          </p:cNvSpPr>
          <p:nvPr>
            <p:ph type="subTitle" idx="1"/>
          </p:nvPr>
        </p:nvSpPr>
        <p:spPr>
          <a:xfrm>
            <a:off x="2430000" y="3032201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 smtClean="0">
                <a:hlinkClick r:id="rId6"/>
              </a:rPr>
              <a:t>EMAIL: </a:t>
            </a:r>
            <a:r>
              <a:rPr lang="en" dirty="0" smtClean="0">
                <a:hlinkClick r:id="rId6"/>
              </a:rPr>
              <a:t>aadnanshahh2001@gmail.com</a:t>
            </a:r>
            <a:endParaRPr lang="en" dirty="0"/>
          </a:p>
          <a:p>
            <a:pPr marL="0" lvl="0" indent="0">
              <a:spcBef>
                <a:spcPts val="1000"/>
              </a:spcBef>
              <a:buClr>
                <a:schemeClr val="lt1"/>
              </a:buClr>
              <a:buSzPts val="1100"/>
            </a:pPr>
            <a:r>
              <a:rPr lang="en-US" b="1" dirty="0" smtClean="0"/>
              <a:t>GITHUB: </a:t>
            </a:r>
            <a:r>
              <a:rPr lang="en-US" dirty="0" smtClean="0"/>
              <a:t>https</a:t>
            </a:r>
            <a:r>
              <a:rPr lang="en-US" dirty="0"/>
              <a:t>://github.com/AdnanShahSahb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>
            <a:spLocks noGrp="1"/>
          </p:cNvSpPr>
          <p:nvPr>
            <p:ph type="title"/>
          </p:nvPr>
        </p:nvSpPr>
        <p:spPr>
          <a:xfrm>
            <a:off x="939873" y="2744314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TOPIC 9: </a:t>
            </a:r>
            <a:endParaRPr dirty="0"/>
          </a:p>
        </p:txBody>
      </p:sp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67" name="Google Shape;767;p35"/>
          <p:cNvSpPr/>
          <p:nvPr/>
        </p:nvSpPr>
        <p:spPr>
          <a:xfrm>
            <a:off x="1101598" y="3378727"/>
            <a:ext cx="7043032" cy="698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DEBUG-UI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748356" y="1703016"/>
            <a:ext cx="283958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DEBUG-UI</a:t>
            </a:r>
            <a:endParaRPr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739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What is debug-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D</a:t>
            </a:r>
            <a:r>
              <a:rPr lang="en-US" dirty="0" smtClean="0"/>
              <a:t>at-ui or </a:t>
            </a:r>
            <a:r>
              <a:rPr lang="en-US" dirty="0"/>
              <a:t>L</a:t>
            </a:r>
            <a:r>
              <a:rPr lang="en-US" dirty="0" smtClean="0"/>
              <a:t>il-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639076" y="176231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nstallation and Implementation of </a:t>
            </a:r>
            <a:r>
              <a:rPr lang="en-US" dirty="0" err="1" smtClean="0"/>
              <a:t>lil-ui</a:t>
            </a:r>
            <a:endParaRPr lang="en-US" dirty="0"/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3825523" y="2498446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97" name="Google Shape;797;p36"/>
          <p:cNvSpPr/>
          <p:nvPr/>
        </p:nvSpPr>
        <p:spPr>
          <a:xfrm>
            <a:off x="3825523" y="926218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95;p36"/>
          <p:cNvSpPr/>
          <p:nvPr/>
        </p:nvSpPr>
        <p:spPr>
          <a:xfrm>
            <a:off x="3825523" y="3935290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36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765085" y="3202739"/>
            <a:ext cx="262582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DAT-UI OR LIL-UI</a:t>
            </a:r>
            <a:endParaRPr dirty="0"/>
          </a:p>
        </p:txBody>
      </p:sp>
      <p:sp>
        <p:nvSpPr>
          <p:cNvPr id="37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730899" y="4860260"/>
            <a:ext cx="494660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INSTALLATION AND IMPLEMENTATION OF LIL-UI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811;p37"/>
          <p:cNvSpPr txBox="1">
            <a:spLocks noGrp="1"/>
          </p:cNvSpPr>
          <p:nvPr>
            <p:ph type="title"/>
          </p:nvPr>
        </p:nvSpPr>
        <p:spPr>
          <a:xfrm>
            <a:off x="926373" y="3995150"/>
            <a:ext cx="41538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dirty="0" smtClean="0"/>
              <a:t>What is debug-</a:t>
            </a:r>
            <a:r>
              <a:rPr lang="en-US" sz="6000" dirty="0" err="1" smtClean="0"/>
              <a:t>ui</a:t>
            </a:r>
            <a:endParaRPr lang="en-US" sz="6000" dirty="0"/>
          </a:p>
        </p:txBody>
      </p:sp>
      <p:sp>
        <p:nvSpPr>
          <p:cNvPr id="40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41" name="Google Shape;830;p37"/>
          <p:cNvSpPr/>
          <p:nvPr/>
        </p:nvSpPr>
        <p:spPr>
          <a:xfrm rot="10800000">
            <a:off x="1039832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What is debug-</a:t>
            </a:r>
            <a:r>
              <a:rPr lang="en-US" b="1" dirty="0" err="1">
                <a:solidFill>
                  <a:schemeClr val="accent2"/>
                </a:solidFill>
              </a:rPr>
              <a:t>ui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D</a:t>
            </a:r>
            <a:r>
              <a:rPr lang="en-US" dirty="0" smtClean="0"/>
              <a:t>at-ui or </a:t>
            </a:r>
            <a:r>
              <a:rPr lang="en-US" dirty="0"/>
              <a:t>L</a:t>
            </a:r>
            <a:r>
              <a:rPr lang="en-US" dirty="0" smtClean="0"/>
              <a:t>il-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9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639076" y="176231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nstallation and Implementation of </a:t>
            </a:r>
            <a:r>
              <a:rPr lang="en-US" dirty="0" err="1" smtClean="0"/>
              <a:t>lil-ui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54;p60"/>
          <p:cNvSpPr txBox="1">
            <a:spLocks/>
          </p:cNvSpPr>
          <p:nvPr/>
        </p:nvSpPr>
        <p:spPr>
          <a:xfrm>
            <a:off x="601314" y="1043243"/>
            <a:ext cx="6657325" cy="27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we are creating scene and </a:t>
            </a:r>
            <a:r>
              <a:rPr lang="en-US" dirty="0" smtClean="0"/>
              <a:t>want to make </a:t>
            </a:r>
            <a:r>
              <a:rPr lang="en-US" dirty="0"/>
              <a:t>it perfect, we have to change and check every parameter of different objects in order for the scene to look perfect. </a:t>
            </a:r>
            <a:r>
              <a:rPr lang="en-US" dirty="0" smtClean="0"/>
              <a:t>And it takes too </a:t>
            </a:r>
            <a:r>
              <a:rPr lang="en-US" dirty="0"/>
              <a:t>much time </a:t>
            </a:r>
            <a:r>
              <a:rPr lang="en-US" dirty="0" smtClean="0"/>
              <a:t>and effort if </a:t>
            </a:r>
            <a:r>
              <a:rPr lang="en-US" dirty="0"/>
              <a:t>we do it manually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That’s why </a:t>
            </a:r>
            <a:r>
              <a:rPr lang="en-US" dirty="0"/>
              <a:t>we use DEBUG UI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It is a </a:t>
            </a:r>
            <a:r>
              <a:rPr lang="en-US" dirty="0"/>
              <a:t>lightweight graphical user interface for changing </a:t>
            </a:r>
            <a:r>
              <a:rPr lang="en-US" dirty="0" smtClean="0"/>
              <a:t>variables.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There are many libraries for that purpose like </a:t>
            </a:r>
            <a:r>
              <a:rPr lang="en-US" dirty="0" err="1" smtClean="0"/>
              <a:t>dat.gui,lil.gui,control-panel,Uil,Tweakpane</a:t>
            </a:r>
            <a:r>
              <a:rPr lang="en-US" dirty="0" smtClean="0"/>
              <a:t>, </a:t>
            </a:r>
            <a:r>
              <a:rPr lang="en-US" dirty="0" err="1" smtClean="0"/>
              <a:t>Guifi</a:t>
            </a:r>
            <a:r>
              <a:rPr lang="en-US" dirty="0" smtClean="0"/>
              <a:t> etc.</a:t>
            </a:r>
          </a:p>
        </p:txBody>
      </p:sp>
      <p:sp>
        <p:nvSpPr>
          <p:cNvPr id="12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What is debug-</a:t>
            </a:r>
            <a:r>
              <a:rPr lang="en-US" b="1" dirty="0" err="1">
                <a:solidFill>
                  <a:schemeClr val="accent2"/>
                </a:solidFill>
              </a:rPr>
              <a:t>ui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D</a:t>
            </a:r>
            <a:r>
              <a:rPr lang="en-US" dirty="0" smtClean="0"/>
              <a:t>at-ui or </a:t>
            </a:r>
            <a:r>
              <a:rPr lang="en-US" dirty="0"/>
              <a:t>L</a:t>
            </a:r>
            <a:r>
              <a:rPr lang="en-US" dirty="0" smtClean="0"/>
              <a:t>il-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4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639076" y="176231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nstallation and Implementation of </a:t>
            </a:r>
            <a:r>
              <a:rPr lang="en-US" dirty="0" err="1" smtClean="0"/>
              <a:t>lil-ui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963" y="3106326"/>
            <a:ext cx="4185037" cy="30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945;p42"/>
          <p:cNvPicPr preferRelativeResize="0"/>
          <p:nvPr/>
        </p:nvPicPr>
        <p:blipFill rotWithShape="1">
          <a:blip r:embed="rId3">
            <a:alphaModFix/>
          </a:blip>
          <a:srcRect l="24335" r="26200"/>
          <a:stretch/>
        </p:blipFill>
        <p:spPr>
          <a:xfrm>
            <a:off x="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830;p37"/>
          <p:cNvSpPr/>
          <p:nvPr/>
        </p:nvSpPr>
        <p:spPr>
          <a:xfrm rot="10800000">
            <a:off x="2450969" y="653644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46;p42"/>
          <p:cNvSpPr txBox="1">
            <a:spLocks noGrp="1"/>
          </p:cNvSpPr>
          <p:nvPr>
            <p:ph type="title"/>
          </p:nvPr>
        </p:nvSpPr>
        <p:spPr>
          <a:xfrm>
            <a:off x="5022654" y="4336329"/>
            <a:ext cx="3639300" cy="787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3600"/>
            </a:pPr>
            <a:r>
              <a:rPr lang="en" sz="6000" dirty="0" smtClean="0"/>
              <a:t>Dat-ui</a:t>
            </a:r>
            <a:br>
              <a:rPr lang="en" sz="6000" dirty="0" smtClean="0"/>
            </a:br>
            <a:r>
              <a:rPr lang="en" sz="6000" dirty="0" smtClean="0"/>
              <a:t>or</a:t>
            </a:r>
            <a:br>
              <a:rPr lang="en" sz="6000" dirty="0" smtClean="0"/>
            </a:br>
            <a:r>
              <a:rPr lang="en" sz="6000" dirty="0" smtClean="0"/>
              <a:t>Lil-ui?</a:t>
            </a:r>
            <a:endParaRPr sz="6000" dirty="0"/>
          </a:p>
        </p:txBody>
      </p:sp>
      <p:sp>
        <p:nvSpPr>
          <p:cNvPr id="15" name="Google Shape;952;p42"/>
          <p:cNvSpPr/>
          <p:nvPr/>
        </p:nvSpPr>
        <p:spPr>
          <a:xfrm>
            <a:off x="5153862" y="1975265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16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What is debug-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7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Dat-ui or Lil-</a:t>
            </a:r>
            <a:r>
              <a:rPr lang="en-US" b="1" dirty="0" err="1">
                <a:solidFill>
                  <a:schemeClr val="accent2"/>
                </a:solidFill>
              </a:rPr>
              <a:t>ui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639076" y="176231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nstallation and Implementation of </a:t>
            </a:r>
            <a:r>
              <a:rPr lang="en-US" dirty="0" err="1" smtClean="0"/>
              <a:t>lil-ui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554;p60"/>
          <p:cNvSpPr txBox="1">
            <a:spLocks/>
          </p:cNvSpPr>
          <p:nvPr/>
        </p:nvSpPr>
        <p:spPr>
          <a:xfrm>
            <a:off x="799825" y="2004777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dirty="0" smtClean="0"/>
              <a:t>In general </a:t>
            </a:r>
            <a:r>
              <a:rPr lang="en-US" dirty="0" err="1" smtClean="0"/>
              <a:t>dat.GUI</a:t>
            </a:r>
            <a:r>
              <a:rPr lang="en-US" dirty="0" smtClean="0"/>
              <a:t> is very </a:t>
            </a:r>
            <a:r>
              <a:rPr lang="en-US" dirty="0" err="1" smtClean="0"/>
              <a:t>popoular</a:t>
            </a:r>
            <a:r>
              <a:rPr lang="en-US" dirty="0" smtClean="0"/>
              <a:t> for changing parameters but it has not been updated for a long time and we might get some vulnerabilities warnings.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So there is an alternative for </a:t>
            </a:r>
            <a:r>
              <a:rPr lang="en-US" dirty="0" err="1" smtClean="0"/>
              <a:t>dat.GUI</a:t>
            </a:r>
            <a:r>
              <a:rPr lang="en-US" dirty="0" smtClean="0"/>
              <a:t> which is </a:t>
            </a:r>
            <a:r>
              <a:rPr lang="en-US" dirty="0" err="1" smtClean="0"/>
              <a:t>lil.GUI</a:t>
            </a:r>
            <a:r>
              <a:rPr lang="en-US" dirty="0" smtClean="0"/>
              <a:t> and that is very similar to </a:t>
            </a:r>
            <a:r>
              <a:rPr lang="en-US" dirty="0" err="1" smtClean="0"/>
              <a:t>lil.GUI</a:t>
            </a:r>
            <a:r>
              <a:rPr lang="en-US" dirty="0" smtClean="0"/>
              <a:t> and we will be using </a:t>
            </a:r>
            <a:r>
              <a:rPr lang="en-US" dirty="0" err="1" smtClean="0"/>
              <a:t>lil.GUI</a:t>
            </a:r>
            <a:r>
              <a:rPr lang="en-US" dirty="0" smtClean="0"/>
              <a:t>.</a:t>
            </a:r>
          </a:p>
        </p:txBody>
      </p:sp>
      <p:sp>
        <p:nvSpPr>
          <p:cNvPr id="14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What is debug-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5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Dat-ui or Lil-</a:t>
            </a:r>
            <a:r>
              <a:rPr lang="en-US" b="1" dirty="0" err="1">
                <a:solidFill>
                  <a:schemeClr val="accent2"/>
                </a:solidFill>
              </a:rPr>
              <a:t>ui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639076" y="176231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nstallation and Implementation of </a:t>
            </a:r>
            <a:r>
              <a:rPr lang="en-US" dirty="0" err="1" smtClean="0"/>
              <a:t>lil-ui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30;p37"/>
          <p:cNvSpPr/>
          <p:nvPr/>
        </p:nvSpPr>
        <p:spPr>
          <a:xfrm rot="10800000">
            <a:off x="3692759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11;p37"/>
          <p:cNvSpPr txBox="1">
            <a:spLocks noGrp="1"/>
          </p:cNvSpPr>
          <p:nvPr>
            <p:ph type="title"/>
          </p:nvPr>
        </p:nvSpPr>
        <p:spPr>
          <a:xfrm>
            <a:off x="926373" y="4282493"/>
            <a:ext cx="41538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Installation and Implementation of </a:t>
            </a:r>
            <a:r>
              <a:rPr lang="en-US" sz="4400" dirty="0" err="1" smtClean="0"/>
              <a:t>lil-ui</a:t>
            </a:r>
            <a:endParaRPr lang="en-US" sz="4400" dirty="0"/>
          </a:p>
        </p:txBody>
      </p:sp>
      <p:sp>
        <p:nvSpPr>
          <p:cNvPr id="18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14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What is debug-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5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D</a:t>
            </a:r>
            <a:r>
              <a:rPr lang="en-US" dirty="0" smtClean="0"/>
              <a:t>at-ui or </a:t>
            </a:r>
            <a:r>
              <a:rPr lang="en-US" dirty="0"/>
              <a:t>L</a:t>
            </a:r>
            <a:r>
              <a:rPr lang="en-US" dirty="0" smtClean="0"/>
              <a:t>il-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9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639076" y="176231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Installation and Implementation of </a:t>
            </a:r>
            <a:r>
              <a:rPr lang="en-US" b="1" dirty="0" err="1">
                <a:solidFill>
                  <a:schemeClr val="accent2"/>
                </a:solidFill>
              </a:rPr>
              <a:t>lil-ui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 dirty="0" smtClean="0"/>
              <a:t>Installation: </a:t>
            </a:r>
          </a:p>
          <a:p>
            <a:pPr marL="0" indent="0"/>
            <a:r>
              <a:rPr lang="en-US" b="1" dirty="0"/>
              <a:t>	</a:t>
            </a:r>
            <a:r>
              <a:rPr lang="en-US" dirty="0" smtClean="0"/>
              <a:t>For installation of </a:t>
            </a:r>
            <a:r>
              <a:rPr lang="en-US" dirty="0" err="1" smtClean="0"/>
              <a:t>lil-ui</a:t>
            </a:r>
            <a:r>
              <a:rPr lang="en-US" dirty="0" smtClean="0"/>
              <a:t>, we just have to write the following code in the terminal in the folder in which we are doing our project;</a:t>
            </a:r>
          </a:p>
          <a:p>
            <a:pPr marL="0" indent="0"/>
            <a:r>
              <a:rPr lang="en-US" i="1" dirty="0" smtClean="0"/>
              <a:t>				</a:t>
            </a:r>
            <a:r>
              <a:rPr lang="en-US" i="1" dirty="0" err="1" smtClean="0"/>
              <a:t>npm</a:t>
            </a:r>
            <a:r>
              <a:rPr lang="en-US" i="1" dirty="0" smtClean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 smtClean="0"/>
              <a:t>lil-gui</a:t>
            </a:r>
            <a:endParaRPr lang="en-US" i="1" dirty="0" smtClean="0"/>
          </a:p>
          <a:p>
            <a:pPr marL="0" indent="0"/>
            <a:endParaRPr lang="en-US" i="1" dirty="0"/>
          </a:p>
          <a:p>
            <a:pPr marL="0" indent="0"/>
            <a:r>
              <a:rPr lang="en-US" b="1" dirty="0" smtClean="0"/>
              <a:t>Implementation:</a:t>
            </a:r>
          </a:p>
          <a:p>
            <a:pPr marL="0" indent="0"/>
            <a:r>
              <a:rPr lang="en-US" b="1" dirty="0"/>
              <a:t>	 </a:t>
            </a:r>
            <a:r>
              <a:rPr lang="en-US" b="1" dirty="0" smtClean="0"/>
              <a:t>       </a:t>
            </a:r>
            <a:r>
              <a:rPr lang="en-US" dirty="0" smtClean="0"/>
              <a:t>To get starting, following is the code of a very basic </a:t>
            </a:r>
            <a:r>
              <a:rPr lang="en-US" dirty="0" err="1" smtClean="0"/>
              <a:t>lil.gui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</a:pPr>
            <a:endParaRPr lang="en-US" i="1" dirty="0" smtClean="0"/>
          </a:p>
          <a:p>
            <a:pPr marL="0" indent="0">
              <a:lnSpc>
                <a:spcPct val="150000"/>
              </a:lnSpc>
            </a:pPr>
            <a:r>
              <a:rPr lang="en-US" i="1" dirty="0" smtClean="0"/>
              <a:t>import </a:t>
            </a:r>
            <a:r>
              <a:rPr lang="en-US" i="1" dirty="0"/>
              <a:t>* as </a:t>
            </a:r>
            <a:r>
              <a:rPr lang="en-US" i="1" dirty="0" err="1"/>
              <a:t>dat</a:t>
            </a:r>
            <a:r>
              <a:rPr lang="en-US" i="1" dirty="0"/>
              <a:t> from "</a:t>
            </a:r>
            <a:r>
              <a:rPr lang="en-US" i="1" dirty="0" err="1"/>
              <a:t>lil-gui</a:t>
            </a:r>
            <a:r>
              <a:rPr lang="en-US" i="1" dirty="0" smtClean="0"/>
              <a:t>";</a:t>
            </a:r>
          </a:p>
          <a:p>
            <a:pPr marL="0" indent="0">
              <a:lnSpc>
                <a:spcPct val="150000"/>
              </a:lnSpc>
            </a:pPr>
            <a:r>
              <a:rPr lang="en-US" i="1" dirty="0" err="1" smtClean="0"/>
              <a:t>const</a:t>
            </a:r>
            <a:r>
              <a:rPr lang="en-US" i="1" dirty="0" smtClean="0"/>
              <a:t> </a:t>
            </a:r>
            <a:r>
              <a:rPr lang="en-US" i="1" dirty="0" err="1"/>
              <a:t>gui</a:t>
            </a:r>
            <a:r>
              <a:rPr lang="en-US" i="1" dirty="0"/>
              <a:t>=new </a:t>
            </a:r>
            <a:r>
              <a:rPr lang="en-US" i="1" dirty="0" err="1"/>
              <a:t>dat.GUI</a:t>
            </a:r>
            <a:r>
              <a:rPr lang="en-US" i="1" dirty="0" smtClean="0"/>
              <a:t>();</a:t>
            </a:r>
          </a:p>
          <a:p>
            <a:pPr marL="0" indent="0">
              <a:lnSpc>
                <a:spcPct val="150000"/>
              </a:lnSpc>
            </a:pPr>
            <a:r>
              <a:rPr lang="en-US" i="1" dirty="0" err="1" smtClean="0"/>
              <a:t>gui.add</a:t>
            </a:r>
            <a:r>
              <a:rPr lang="en-US" i="1" dirty="0" smtClean="0"/>
              <a:t>(cube.</a:t>
            </a:r>
            <a:r>
              <a:rPr lang="en-US" i="1" dirty="0" err="1" smtClean="0"/>
              <a:t>pos</a:t>
            </a:r>
            <a:r>
              <a:rPr lang="en-US" i="1" dirty="0"/>
              <a:t>,'y</a:t>
            </a:r>
            <a:r>
              <a:rPr lang="en-US" i="1" dirty="0" smtClean="0"/>
              <a:t>')</a:t>
            </a:r>
          </a:p>
          <a:p>
            <a:pPr marL="0" indent="0">
              <a:lnSpc>
                <a:spcPct val="150000"/>
              </a:lnSpc>
            </a:pPr>
            <a:r>
              <a:rPr lang="en-US" i="1" dirty="0" err="1" smtClean="0"/>
              <a:t>gui.add</a:t>
            </a:r>
            <a:r>
              <a:rPr lang="en-US" i="1" dirty="0" smtClean="0"/>
              <a:t>(cube.</a:t>
            </a:r>
            <a:r>
              <a:rPr lang="en-US" i="1" dirty="0" err="1" smtClean="0"/>
              <a:t>pos</a:t>
            </a:r>
            <a:r>
              <a:rPr lang="en-US" i="1" dirty="0" smtClean="0"/>
              <a:t>,‘x')</a:t>
            </a:r>
          </a:p>
          <a:p>
            <a:pPr marL="0" indent="0"/>
            <a:endParaRPr lang="en-US" b="1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So it actually controls the position of the cube. </a:t>
            </a:r>
          </a:p>
          <a:p>
            <a:pPr marL="0" indent="0"/>
            <a:endParaRPr lang="en-US" b="1" dirty="0" smtClean="0"/>
          </a:p>
        </p:txBody>
      </p:sp>
      <p:sp>
        <p:nvSpPr>
          <p:cNvPr id="11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 smtClean="0"/>
              <a:t>What is debug-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2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27949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D</a:t>
            </a:r>
            <a:r>
              <a:rPr lang="en-US" dirty="0" smtClean="0"/>
              <a:t>at-ui or </a:t>
            </a:r>
            <a:r>
              <a:rPr lang="en-US" dirty="0"/>
              <a:t>L</a:t>
            </a:r>
            <a:r>
              <a:rPr lang="en-US" dirty="0" smtClean="0"/>
              <a:t>il-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13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639076" y="176231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Installation and Implementation of </a:t>
            </a:r>
            <a:r>
              <a:rPr lang="en-US" b="1" dirty="0" err="1">
                <a:solidFill>
                  <a:schemeClr val="accent2"/>
                </a:solidFill>
              </a:rPr>
              <a:t>lil-ui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70012" b="90103"/>
          <a:stretch/>
        </p:blipFill>
        <p:spPr>
          <a:xfrm>
            <a:off x="4846638" y="3428999"/>
            <a:ext cx="4246718" cy="11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291</Words>
  <Application>Microsoft Office PowerPoint</Application>
  <PresentationFormat>On-screen Show (4:3)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Anaheim</vt:lpstr>
      <vt:lpstr>Arial</vt:lpstr>
      <vt:lpstr>Roboto Condensed</vt:lpstr>
      <vt:lpstr>Roboto</vt:lpstr>
      <vt:lpstr>Small Business Web Site 4:3 Project Proposal by Slidesgo</vt:lpstr>
      <vt:lpstr>Three.js</vt:lpstr>
      <vt:lpstr>TOPIC 9: </vt:lpstr>
      <vt:lpstr>WHAT IS DEBUG-UI</vt:lpstr>
      <vt:lpstr>What is debug-ui</vt:lpstr>
      <vt:lpstr>PowerPoint Presentation</vt:lpstr>
      <vt:lpstr>Dat-ui or Lil-ui?</vt:lpstr>
      <vt:lpstr>PowerPoint Presentation</vt:lpstr>
      <vt:lpstr>Installation and Implementation of lil-ui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</dc:title>
  <cp:lastModifiedBy>AFFAQ</cp:lastModifiedBy>
  <cp:revision>60</cp:revision>
  <dcterms:modified xsi:type="dcterms:W3CDTF">2022-08-09T09:03:38Z</dcterms:modified>
</cp:coreProperties>
</file>