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314" r:id="rId6"/>
    <p:sldId id="322" r:id="rId7"/>
    <p:sldId id="265" r:id="rId8"/>
    <p:sldId id="315" r:id="rId9"/>
    <p:sldId id="320" r:id="rId10"/>
    <p:sldId id="321" r:id="rId11"/>
    <p:sldId id="282" r:id="rId12"/>
  </p:sldIdLst>
  <p:sldSz cx="9144000" cy="6858000" type="screen4x3"/>
  <p:notesSz cx="6858000" cy="9144000"/>
  <p:embeddedFontLs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0F3D7E-483D-4B3A-90A2-BCFA06287DB7}">
  <a:tblStyle styleId="{1C0F3D7E-483D-4B3A-90A2-BCFA06287D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3805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756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07225aad6d_0_5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07225aad6d_0_5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605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cfd2448b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cfd2448b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6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772f9b9f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772f9b9f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45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62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86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07225aad6d_0_5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07225aad6d_0_5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5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07225aad6d_0_5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07225aad6d_0_5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568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7225aa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7225aa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662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07225aad6d_0_5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07225aad6d_0_5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82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7225aa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7225aa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41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3864" y="4639729"/>
            <a:ext cx="4701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7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4" name="Google Shape;14;p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9" name="Google Shape;19;p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23;p2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7784135" y="1271083"/>
            <a:ext cx="504642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636909" y="3650328"/>
            <a:ext cx="495275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6298225" y="5828697"/>
            <a:ext cx="751645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942128" y="4526753"/>
            <a:ext cx="2710314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3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3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886061" y="3410193"/>
            <a:ext cx="363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2"/>
          </p:nvPr>
        </p:nvSpPr>
        <p:spPr>
          <a:xfrm>
            <a:off x="886067" y="4305949"/>
            <a:ext cx="2779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46" name="Google Shape;46;p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51" name="Google Shape;51;p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56" name="Google Shape;56;p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9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9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5014523" y="3405867"/>
            <a:ext cx="36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1"/>
          </p:nvPr>
        </p:nvSpPr>
        <p:spPr>
          <a:xfrm>
            <a:off x="5014523" y="4301979"/>
            <a:ext cx="27798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9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02" name="Google Shape;202;p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07" name="Google Shape;207;p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9"/>
          <p:cNvSpPr txBox="1">
            <a:spLocks noGrp="1"/>
          </p:cNvSpPr>
          <p:nvPr>
            <p:ph type="subTitle" idx="6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13" name="Google Shape;213;p9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9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9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9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3749806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3749806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6357401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6357401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/>
          </p:nvPr>
        </p:nvSpPr>
        <p:spPr>
          <a:xfrm>
            <a:off x="3749806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3749806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6357401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6357401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3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3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66" name="Google Shape;266;p1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71" name="Google Shape;271;p1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76" name="Google Shape;276;p1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A7B17"/>
          </p15:clr>
        </p15:guide>
        <p15:guide id="2" pos="3053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>
            <a:spLocks noGrp="1"/>
          </p:cNvSpPr>
          <p:nvPr>
            <p:ph type="body" idx="1"/>
          </p:nvPr>
        </p:nvSpPr>
        <p:spPr>
          <a:xfrm>
            <a:off x="799825" y="2004777"/>
            <a:ext cx="7488900" cy="3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18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386" name="Google Shape;386;p18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18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18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9" name="Google Shape;389;p18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0" name="Google Shape;390;p18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2" name="Google Shape;392;p18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18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394" name="Google Shape;394;p1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8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399" name="Google Shape;399;p1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8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404" name="Google Shape;404;p18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18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18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18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8" name="Google Shape;408;p18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37" name="Google Shape;437;p20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20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20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0" name="Google Shape;440;p20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2" name="Google Shape;442;p20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445" name="Google Shape;445;p2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0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450" name="Google Shape;450;p2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874014" y="1782780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6"/>
          </p:nvPr>
        </p:nvSpPr>
        <p:spPr>
          <a:xfrm>
            <a:off x="874014" y="3372420"/>
            <a:ext cx="55032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56" name="Google Shape;456;p20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457" name="Google Shape;457;p20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0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0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0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6"/>
          <p:cNvSpPr txBox="1">
            <a:spLocks noGrp="1"/>
          </p:cNvSpPr>
          <p:nvPr>
            <p:ph type="ctrTitle"/>
          </p:nvPr>
        </p:nvSpPr>
        <p:spPr>
          <a:xfrm>
            <a:off x="2430000" y="1480702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2425050" y="2561339"/>
            <a:ext cx="42939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626" name="Google Shape;626;p2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2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" name="Google Shape;628;p26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2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35" name="Google Shape;635;p2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40" name="Google Shape;640;p2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2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45" name="Google Shape;645;p2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2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2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2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9" name="Google Shape;649;p26"/>
          <p:cNvSpPr txBox="1"/>
          <p:nvPr/>
        </p:nvSpPr>
        <p:spPr>
          <a:xfrm>
            <a:off x="1778250" y="4678515"/>
            <a:ext cx="55875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6857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4" r:id="rId7"/>
    <p:sldLayoutId id="2147483666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hyperlink" Target="mailto:aadnanshahh2001@gmail.com" TargetMode="Externa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Three.js</a:t>
            </a:r>
            <a:endParaRPr dirty="0"/>
          </a:p>
        </p:txBody>
      </p:sp>
      <p:sp>
        <p:nvSpPr>
          <p:cNvPr id="707" name="Google Shape;707;p33"/>
          <p:cNvSpPr/>
          <p:nvPr/>
        </p:nvSpPr>
        <p:spPr>
          <a:xfrm>
            <a:off x="567869" y="3988922"/>
            <a:ext cx="4242099" cy="3684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GUIDE FOR BEGINNERS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4881525" y="1458397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Discover three.js! | Discover three.js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55" y="20417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Discover three.js! | Discover three.js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4" y="147350"/>
            <a:ext cx="459299" cy="459299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69" name="Google Shape;754;p34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3.JS</a:t>
            </a:r>
            <a:endParaRPr dirty="0"/>
          </a:p>
        </p:txBody>
      </p:sp>
      <p:sp>
        <p:nvSpPr>
          <p:cNvPr id="70" name="Google Shape;755;p34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is</a:t>
            </a:r>
            <a:endParaRPr dirty="0"/>
          </a:p>
        </p:txBody>
      </p:sp>
      <p:sp>
        <p:nvSpPr>
          <p:cNvPr id="71" name="Google Shape;756;p34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awesome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1125;p48"/>
          <p:cNvGrpSpPr/>
          <p:nvPr/>
        </p:nvGrpSpPr>
        <p:grpSpPr>
          <a:xfrm>
            <a:off x="539500" y="1638509"/>
            <a:ext cx="194400" cy="439416"/>
            <a:chOff x="539500" y="1638509"/>
            <a:chExt cx="194400" cy="439416"/>
          </a:xfrm>
        </p:grpSpPr>
        <p:sp>
          <p:nvSpPr>
            <p:cNvPr id="78" name="Google Shape;1126;p48"/>
            <p:cNvSpPr/>
            <p:nvPr/>
          </p:nvSpPr>
          <p:spPr>
            <a:xfrm>
              <a:off x="539500" y="1638509"/>
              <a:ext cx="194400" cy="194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27;p48"/>
            <p:cNvSpPr/>
            <p:nvPr/>
          </p:nvSpPr>
          <p:spPr>
            <a:xfrm>
              <a:off x="539500" y="1883525"/>
              <a:ext cx="194400" cy="194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128;p48"/>
          <p:cNvGrpSpPr/>
          <p:nvPr/>
        </p:nvGrpSpPr>
        <p:grpSpPr>
          <a:xfrm>
            <a:off x="7797556" y="1859300"/>
            <a:ext cx="440069" cy="572773"/>
            <a:chOff x="7797556" y="1859300"/>
            <a:chExt cx="440069" cy="572773"/>
          </a:xfrm>
        </p:grpSpPr>
        <p:sp>
          <p:nvSpPr>
            <p:cNvPr id="81" name="Google Shape;1129;p48"/>
            <p:cNvSpPr/>
            <p:nvPr/>
          </p:nvSpPr>
          <p:spPr>
            <a:xfrm>
              <a:off x="7797556" y="2238574"/>
              <a:ext cx="193500" cy="1935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30;p48"/>
            <p:cNvSpPr/>
            <p:nvPr/>
          </p:nvSpPr>
          <p:spPr>
            <a:xfrm>
              <a:off x="7917826" y="1859300"/>
              <a:ext cx="319800" cy="319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1131;p48"/>
          <p:cNvSpPr/>
          <p:nvPr/>
        </p:nvSpPr>
        <p:spPr>
          <a:xfrm>
            <a:off x="1845275" y="5660125"/>
            <a:ext cx="255900" cy="255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10" descr="data:image/png;base64,iVBORw0KGgoAAAANSUhEUgAABesAAAOtCAYAAAARtD57AAAAAXNSR0IArs4c6QAAIABJREFUeF7s3QlwXdl93/nf3d59K/CwEgBBcCebvbfUGu2SJcuRLCseObY8siOpnFE8VZmaGTvllJ2kKnE5mcQlV8ZVk3hmEnkmkZ3EGlmLlVZLbrXUktXqfV/YzZ0ECRLEvj289b5379Q5j6CpjqRpt7t5QeALCyYBvPfOvZ//URX1e3/8j/O5z30uER8IIIAAAggggAACCCCAAAIIIIAAAggggAACCCCQmoBDWJ+aPQsjgAACCCCAAAIIIIAAAggggAACCCCAAAIIIGAFCOvZCA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BBAAAEEEEAAAQQQQAABBBBAAAEEEEAAAQQI69kDCCCAAAIIIIAAAggggAACCCCAAAIIIIAAAgikLEBYn3IBWB4BBBBAAAEEEEAAAQQQQAABBBBAAAEEEEAAAcJ69gACCCCAAAIIIIAAAggggAACCCCAAAIIIIAAAikLENanXACWRwABBBBAAAEEEEAAAQQQQAABBBBAAAEEEECAsJ49gAACCCCAAAIIIIAAAggggAACCCCAAAIIIIBAygKE9SkXgOURQAABBBBAAAEEEEAAAQQQQAABBBBAAAEEECCsZw8ggAACCCCAAAIIIIAAAggggAACCCCAAAIIIJCyAGF9ygVgeQQQQAABBBBAAAEEEEAAAQQQQAABBBBAAAEECOvZAwgggAACCCCAAAIIIIAAAggggAACCCCAAAIIpCxAWJ9yAVgeAQQQQAABBBBAAAEEEEAAAQQQQAABBBBAAAHCevYAAggggAACCCCAAAIIIIAAAggggAACCCCAAAIpCxDWp1wAlkcAAQQQQAABBBBAAAEEEEAAAQQQQAABBBBAgLCePYAAAggggAACCCCAAAIIIIAAAggggAACCCCAQMoChPUpF4DlEUAAAQQQQAABBBBAAAEEEEAAAQQQQAABBBAgrGcPIIAAAggggAACCCCAAAIIIIAAAggggAACCCCQsgBhfcoFYHkEEEAAAQQQQAABBBBAAAEEEEAAAQQQQAABBAjr2QMIIIAAAggggAACCCCAAAIIIIAAAggggAACCKQsQFifcgFYHgEEEEAAAQQQQAABBBBAAAEEEEAAAQQQQAABwnr2AAIIIIAAAggggAACCCCAAAIIIIAAAggggAACKQsQ1qdcAJZHAAEEEEAAAQQQQAABBBBAAAEEEEAAAQQQQICwnj2AAAIIIIAAAggggAACCCCAAAIIIIAAAggggEDKAoT1KReA5RFAAAEEEEAAAQQQQAABBBBAAAEEEEAAAQQQIKxnDyCAAAIIIIAAAggggAACCCCAAAIIIIAAAgggkLIAYX3KBWB5BLajgOM42/G2uWcEEEAAAQQQQAABBBBAAAEEEEAAAQR+pABhPZtjSwts9lB4s1/flt4c3BwCCCCAAAIIIIAAAggggAACCCCAAAKbSICw/nUsxo0QvL7e1/h6v97rWA5eCgEEEEAAAQQQQAABBBBAAAEEEEAAAQQQuGEErob1r3fo+nq/nhF9vV/z9X69G6bqXCgCCCCAAAIIIIAAAggggAACCCCAAAIIIIDAphJw/uRP/iTZVFfExSCAAAIIIIAAAggggAACCCCAAAIIIIAAAgggsM0EnM9//vOE9dus6NwuAggggAACCCCAAAIIIIAAAggggAACCCCAwOYScL7whS8Q1m+umnA1CCCAAAIIIIAAAggggAACCCCAAAIIIIAAAttMwPniF79IWL/Nis7tIoAAAggggAACCCCAAAIIIIAAAggggAACCGwuAefLX/4yYf3mqglXgwACCCCAAAIIIIAAAggggAACCCCAAAIIILDNBJyvfOUrhPXbrOjcLgIIIIAAAggggAACCCCAAAIIIIAAAggggMDmEnC++tWvEtZvrppwNQgggAACCCCAAAIIIIAAAggggAACCCCAAALbTMC55557COu3WdG5XQQQQAABBBBAAAEEEEAAAQQQQAABBBBAAIHNJeDce++9hPWbqyZcDQIIIIAAAggggAACCCCAAAIIIIAAAggggMA2E3C+8Y1vENZvs6JzuwgggAACCCCAAAIIIIAAAggggAACCCCAAAKbS8C57777COs3V024GgQQQAABBBBAAAEEEEAAAQQQQAABBBBAAIFtJuB885vfJKzfZkXndhFAAAEEEEAAAQQQQAABBBBAAAEEEEAAAQQ2l4DzrW99i7B+c9WEq0EAAQQQQAABBBBAAAEEEEAAAQQQQAABBBDYZgLOAw88QFi/zYrO7SKAAAIIIIAAAggggAACCCCAAAIIIIAAAghsLgHnu9/9LmH95qoJV4MAAggggAACCCCAAAIIIIAAAggggAACCCCwzQSc733ve4T126zo3C4CCCCAAAIIIIAAAggggAACCCCAAAIIIIDA5hJwHnzwQcL6zVUTrgYBBBBAAAEEEEAAAQQQQAABBBBAAAEEEEBgmwk4Dz30EGH9Nis6t4sAAggggAACCCCAAAIIIIAAAggggAACCCCwuQScRx55hLB+c9WEq0EAAQQQQAABBBBAAAEEEEAAAQQQQAABBBDYZgLOo48+Sli/zYrO7SKAAAIIIIAAAggggAACCCCAAAIIIIAAAghsLgHn8ccfJ6zfXDXhahBAAAEEEEAAAQQQQAABBBBAAAEEEEAAAQS2mYDzxBNPENZvs6JzuwgggAACCCCAAAIIIIAAAggggAACCCCAAAKbS8B56qmnCOs3V024GgQQQAABBBBAAAEEEEAAAQQQQAABBBBAAIFtJuA8/fTThPXbrOjcLgIIIIAAAggggAACCCCAAAIIIIAAAggggMDmEnCeffZZwvrNVROuBgEEEEAAAQQQQAABBBBAAAEEEEAAAQQQQGCbCTjPPfccYf02Kzq3iwACCCCAAAIIIIAAAggggAACCCCAAAIIILC5BJznn3+esH5z1YSrQQABBBBAAAEEEEAAAQQQQAABBBBAAAEEENhmAs6LL75IWL/Nis7tIoAAAggggAACCCCAAAIIIIAAAggggAACCGwuAefo0aOE9ZurJlwNAggggAACCCCAAAIIIIAAAggggAACCCCAwDYTcF566SXC+m1WdG4XAQQQQAABBBBAAAEEEEAAAQQQQAABBBBAYHMJOC+//DJh/eaqCVeDAAIIIIAAAggggAACCCCAAAIIIIAAAgggsM0EnOPHjxPWb7Oic7sIIIAAAggggAACCCCAAAIIIIAAAggggAACm0vAOXHiBGH95qoJV4MAAggggAACCCCAAAIIIIAAAggggAACCCCwzQSckydPEtZvs6JzuwgggAACCCCAAAIIIIAAAggggAACCCCAAAKbS8A5deoUYf3mqglXgwACCCCAAAIIIIAAAggggAACCCCAAAIIILDNBJzTp08T1m+zonO7CCCAAAIIIIAAAgi8UmDy1DHtOXgEGAQQQAABBBBAAAEEEEhJwDlz5gxhfUr4LIsAAggggAACCCCAQFoCjz/wNXlBRtMvPaahcl7FQk61RktJEqs8PKEdR96qvpHdaV0e6yKAAAIIIIAAAgggsO0EnLNnzxLWb7uyc8MIIIAAAggggAAC21ng6GMPaP74o5oY6dfO4T4N9PXID0J1klj1elMrq+tqNpuKwn7ldt2hMqH9dt4u3DsCCCCAAAIIIIDAdRJwzp07R1h/nbBZBgEEEEAAAQQQQACBtAUev/eP5NXmtXukrIHegrKZjAI/UJDPyw+zUtxRvV7X4tKqPCfR6npdzfIh7bz1nWlfOusjgAACCCCAAAIIILClBZzJyUnC+i1dYm4OAQQQQAABBBBAAAFp5vwpTT7yFfUWcxoqlzTQk5fjJHJdV57vKczmlC+W5PuB2q2matWq1mtVea6jKOroUi2j7PgdGhrfBycCCCCAAAIIIIAAAgi8AQLO+fPnCevfAFheEgEEEEAAAQQQQACBtAWSmRfkOo6+8xcPanFmSm+7ZY9GB8tyHVdOkihWbH9uAvpMJlA2X5CfzSmJ2zawr6xVFEWRwoyvjO9pemFV88GE9r/5fWnfGusjgAACCCCAAAIIILDlBJwLFy4Q1m+5snJDCCCAAAIIIIAAAttVoHruaeWygTR7VJ7n6M8fPqp6O9F733RApWyowPMtjYnqlSTqxLLhfZgJFISBsoWSwmxWcTvS8sqqKpWKDeqLudAePltvtnVitq1DH/jl7UrMfSOAAAIIIIAAAggg8IYIOFNTU4T1bwgtL4oAAggggAACCCCAwPURWHjpYeU7Kwrby5Lj2G55M97mm4+8qAvzFf3Emw9qYrisIOgG9SakNx/tTkdJ4sgxo3BcV37gqVAsqdBTVhzHqldrml9YUC5wlAl8hYGvqBWpWm/q8WdPa+JdH9POwzdfn5tkFQQQQAABBBBAAAEEtriAc/HiRcL6LV5kbg8BBBBAAAEEEEBg6wmsHH9UnVakxWf+QoWevHKFnHLFrMJsRu2orX/5B19WrtSjD777Vh05OK4gcyWoVyIljmmtt/31kqPYdtgncjxXxWJBpVKvgkyoeqOpxaVlNavrKpeyNrBPOrGiZkuzM0t67NFj6r3lnXrnx35p6wFzRwgggAACCCCAAAIIXGcB59KlS4T11xmd5RBAAAEEEEAAAQQQ+OsITD10n2afekCVyVmtzS4r7MmrZ7RfPYO99vP/+OzX1Ojp0Z3DvTqwc0j77tinwdF+u6Sf8eXIMRl990/TYR/HakUd+b5vA/lCsahCqVeJErWaTUWNiuJ2x3bse46jZr2pykpFF89M67E/e1T7P/5Jvf1vf+Kvc0s8FwEEEEAAAQQQQACBbS9AWL/ttwAACCCAAAIIIIAAAjeCwLnHv63V40c1d/QFtefXtHriko3ar/10s4G8wZLuna3oQKulXflQGUlj77lFowd2qm9sULl8qDAXXonpu3ced6RO0rEN957rKQxDFXv7FYQZexBt1Kiq3awpNt33kg3ra5WaLrw8qfnJGZ194rT2fupX9PZPfupGoOQaEUAAAQQQQAABBBDYlALO9PQ0nfWbsjRcFAIIIIAAAggggAAC0ssPfE3H/vhzql6YV2G4R0EmUOXktA3N3SufG07mH/azzabOZDI6LMn0xruJ5BVDDd51QEO7d2jQYHhMAAAgAElEQVR4z4gGJobtjHoncZSYETid2HbRtxXL9zwFfqBcoaBcocd+nXQiNaurik2qn8jOs1+aXdLsucuaOT6lhRfOaXk90p5f/bTe9QkCe/YtAggggAACCCCAAAKvRcC5fPkyYf1rkeM5CCCAAAIIIIAAAgi8wQLf/tf/Uu3Zc/LkKFfK2TE0SdsE5omi9brWpxbUXF5XtFRV0ukokqMX447GHVc9kkJ1O+HNR3a0T7m+ksoTQ9r79iPqG+6TI1e+5ytO4u7cehP+m1E3nqtMJlCht09haNaVotqaombdPs7086+vVDR1fEoXXzit6uyK1s/MqeZ7Ovz3/yfd/dFffINleHkEEEAAAQQQQAABBLaegDMzM0NYv/Xqyh0hgAACCCCAAAII3MACz/z5n2n26Qc0ONCjfCGnIAyUzQZy3W64bsL0uNnW6tyy5i/MaP74lCpnZ9WUo6NxR/sdR+UrXfeOmU1/5V/8ru+ZNF67fvrNGj88of6xIWWyof2eCexNDu84rn1933OVL5aUL/bIcx11oqbtrk/iWInjKI46OvviGZ1/8oSq86taPzWjKOOpFXi64x/+hm79yb95A1eAS0cAAQQQQAABBBBA4PoLENZff3NWRAABBBBAAAEEEEDgRwqcfvR+LR97WD2lvLJmtrzjKBMGdvyNHV1zpfPdic08mkStWkNLc8uauTCnZ45PamFyTqPVloobYf01K5kue5PbB6NlDR2Z0MSbDql/dFD5noIdbWNG4pjXN530rusok80qW+iV43ry3ESdZlWddqTEjM2JEy1Mz+uFex/T2unLtuM+arXV9D3lb9mtIx/7ZR146weoNAIIIIAAAggggAACCLxKAWd2dpbO+leJxcMQQAABBBBAAAEEEHgjBebOn9T0Q3+qnp6CfN+7Gsz7vm+7201nvel6N3+aD9Mxbzrdm1Fba2tVfev7z6m0WlXrmUl5drh8dwzOxiicjbDePDe/f1il8WHtuuOAdh3Zbdcz3fX2I07UTqS26ytxfVXqDblyNT7YIy+J7JpunKiyUtFL331Wl7/7ov1e3EkUTAyolgs1cNte/cTHPyln5LY3kozXRgABBBBAAAEEEEBgywg4c3NzhPVbppzcCAIIIIAAAggggMCNLHDqO/9JXn3BjqAxEbsZYWMDetcE9I790/PM96+E9XKVOFK701a11tTxMxdV6sRaPDqp5syyWpW6OsvVK2Nwuv/st8G96Z7PBfJ68iqODei2n3mrhsaGFHtmZo6jTtu8AdBRx/U1MDCgZ14+q2NnL+ktt+7VvpGysp6jdtRWY7Wqi8fP6/S9j6u9UrPd9vkDO5QfH5I70qeRQ7u078P/y41cEq4dAQQQQAABBBBAAIHrJkBYf92oWQgBBBBAAAEEEEAAgR8tcPGF76l67imFgW8TdTOOpjuS5srn1a767tc2pTcHzppDZB2p1e7ozNScRvtLqs0ua/7UJa1dXtTasYtS0xw9+5cfG4G9+dO81viH3qzdtx9Q71i/3IxZ37yuIy8I5YU5LVbq+u6jzykbeNq3c0hHJobkK1Gr3tT5505r6snjqh6bttft7+hR/027NHrbPi07jm5//0fkj91B6RFAAAEEEEAAAQQQQOD/R8CZn5+ns55tggACCCCAAAIIIIBAigKLl87o4sN/qkI+e7Xz3Zz2arrqbXe948o00/uemR3v2oA9SUygLrmeq8Azk2scHZ+c1shAr3Kuo/paXZeOTWrx3GWtPXvW3t3GQbMbo3G6/flSZnxAA0cmtPP2/eod6VdYyqvVSeR4gRqdRGcvzuvE2SmF2UC9Pb26a/8ODRbzalWrmj9zSRefOaWV584paXXsNe34iVs0fucBRWEgJxdq/8/8Woq6LI0AAggggAACCCCAwI0h4CwsLBDW3xi14ioRQAABBBBAAAEEtqjAS/f/kdzq3NVw3ibeNqTvdtfbDnszBsfx7Mz6bure7awPfM924zfabZ0+P6PhvqL6ewqKmpEalYbmL8zq9P1PKppbk9OJpU5sBuxcOWrWRvhW1YyvKQz3a+T2fRo8OK5qs635tYaW1xtqtJpaq7f1zFxbrucrGwb61XdPqNeTKpfmNfnQC1o/P6f2/Lp9tcItO3Xw/XepODKgtXZHw0feodK+t2zR6nFbCCCAAAIIIIAAAgi8PgKE9a+PI6+CAAIIIIAAAggggMBrEjBd9ZMPfl6FXHjNUbBmCI0J4+3k+u54Gc9VsxPbg2bt7HrXVeD7CoNAvu/afP/EuWn19eRVLhXkOpIXO2o2m5p85oSmHz+haK2m9tL6D1xnN6p35Aae3EIod7CkHW+/RQudWAv1lrK5rOLE1elGXu0gVEeSOfDW7zT1wf1FlWsVrZy4oNXT02qeXzTvMMjvy+vIL7xbOw/vUtt1NbuyroMf+fXX5MOTEEAAAQQQQAABBBDYLgLO4uIinfXbpdrcJwIIIIAAAggggMCmE3ju6/+3vNqC7ZhPEtkZ9Ob/m5C++/duYG++s1ipanG1qoGegnb0l5TPhsplQwWeGZPj2HE1YeCpp5hTmAnku678wNPSzKKmnj2j+ZNTqp6cVtxsd1/3yiD7jXn2ZrWO6eTft0OzPQXlRgakbEHzblnl4THNLy/JDLpxPU9JHKter+lN+UgT8zOqn72sxtSiHN+Vkw2058Nv0ZF33CY/G6gedfTQ82eUHxxX1I7Vv3Of3vSen950teCCEEAAAQQQQAABBBBIU8BZWloirE+zAqyNAAIIIIAAAgggsG0F5qdO6eR3/qP6e4pKkkSdOLF/bnya8TdxHNvxOI2oo+OTl3X8/KzKxZzedvt+7drRp3w2o4zv2wD9zIVZeZ6jgd6icmFovy83UacZaX1xXScff0lLpy6qdvJy1/zKNBwT2l8djONItTDQbDGr4uG9WuzbJb/Uq6X1inzzxoDr2esxSX+z1VTUbOqmlRntvjClaGHVvM8gBb76b9+ju3/hvSr0Fe0bDUfPTGt2aU11M56n1dZ/9w/+t21bd24cAQQQQAABBBBAAIEfJkBYz75AAAEEEEAAAQQQQCAlgcWLp3X2e/9ZpULeBvTtTkfx1cC+m3vHcUee59nQ/qVzs1qv1tVqd3TbwXGNDvaqlA+VzQQKPE/rjZZOnp/RwYkdKphg3TehejeVb9aaWp1b0dSL53TunkdlD5c1rfxXOvc3AvtAjmqSpsslue99n8KRMZ2fvqRmO1KcJAoyGeVyOTtPv91uqxVFSjodHb50TntPnVMUx0qygQbv3K+D77pdowd32g7+0xfnbVh/bnrBztj/2G/8fkrqLIsAAggggAACCCCAwOYUcJaXl+ms35y14aoQQAABBBBAAAEEtrjAw1/8AxXiVRtemyC83YltKL8R2JvvdTqx2nGiExfm1Gi2NDbUp6jdsXPqD4wP2ln3+TCU67lqNCOdv7yokYEeDZaL8j3Tce/Y1L8TdRR1Yq3NLOm5//J91c/PKWlEiltmsE0iT45CRwocRzOZjGZvvVWlN79F03OzWlxdsW8mhLmc8oWCgiCwlTHfazQa9k/FsXaeOKHbL0wqKuXUf9d+7X7zYY0f2i3Xd1RrtnT64pzOTS/a3w549wd/Tu/64M9t8QpzewgggAACCCCAAAIIvHoBwvpXb8UjEUAAAQQQQAABBBB43QSmzx3X01/7rPaNDdmxMmYETrvdsaF9x3Sn23E4sdqdRHEiPfziWY0P9dr59b7nqRlFGhvs1VBfj/K5jD301bzO3NKa1qo1Hdo92u24d7uHzzqJ0x21kySafP6Upp44pvr0otpza92fK1FRjuqOo/ODAwp/9qO6vLSkSr2mKIrkB4Ey2VB+kLHrmxE95nlmDI75jQDTpW9ef+Lll3XH6rzcfSM6+L67NLxnTLlC1nb4m7B+fqWi2eWK3vTuD2vvm97/unnyQggggAACCCCAAAII3OgCzsrKCp31N3oVuX4EEEAAAQQQQACBG07g0fu/rNmXHtLe0UF5vmu76U1IbzrpzZ+2wz5Rt9s+kaYXVjTcV9D8clXNZluZ0LeP2Tncr1I+q3wutM9bW69pYbWmYj6nXUNllUtZ+a7XHVBvRuI40vLskmZOTGn25UlVT01L601lnG53/bTva/W975G/Z6+mLs/YNwWUxHJ9347j8f3A/mnCevPZ6bSvvrlg3kiIO20dOHdat0YV7f3I29U7PqRSX0mB79kxOGvVulbX62q12vqJT/+zG65uXDACCCCAAAIIIIAAAm+UAGH9GyXL6yKAAAIIIIAAAggg8GMEHvzGn2rh2CMaGehVNtPtit/oqjed6ia0N9NlzMibS/PLGh0qKww8ra43tLZe10qlqh0DZWXDjAbKRZXyOTlOoumFVZ2dXrah+fvuPqy+UqE7n958OIkSx1FUj1RZWtPUMye1cPSc2ufnlXGkdT/QxXKv1t71btVakaJOx3bLm5nzttPfcRRmQ+XCrMq9vWpGLa1Xa4pare7PzWgc84ZDu61fvHxKY3cf0sDNe5RkfJUKWTWbkSZnFuw4H8/19LZP/BP2CAIIIIAAAggggAACCGz8c311dZXOerYDAggggAACCCCAAALXWWDy5FF99bO/q4mxIQ2Vi8qFGdupboJ6Mw4nsuNvEnuA68zCqnaN9Nvu9Foj0mqlqrVaQ6V8XmHGUz6X1XB/SRk/0NJqRQ8+d1Z3H9mtOw+OypEZg5PYMTe2Uz82f5dcOVo4O60zD7+o1pOnFPm+zmUymts9obXRMTmme9517UGy5jrMc3p7epTPhuor92nHyIgazaZOnT2jSrVmf24e1525H2t0eVY/t6dPE++8RfUoUjuR+ks5nb44a9+A8FxXgze9Q3vuet91lmc5BBBAAAEEEEAAAQQ2p4BDWL85C8NVIYAAAggggAACCGxtgQunXtK//cw/0nBfSQd2jahcyivw/Stz6jtqd7ojcEx4P7+8ptHBXttFX2u0VG+2VK035TiuSvnQjpUp9xY03NejB8ws+mZbH3r7LRofKtuDaJM4Uazu65l5877vyDHz6+ttXXjyuBYefF6Xmm0ddUPV9+1TVCjIuTID3467MeG+6+mWwwc1MTamtZU1nZuc1OxC99DbRjtSb1+/PN+/OhKn0Kzrp4Y93XX3Teq4seqtSKVcRmvVhiq1un1jovfAW7WPufVbe6NzdwgggAACCCCAAAKvWsBZW1ujs/5Vc/FABBBAAAEEEEAAAQReH4Ev/l//XKeOvaBWs60DEyMa6i/Z7nozssZ0qNvOenPobKejhZU1DZZ7bDC/3mip1Wqp3ojkeq7CTGCD7+W1dTvy5s8fOarh/rI+8N8c1s7hPmWCQI1WZLv17UgbSWFoDol1FYZZrV5e1JnvPauj0yt6KVdW0tOjOJORmWljOuvNRxAE6in1qC9f0Jnjx3Rh6rw6G6/nujakHxgbU/+OHfY5prPerDWgln75Lbs0OFzW8sqqXEcKPNfOrTdvGsTFYd3xob/z+oDyKggggAACCCCAAAII3OAChPU3eAG5fAQQQAABBBBAAIEbU+BL//Z/1fmTL9lOeROGjw33qVw0Y218+a6jTmzy8u5YmfnldZWKOQ30FFRrNFVvtGwAHwSespnAduSbDzPL/oEnj2l0sKz33n2Tdu8wo3N8tdptVRstXZ5ftiNoxncMqreUU75YUqsR6+Xnj+rRFy5qumdETTNzPu7IMwfJ+r5MX30mDFXIhnr52edUr6wpTuzF2Q/zRoH5CPMFDe8aV7Fctm82mNn1Zuj+T07k9I7b9qrTbmp5paIw46qy3lBPMVRSGNGRD3zyxiwgV40AAggggAACCCCAwOssQFj/OoPycggggAACCCCAAAIIvBqBf/Nbn1QUteV6vs5emle5p6hsGGi4XNTO4bINyU13ugm+V9dr8jxPu0f6r4zBaasVtZUNffuc0A+UOIlmFtd06sKsAj+jI3t26NDuEeUygepRd5ROpVbT0kpFe8fHNDbUp7BYVGVtXQ8/cVyPT1fVCotqdTq2+z7IZOynOV22HUVanJ7W0syMDeDNGwgbIf3Gn+aA3LBQ0Pj+AwqyYbe7Po6Vidv6yC2DumnPDtWqVXlOrLmlNe3oKyou7tCh933i1XDxGAQQQAABBBBAAAEEtryAU6lUGIOz5cvMDSKAAAIIIIAAAghsJoHps8f01T/8Xdsh34kdrdWbml1ctd3sZs78rftH7ZiaxHSwy7Ez6U1H/c37d9rROM1WW51OokzmLzvrTTe8mWN/9My0llbX9eYj+7Rv55BK+YwaUccG/lE71vzSqvaMj6jc16NOO9GZs1N6eqqiWnZAk5dnVK83bEjvea4y2VAmhK+srGjuwpSiRsMyXg3qu19c/do8tmdoWCMTu+QFvjrmzQjHUcFL9MGb+nVwfEBO3Nb80opqtabG99+kfe/95c1UGq4FAQQQQAABBBBAAIHUBAjrU6NnYQQQQAABBBBAAIHtKvD0d74q81lvdrReb5jh8JpZWLXz5wd6u531vcWsaWI3Wbguzi2r2Wrp0O5RlfI5e4ir+Qx8T4WseZyZbd+W57q6MLeiCxfnJc/TbQfGtXfnoA3em61I69WGTN98ubdoR9xcnF7Q0fMLuhyXlS0U9dLxE7ZjPxOarvrAhvZx3NHshQuqrax2O+pN3333P/aNhO5fTGDfrab5TYHeoUGN7tljH29uwlxXyY/14ZsH1F8MFXrS5KVFHb7lNu1+98e36zbgvhFAAAEEEEAAAQQQ+AEBZ319nc56NgUCCCCAAAIIIIAAAtdR4Bv//jO6fO64DcPX602t1xqq1FtaXl23YX1/b0EDvQUb3vu+q4uzy3ZkTibja/fokPK50B4YW8xnFZiDWk2qL8n3HK1U6nr8xdOaXV7Xod1jeuutezU80KtOp6NOnMgxHe+Jo9W1dT13clpH5yIVyoO6ODOrRhTZTvowDG23vBlnszI7p7kLF64E7xv5/NW0Xo5r4vsrSb26o+xd39fw+Lh6Bwa67zaYg21dR/uK0t0TPcp6UiEM1De2V3ve80vXUZ6lEEAAAQQQQAABBBDYvAKE9Zu3NlwZAggggAACCCCAwBYV+Pe//d8rcD3lCzm12h01mpFqzUiVWlPLa+u2S36oXNLoYK+K+Zym55bs+BvPc+S5ng7sHlGPCep9V+1ONyA3gbnnm/nybU0vrurxF85oaGBAb719v8ZHBqWko8Rx1U6kpeVVPXt8SqeWIqkwqKWVVa3Xqrbb3vU8O7rGzMhvNuqaOX9B7XpDnaQj1/Vsl77vB3I9V47jamTnmL2AudlZtduROu2OPYDWCwINje1UqVzuBvYmxHekA8VEu3tc3TQxpPLoHu15N2H9Ft3m3BYCCCCAAAIIIIDAX1GAsP6vCMbDEUAAAQQQQAABBBD46wjMTJ7QfZ/7PQWeryDwbbd84PuqtdpaWa/bLvvJ6QX1lfLKZ31lMxktrlY02Fu0Y2/anVj9ZlTOjgGVchnFcu1BrqYT3nUdG4iv1Zo6ef6yTp+f0Xvecov27tmpbCaQGWIzM7+kp46e0QvTNcW5snbsGNH5qSl1TMDuuraz3nFd+a6r1aVF1avrNpzPBKFypZIde5PLFzQ2NqpDe/YozIRaraxpdnFR05dn1Gw21VMo2Gu9NHNZjp+R73v2Nc2bCp4SvaUc6X137VNucEK73vmLfx1OnosAAggggAACCCCAwJYRcKrVKmNwtkw5uREEEEAAAQQQQACBzS5gwvpv/tHvyXM8uZ6jQi5UNgxt97npsr80t2ID+fmVdV2eW7Id7Oag2Vv3jSoT+PZnjVakwb6ybtqzcRBt99BX15UCz1W10dLFuRU98/JZ+Z6nd77lZg30ldSot/X88Uk9c2FF615emVxBUSuy8+8TdWfLmznzprve/H19rWJf7/CBg3aMzYXLl9XudOT75o2GQLkgo8HBAdUbDa1Vq3auftzpyHNc5cNQM/NzclxPYS5ru/a7vwEgjQaRPnrXmMb2Hias3+wblutDAAEEEEAAAQQQuG4ChPXXjZqFEEAAAQQQQAABBBCQ7v/jf6XZyeN2hEw29G1Qnwszdg69CeyrtZbmlte0XKmpVm/a4H12cU37d/arVOgeOlupNezhtLcdHNfE6MDVmfFmRI3prDfz7JcrdT398qTOXpzR+Oigbt4/rpWVqs7OrOr4aiwnW7Cz5DumKEliO/1NYG9m25swPooi1ao1O3onDDL22swsetdx5fie/W0A87jumwSuHYUTddr2+Yl5Ddez4X21UrGjcPxM0O2uN4fOxrF+6dZe3XTr7drLzHr+a4EAAggggAACCCCAgBVwarUanfVsBgQQQAABBBBAAAEErpPAt/74X9nDZc0Yd3OArJlJn8tmFGZ8G3r7nq9as6ULM0taXa8pG/g6e2lRSRxpbKjPjs5ptiItrKwrn8/pA2+9Wa7M6Jru3HqTm5vu+EbU1rPHL+ipo2flO1J/b0mB6XZvOJqLzMx5M5Cm25Fv5tMncWKfF5hrKhZ16eJFO/8+l8/bMTZ2lr1nZtp3R+WYr03XfmIOjzWvY4L4JLFhvJmvH8cdddptra+syQsDFYpF211v/0dInOhgr6OPfeBtOvJTn7pO8iyDAAIIIIAAAggggMDmFiCs39z14eoQQAABBBBAAAEEtpjAf/7nv2pH2dj58q6rnmJexXzWBuLm8FjbHe+6akVtLa1WdGlu1T72uRPntXdsQOViXu041nq9qXqro3fecUDlUsEeCmvPcXUS2ynf7iQ6NTWnh547o7XVVQWep1xPn6Y7WSVeYEN60wVv1jIhuxlr01/ukx8EWqus6fL0tIr5ghzTQR/4NtA3B8x2P7qPt132jmMDetNln8kEqjUatrPfjM0x3fmFMNS5c+fUNzioMJfrBvtJov5Mog/fPKAP/b3f3WIV5nYQQAABBBBAAAEEEHhtAoT1r82NZyGAAAIIIIAAAggg8JoE/uM/+7uKO4mdV2+C+UIuq1w2VDZjwu5MNxQ33e6u1Gx3tLhS1ep6XV978DkdGB/QruF+O/i90Wrbn+/fOayRgV6FYdAdCG/m5JgO90S6MLuk+x49ppWVFWWLvVrze9RxzTia7hsFJqQ3H57XHWkz3D9gvz515pRC31c2n1ej3bHd/ObncSdWp9NWf7msfDarRq1hA3nzmc2Gtuu+0WqpUqspn8t330CIY128PK0gm1VfuWxD/qjdVsaRfupASZ/4zd9/TY48CQEEEEAAAQQQQACBrSbg1Ot1xuBstapyPwgggAACCCCAAAKbUmBm8rju+w+/Z0N1E2QHvme70c3MenN4bCZjDm717ffNzHczZiaWdHlxTV964Gm5caSDEyMqFULFiexnbyGngd6ieko5hUFgQ3pzyGu10dSlhRXd/9hxNRSomTVz40NFUdt26pv/EWDCehPam8NkgyCjcrGk81MXVO7t1fDwsB579BEVCkX1lsvy/ECtZkOLSwt2vn2xWFKrFdk592b8jmdG5biumq2msmFW+VJJnXakIBMqY7r1V1cU+IH6+wdUb5qQv6V3ThT08b/76xradWBT1ouLQgABBBBAAAEEEEDgegoQ1l9PbdZCAAEEEEAAAQQQ2NYCZlb9fZ/7TDfc9kxA7itjDmu1Ab0J6rt/z5i/XznE1YyZiZXoxPk5ffnbT2rXcI92jwzaGfcbgbvpzh/q71FPPm9H1NSbLTvT/uSlBR2/tKYo16fBoWEtLC2r0WyoE8e2Cd9+XDkgNuP5qqxVFJoO+L4+rderNsxfr6wrjiLbUW9+Vq83bChfKJUUmN8ECHx7uKx5g8DMuI9aLUVRU0MjI7bj3rzhYMbl5DMZzc7Pa6C/X1Gno1bU0tvG8/rQh39Wt7zzp7f1vuDmEUAAAQQQQAABBBCw/zSns56NgAACCCCAAAIIIIDA9RF47P4v6dhDX1ecJN1O+ishfffAVtd21mc8M7fek++7tlPedKx7rqN6s62Xz07rL548qiN7x+zsehO0m0NhTaDfWyqop5CzHfsrlbrOTC/oxallucUBlfr6tVpZV7PVUrvT6R4Ee2UEjmnFb0WR3DixXf5BNmdDeHM9Zqa9mXdv1iiWSvY5rWbThvPd5yf2YFkT1JsDas3jzQG1mWxWlyYnNbFvnw34o2ZT/T29mp+fk2fvyVcnSXR4uKC//bd+Vre8g7D++uxAVkEAAQQQQAABBBDYzAKE9Zu5OlwbAggggAACCCCAwJYSeOS+L+rYw19XK+oon8soNMH2lc50mXE05nBZx7kyAseVH3jKXnmMCfRX12v68gPPSEmkXSODKmTD7qGykqJ2x4btpot9odLQyelVVd28sj29dlyNCeRb7badnWO65E3UbtZqR5Hq9brKpZJ2DO9QrWkOrm3ag2ZNML+2sqK52VnbMd/b12e/NqG8CeizmYwcx706K9+8plnHXJR5vhmlM7Bjhzqtlv1tAfM6seuqXC7bn/cV8/qtv/MLupmwfkvtc24GAQQQQAABBBBA4LUJOI1Gg5n1r82OZyGAAAIIIIAAAggg8FcS+P43vqCXH7pX1UbLdsabsN6E8fawV5kO945c35MTm0NfXTvqxvc95UzHexBIirW4sm7n1w/3FTU6VLZd97VGS82orXojUqPjqNpxNd9wpTBnu+7Nga7dRvjYBvTma5Pxm7n4K6srqq6vq9zTq1JPSfVGU+aNA9NZv7SwoPX1dTUbDRvQF7NZ+1sBSbtjX8v8BoC5LnMwrvnY6Navt1qqNhoKw1CZMLSPM28KmHA/zOfleJ7t1C/29Ogjb7tNn/of/v5fyZEHI4AAAggggAACCCCwFQUI67diVbknBBBAAAEEEEAAgU0p8P2vf0EvPniPKrWmeoo5ZQLPdsebA1jtoa/mwFc7492xIbvphHdcx85773bNy86jX67Udd9Dz+vAxLAN4evNSLVmW5F8Nb28lhOZ8fcAACAASURBVJqJInW79M18ehOwm3C+t1BULhsqbnd0aXpatUZDcactV7J/b7VativetMqbQ2ft/Pt63Y7BCf1Anrqjbsx1muvb+DRhvPm7+dlGaN8xXfvmeZnQvq4ZfZPP5eS0I/XvHLdvBmRzOeXzeX3q5z+qD33oZzZlzbgoBBBAAAEEEEAAAQSulwBh/fWSZh0EEEAAAQQQQACBbS/w0De+oBe+d49mFtdsaG7y8N5CTj3FvHJhxs6pNyG5Cb7NhwnZ46Q7rsbOtXcdrVZrClxX33zsZRvem4NoYzejJMirqoxWmrHandiOpjEhe3JNWF/KFWQOo51fXNT87Iya1artjDfr5Ht6tbyyokajYfP6wA9Mq3w3u2+37WuZj42AfqOY5rqu/bh2Hn7iOEpc14b2vmd+S8CXnyQq9vaoUO6TH/jK5fO2M/93fvMf6MCBQ9t+jwCAAAIIIIAAAgggsH0FnGazyRic7Vt/7hwBBBBAAAEEEEDgOgo8+PX/V09/+yuanFmyI288z1G5WNDYUK/6e4vyvW5YH/i+DebN/9nxNY7pcTdd7bFeOD2tkYGSfM/R1x85pnw+q6Yy2rV7vyqxp1q9oYXlZcVxpxvWm8C/07Fd757r2e/X1ta0vrLS7ZgPQxumd9xuR3+z2bQBvTk41jWL2xE63U76jbDe/LkR0m98f4Px6sG1V8bi2K/NgbWSMmbcj7meOFaht1e9Q0NXx+h84hc/pp/7mz97HavBUggggAACCCCAAAIIbC4BwvrNVQ+uBgEEEEAAAQQQQGALC3zv3s/LjMKZml3WUqWmMPA1WC5qx0CPhvpKdn6973kKfd+G42Z0jO1btzl5Yv9z9Oy0smGgof6iHjk6pYvLTQ3sGNXw2ISqjUjnps6rbsbbmADehPTttp0Zb16vvr6uOIpUq1RsB70J3HO5nP27n8nIy4SK2pEN92Mb2v9lQH/t2JuN0P6VXfb2Ku27C92Pa7vszWNNB/1GWG++HhgfV75QsNf35rvu0m//1m9t4epzawgggAACCCCAAAII/HgBwnp2CAIIIIAAAggggAAC10ng7PEX9Pl//U91YWZZUac7riab8ZULA+0c7rMd7flsqL5SQYFvxuF4CjzPHiLrXJk202pFakQd1VuRnjo9p9V2Rn3DO20n/MXZWVVrNUVRZD/NrPj4ygibVq2mpN22Af7Gz01Yb8fgmFE5cfxfdc9fG9C/8u8bgb09HPdKQH9tUP/KsN58vfGmwUaIP3ZgvzJh1nb03/2mNxHWX6d9yDIIIIAAAggggAACm1OAsH5z1oWrQgABBBBAAAEEENiCAt//xhf07T/7Tzp/ecl21geZnILAtSNxyvmMegoZ5W3XfI/KxbxC0+3uurYD3/XsCHnFcWIPmT03u6qnp6ryCz229X5uaakrliSKTCh/JaxvNOqKo7Y6jYbaV4L7jXDeBO3XBuivHHXzw8J685wf1nF/bRf9K4P6jRDfPG9jfI753tjevert71dPsah9E7v0T/7RP96CVeeWEEAAAQQQQAABBBB4dQJOq9ViZv2rs+JRCCCAAAIIIIAAAgi8ZoHHvvklfeeez6tar9u589Pzq+rt61ciR612rFI2UE8+o75iRvmMq+GBHpVLhe6Bs0liu/BNB745pNWMxbn/2UldbgZqtCI1Wy3bIW8+zdgb0zlvQngTiFdWVlRfXbVd9ub7JjDfmEG/EbxfO87mh/392tD+2rDeYGx8vRHWv3IMziuD+2vD+h3j49p36JBGh4f15jtu1y/8rZ9/zb48EQEEEEAAAQQQQACBG12AsP5GryDXjwACCCCAAAIIILDpBR67/0t66M+/bOfBV9ZreubElF46v6ix4QG15aodm9DbsYG9GQmzd6igJG5psNeMwzFd9Y4q1aadaW/G5Zgg/uvPT2ut7dgQ3ozACTxfPaWS+sq9mltcVCzZ2fOXz00qajZ+YPTNRlj/o8bcGNBXhvavDPZf2V3/ylD+2q9fOR5n4/VHd+3S+P79Gugt631vvUsf/fmPb/pacoEIIIAAAggggAACCLxRAoT1b5Qsr4sAAggggAACCCCAgKTvfu3zeuibX1VfKaeF5WU1Gy09/OKkzi/U1FPIS173MFkThtuu8yTRSDlUMfTViRoa7S/Z79eakf3zwK4hrdUjPXqxpdqV0TYGOvADHdyzR/liQVMzl+0onMvnL2hxZuZqHUxnvQnON9Z6NTPpf9xjXnnA7I/rqv9hPxvcsUMThw/La7dUaq/ps39yz3+1Z45+4w8V2/E/sUZ3H1ZpdO+VxzjKD02wxxBAAAEEEEAAAQQQ2DIChPVbppTcCAIIIIAAAggggMBmFPj4h96mQ3t2yvdd1SoV+Z6r7z53TpeW6nakTRiGV8Pza0fK9BcC9eR85f1YuYyvYj60Y27yuVDHZ2qabfqq1WtKzOGwSaIwCNTf32+77NuS1paWdO7YMdt5bz5MsG4Cb/Oxsc6rCe1f2UH/ozrsr7W/diTOtYfPvvIg2omDBzU0Nqbm+ppu65M+9Wu/rUM33/YDZfz6//7rqjaaajXb2js6oN5CTn7gKlaidhyrNLxXx87P6+XzC9qx5ybdceed9rcTbr39js24HbgmBBBAAAEEEEAAAQR+pABhPZsDAQQQQAABBBBAAIE3SOA//Ls/0AP3fkkHJwa1tFxROe/L9z3d/9QZXZhft2F9JpOx4bkZbbMxz90E5IHnqJBxtbM/L0+xDuzaof27hvToi2f18mJHUeKq3mp1w/pObA+jNV31ru/L832dfuEFVVZX7aGyGx/XHvS60RW/EdhfG+D/qLn15s2CHxb6m9e/drSOeVPglYH9K4N68zqH77pTmWxOUaOhT79tVIUD79Df+G//chTOyZee06WHP68LM0tqt9q6bf9OZTKefcPDzO2P4li+6+nJYxf1+PFpnZ2tyHM9hb6rd9+6U7fuHdLug0fs7Zd27FVpxx47+79Sa2rPoVveoKrzsggggAACCCCAAAIIvDYBJ4oiDph9bXY8CwEEEEAAAQQQQACBHyvwwXffrb1jA1qrNrRrIG8Pjs3nsvraI8d1bnbNhvUmAN8I6q89vNV0hx/a2atdQz06ND6gPTuHFQa+njw2pf/y9HlFjmc75TeC8UI+r1w+r8RxlAlDHXvmGdXX121n/UZH/cbFXjvaxnzv2sD+h3XOb4zpyWaz6u3tVa1Ws5/XXu9GGG/u5drr2vj+tdewMYrn4O23KwhD7SsH+thbxtUZuUvv+fDHrpqePPqs5p/4U525uKB21NGd+0fkhxmT09uw3ozHcR1XTx6/pMePX9LpmTV5jqNs4Op9d0zolj3DKhcyV95gSNSJY1XqTT1xbEoLy2vae9Od+vV/+hl2MQIIIIAAAggggAACm0KAsH5TlIGLQAABBBBAAAEEENhqAs8+9YR+/3d+03bSzy8u6O7Du1Qq5OS5jr76/Zd08tKyDZFzudwPhPWB7ynru3rToREd3jWk3TvKGigXlc9mbBf95eWq/s09T2ulldjxN2bGvRluk81klMlmlTWvF/g6+exzWl9buxrWb3S+25zbcX7gANmN7228aXDtDP1rx+CYNxbM2B4TvJuO/Wt/dm39flhgv/GmgnmcuRbzmNvf8Q41m00d6vX0yfce1DMnLunTv/OHV1/qns/+Cw34VU1eXtLaek037x5WTykv33XsqJtE3dE+T52Y1uMnLl8J66Vc4Or9d07o1n0j6iuE1sl01Juwvt5s6dzlJRVyWbWiWL/y25/daluP+0EAAQQQQAABBBC4QQUI62/QwnHZCCCAAAIIIIAAAptb4Df+x09r+txJ7RwZUMGPVchl1FvIqtGKdO8jx/T8mRkbWOeyWTu2xvy9v5hV4kgfvHu/9o8NqK+UVyEXKBdmbLhsgv7lal3/z30v6IWLyyZ1t2G9+VVZM07HBPVhLmc7z1964gl1Oh0bhm90uptO+I1O92u74q8N3a+dY//KjvuNUN902JvnmMD+2jcBNipiAn3zfXOgrbmGHzYSp1Qua8/NR9RqtvQ/v/+AdpQyOnlhXr/0j//Pq4X95uc+o6CxqPOzy6pVazoyMaiB/rIygWfvMe4kSpJYT564pEePT+vMTEWO49qw/ifv3K3b9g2rr2iuRfbA3Y3AfrXaUBh46i0W9NZf+RebeyNxdQgggAACCCCAAALbRoCwftuUmhtFAAEEEEAAAQQQuF4Czzz5mP7hr/29/4+994CS5C7PvZ/uCp1z98z0TE+e3QmbVxukVc4iGC6YYIwuNhhszsXp2j7XnwO+zv58jA22wfZnGwM2IBAWUUJC0ipLq7S7s2l2d3LYST3TPdM5VHX3d963p1eDjEGggCTelodJXdVVv+rZ4/P7P/W86IqG4Pd70eK3w23X4HXqiCdTePD4FB45MQmXg4bG6tA0FdGgB00BN4a6m7ClLQK7rsCua3DYdThsJOxt0G0qn8KnvvYkHp9YrdfQUFJ9s6y321nOnz92jEU51eDQ50YNzeZu+c0J++f31D9f1G+W+JSwb1T40GJAQ8Y39kFVOfSa2WyWPzceJO/pOOh5dVk/hEIuh3ftjWJnRxBFWwRXvvtXLz7/Gx/7CFf6zCyvAxUDu3qicLkcLOutVkrVcxsOnjo7hyMj8xhbTPOAXaeu4PrdXdjZ28xzAogPiXqzUuHPhZIBXVfhdTqw99Y/fqXeFvI6QkAICAEhIASEgBAQAkLg+xIQWS9vECEgBISAEBACQkAICAEh8BITGD76DH73f38Y7U0BeJw2bG0Pw+uywWnTML2wigePT+Dh4UmEvE6W9Z3NPsSaA+hrb0KTzwG7TYeuqizr7TYNTocNuqbCoWv4zJ1HcO+xGVR1HarNBoXS8gDLc6fTCZvdDtOsYOzEMIty+mgk3OnrzYNlv5esf/7PSNKTnKcH/Y7uAHC5XLxQQAl7et21tTV+nYbQD4VCvEhAsp5em1L/9LlQKFxM4ncODEK325BPpWBk1vHea7Zh7779OPTOX+bXmjh7AmP3fQYWq4oLK+sol0rYvaUNbqedU/FWxVpP1ldrePr8BTwxcqEu66laSFNwwx6S9S3wu2iBw8LJesOkRYsay3q6W8HrdmLne/7vS3z1ZXdCQAgIASEgBISAEBACQuBHI2AxTVMGzP5o7GQrISAEhIAQEAJCQAgIgdchgcSFMYRiW17Umf32r3wIibkJBPxueJ0qV9q4HTpUqxWjs0t4aHiC+9l9LgdCPif29McQDXngsumw23XYdPrQoCkKp8hdThtsmoZnz87gc/ccQ7poQtU0VDWNRbpVUbjD3e31skBfTyYxOzrKX5M0b6TrqbaGHg2p3vj6+0l7ei7V2tDnRiqeXrPRXx+JRJDJZLhuh4Q9vUZLSwt/TT8nQU/PzeVyfBwN6d89NMQCfj0e56GwsYADf/WnH8XAoTfwcx7+1m1Inn+MFzPmV9ZRM01s722F3+NgWc81PBVqrQcPjH1iZB6jF2W9Fdfu7MCu3mYEPDRg1sqi3jBMGJUqSuUKXHaNZwj03vh+uJu6XtT1lo2FgBAQAkJACAgBISAEhMBLQUBk/UtBUfYhBISAEBACQkAICAEh8JolEJ85j8XJs5g+fwqnTw2jpzWEvde9Df2X1aXxj/J4+7UH0NnSBKfHjmjAho6mAFTFAlVRMLO4iiOnpnB0dB5BjxOxZj+2dERg1xQ4aEgsdc/bNE7WU5qeBs7abArGZldwx8NnMJ/MXRzsatKgVpuN0/RUReNyuy/K+6XZORSzGf45iXSS6I3++MYA2ed31W9O3dN5b67CoQR94/ck7ylhT8dKA3Lp57QwUCwWkU6n0draCrfbjdXV1YvpehL3jUoch9sNXyiM5OoqnLrGg3O9dhWf++xn0NW/nZHf8ak/hFJchdNug0VRuZs+6LLBbdehKlau6zerDVl/AY9vJOspRU+d9dfsbMeuvhaEPXU2LOvNCkweMmtytZDP7UTfDe+Hu1lk/Y/yPpdthIAQEAJCQAgIASEgBF5aAiLrX1qesjchIASEgBAQAkJACAiBVzmBB++8HdGgC8sk6afOomLSEFYTmXwRC4kUWpuD+B/v+QV07r3hRzqTMyeO4v/88gcx2N0O1Azs7Y8h4HFwXQ0NiJ1aWMHRcxcwMrPMifug14WmoJvFOD2HhL5NV1nW22wa0tki7nj4JGYTBT6eRv98Q7hzI7yiQtU1luZuj4eFvUVRMDUyAip2b2yzedvNaXraxWaB3xg+u1nek5xv/Jz2T6Kefk8Snx4k66mGh16DanKam5uxsLDAFTn5fP5ifz3tIxxtRXJ1GV6Xh4fkkqyn7f7y//4f3PL29/L+/vG334NQwI/WsA9OhwbTNPhOA6fNwQsfzIJK6ylZPzKHx8/OY4wGzNYAh67g2t2d2N3bgoCrXuFjmlWuB6Le+kKpBFW3cbK+/6b3w9Pc/SNda9lICAgBISAEhIAQEAJCQAi8lARE1r+UNGVfQkAICAEhIASEgBAQAq8qAvHZMTz11NNYz5XxT//fPyPoUtHd7MUVO9phsdRgGBVUqRbFqMA0TCwl04BVwY4tbXj7b33qRzqXz/7LP+BLn/sX7B3sgoYKDgx1QdfqIp7k9nIihbPTSzg3s4wtHU1cc0MVNwqlxcm7Kwqn6bmz3qbh/mfHceTcwsU0Pe2D6mgoLU4P6m4vmxXUSPaTtNc0eHxe6LoNq4sLyKVS/NxGf31j282petrP87vsny/s6bg2C3uS9PQcv9/Px0Od9I1qnEAgABoym0wmL6brqQaHnkd3Cyi6zrU9mlpfYKBHtVrBz7z5Ovz2n/wNRk8fxwOf/xhsDjv6O5rhtKl8neo9/iqzJFgs62sWPH3uAh4/cwHnF1OwbCTrb7ikB7t6W+CzW1GpVLmrnp5Pwr5YNpgTzQIYuPkD8Lb0/EjXWjYSAkJACAgBISAEhIAQEAIvJQGR9S8lTdmXEBACQkAICAEhIASEwI+VQH51FoWVGT6GxZMPYnpxDY+dmsXxyRXkigbsmgVbWwO4fFsbHHYVZcNAhUR9tYpy2UAilcNqpoSbDw6i/apbMbBz7w99Pr/7a7+I4WNP49pLh6DVLNje1Qxyyyy/6bhW1zC5sIqlZBZNAQ+nxOtivP57+h+S0qqqYGElhXuenUC6YPJzNj9IfNcfNe6sb2xfoQGrHg9sdgcL8Ykzp+HzepBKZ1iW8xa12sVBr8+X9pslfeNr2qYh6xv1N1RzQ4KevqdaHK/Xe3ERgapxwuEwlpeXsb6+jlQqdXG4rM/r5mOo1Cx8fFarBbzuUKuiK+zCHfc+hqlzJ/GNf/5TuN0u7OyNwaZbucaHuNCQXpb1jWR9zYKnzl3AY2cuYHQhxfU4Dl3FDZf0cme9R2dEG8K+ytU5NGBWU2lwrorBN3wIgdbeH/o6ywZCQAgIASEgBISAEBACQuClJiCy/qUmKvsTAkJACAgBISAEhIAQeMUITI+NcAo7MT+FrX4DYZ9rI0VehWGaWExm8cy5eTwwPIN82WQZvqXVj4P9LQh7HVyJQsKZho7mCiWspbOYWEzh7dddgvbd12LX1W/5oc/l1z7881gYP4Or9w/B59AQi/hYSJOY5jR8DTgxPot8wYBRrXGiXlEoD14X0PWcOQl14F/vHuYfVGt12U8PkuMN2b5Z2NPzG7U0ik2HZrPDalWwNDvN6X0axlooFDf2XU/lN0R94yR/0KBZStPT69NnqsEhgU7bUJKeBD1V4VCCnuR9KBTiZD2J+sagWXq+x+Pmc2uk9DXFCqulBrNS763/5D/9M47e9xXMjp1BJBzA7i0xvtOgWjG5BodEPG1Lr0tJ+VoVeOrcHB47M78h62t1Wb9vK3b3tcCtVrjvvlKtcbqekvWFsgmbqnAFz+AbfxGR9hc3UPiHfpPIBkJACAgBISAEhIAQEAJC4HsQsFQqlfr/py4PISAEhIAQEAJCQAgIASHwGiPw7f/8PFZGHuGj3hILoTnoqQvoWl3MxtezODG+iG8+OYZCqQqjUkFPswf7+prR2eTl76s8fJRkfRGpdBZji+vYv60XvQPbcf2tv/lDE/ntX/4AkIujr70FTs3Csp4OiWQ9V9AAGJ1dQqlsIpUrsTDm5D0n6y38XHqcmVrGo2fm+fmbJfrmtDtJ+82VON81OJYkP4ClhQXoqoJAMIh8vsjDZhsVOs/vrW+c7H8n7UnSN+pvNifwKVXf2dnJNTgrKyt8TB6Ph7vqKVlPg2cLhQL/nhYnaAWCtnfqKiwKQK33RaMK1VLDP3/60xh55OsYPvoMBrrbMNTTBtVqgWmWOVlPg2G5Ugh1WU/XuS7rL2BsIc2LGyTrb9y3hWtwXKrJ58uivlK92FnvsOmg8bT9t/wiol39P/R1lg2EgBAQAkJACAgBISAEhMBLTUBk/UtNVPYnBISAEBACQkAICAEh8IoROPbgN5Abf5xlt9vpgMdhY1FPspnS28lMAefnEvji4VPIGzRY1EBHyIldPU3Y0RVhccsVOIaJYslAoVjC5NIaWiIhbOuO4s2//okf+lx+49ZbsLu/g0V8Z8TDw2VJwJODJ2FMX83Fk1hcXa8n+yt1kV+X33Uxn8mX8M0nziNTNPn1STZ/l4h/Xiqe5TvtY8P018+/3lNPcr5slFEulxHw+/n10+k077ch5TdL+s0/35y8p6+5T5+Fe72/nh6UpqffRaNRfq1sNss/oy57+rrxQcdi00jO03a0KGFByK2jWjFg1qyc/N+5aw/+8Z//BZ/8rXdjYn4Vl+/eyosedOeBaZCsV2DXdKhq/VzrafkqnhyZxaMk6xcz9WPSrLh+bx/29EXh1uv9/oSoQtK+UkW2WObufJL1g7d8UGT9D/0ulw2EgBAQAkJACAgBISAEXg4CIutfDqqyTyEgBISAEBACQkAICIFXhMDawgTG7vs0NFWFTaOKlI2BpRSur9aQzpcwvZzGNx47i5mVNDIFA1G/Hf2xIC7tj7Icp3S2sTF0NJMvYj6egs1ux+W7+mA27cSb3vVzL/hcZsZO43N//VEM9cYws5TAru5mToJTDQ5F5KvU2QIgkcpjZHoBhmEilS0i4HWxrKfnkdS/49ERxFNF/lkjPU/bPX/oK/fVW6ycvldVei6r9u863sZgWZL1lHSnxDsJ9M1d9c+X9rwXS12oNx4NWb85Xd94Dgl8qsUhcU4fTqeTO+vpdRoVOFQ35HbYUKUo/cb+Ix4dPoeKtbyJolHB0Lad+I1f+wju+tc/w9mZZfzUVbvR3tIEaqx5TtZr0DQFhJSS8jSY9sjIHB49fQGjLOstcGgKrt3Zjj1bovA66rVBdAcFfaZtCiWT90E9/4O3fAhNHVKD84Lf5PJEISAEhIAQEAJCQAgIgZeNgMj6lw2t7FgICAEhIASEgBAQAkLglSBw/At/CI0636n+xKbVk/UkvS0WFIplzK3mcN/TYzg+GUeuZMBjs7KsPzTUBodN5Q5zEtpls4J0rohkOg+zZsG+oS7Edl2HPde+9QWfBvWsf+VTf4xYNIzphQQODrTBRlUvXM1D/0f/U095P3TsHCfD6fXLlSrfGUD1Lmcm5vH02BKMKp2DleU3db3T581DXmmffa1+LKyso1y1oM+hYapMNTsbA1s3pe9pWz7HcvliHQ1V02yW/5tP8nvV45DobvTVNzrjKUFPx0ayvpH8p756+joSiXB/PXXW02tR6p6e293eygsUtKZAyforBlsxuZjATKKIv/rEJ7E2O4Inv/MVjM6t4NY3XobmUICHwdZrcBTYVY2/p4UNSuNTl/2RkVk8cvoCxpayzNauWnHtzg7s2dKCgEtjUU93NVCyvt5ZTwNmFXjdDvTf9EG4m7pe8DWWJwoBISAEhIAQEAJCQAgIgZeLgMj6l4us7FcICAEhIASEgBAQAkLgFSEw+p1/g5GcRRUW2HUFCol6TqhbUDQMXIhn8MTpWe40z5crPMx0MBbAocFWBDx2TtWTyKbPVJND4tyiWLEl1ozpxSQ++CefecHn8cTdt+PM49+G2+XESjKNfVvboKjUr05ueiPdTd/VrDg3s4C55VXYbTZkcnmsrucRawliPZPHF+49Big6S/CGaG8McyUZXh/0asUv3bwHs0+expGiiZsdNjymqEhmDZjVem1O49FI59M+KF1P/fH1JD9V79QXNp6foqdtN/+c9kHPb3TWb67loZ/RsdLvm5qakEgkEOSO/Dyn6xuLBLrNhv2dLYg0efHwyAXoihXvu3oQ84kkcs4OfPzv/wGf+9jvYOTkUaym8rj1DZfC53HBptOAWarR0XgbVbHyNSYBT8n6J8/M4qHTcxhfyqJarcv6q3fEOFlPsp5QUANRpUKVRwaKhglVVeB3OzFw84fgjHS+4GssTxQCQkAICAEhIASEgBAQAi8XAZH1LxdZ2a8QEAJCQAgIASEgBITAK0LgwvBhrJ99BDWLFbpq5WGk/J+1PoB0IZHF8bFFfPvpCa5aqVQr6Gv24uBAFLGwhxP11GNuVKoolg3ud9d1DR3RCAve9ivfi8Gdl7ygc/nPf/gj6KUkciUTybUU9m6NcT0Nd8lThzyn6in5Xh82e99TJ+G0aSgZJk6OL2DHlnbkCiV85u6jLJbVDQHeEPUkzEnW23QNO7qb8Pb9fRh/YBhriSyavA44Dm3HfSdmcGGtcHFQbWOYbKMGplwqcdqdXr+RiG+I+e/3ufG7Rrp/s+inr30+HxwOB6fvSdZTFQ5V39DCAB0DiXuv349emwr4XZiKp+HUFbzrsi1YXl9nWf+JT/4j/vzDb8Hw+ALCfhfec/NB+P1eKJYaKmYFNkrW6yrfgUBrHtxZXzFZ1nOyfjGLCiXrNSuu2R7D3q1R+F3aRmc9LZbUhX2+VIaqKfCRrL/pgyLrX9C7W54kBISAEBACQkAICAEh8HITEFn/chOW/QsBISAEhIAQEAJCA5JUvwAAIABJREFUQAi8rATmjh/G6sijUK012DUFmqLysNW6zK0ikS7i3FwCX3rgFArlejd6d8SNvX3NGOwIwajUk/WmWU9dU0UKpa5bwgH4PS4YTbtx9Zvf/YLO4cuf/L+oppdRrVlgrVWxJRbiRQOrVeEKnIpp8mtVzSpyxTLOTC9xqp4O99TEIvJFA/1dzbj9gZPIl8z60FgS0xspd5LelGIPep340Bv3wVMDRh88jvJSCsGtrdh5y0HMprL4wuHTyNL2PJy2Co9D54G2/lCAFybymSwPmW1U22zur98s7L/X1w1ZvzlZT8dIXfi0kNCovGl02NNCA50zyfrm1jbs86nIlos4uWbwHQfvuXwLTk/N4X//8d+DPP4f/tYvYW55DZdt68Lbrr0EXp8HqhWoGCYn6+ka0wIIbUz987QIcuT0DB46Mcs1ODQVwK5YcdX2Nuzrb0XIZ+f5BTxMmBZlTBNlowJNUzdqcH4BzojU4LygN7g8SQgIASEgBISAEBACQuBlJWCp0r2j8hACQkAICAEhIASEgBAQAq9RAmvz4xg//DnYVYWT9TZN5YGrlBwnQZ4uGJiOZ3D7g6cQX88jXSijPejEUGcIB7ZE6ZkscRtVOCTRqWImFPAi5PdioeTEuz/yBy+Izm1/9wfIxmfhdDpgFIvY3tMKcu2KqqBSMVEslrGWLWI9W0IyU8SdT5zBvr4IJ8YT2QIWV1MwzCqGxxeRyhv/paKG5Dqd44GhDrzjmp3Ir+Vw5p6nYUkXEexuwd43H4Ir4MTffPlRTMWpv51qYupDX4ulEsLNTahZLDAKRawlEtwj31gAeL6wf76ob3y/WdZvrtChRQRK05Osb+yLJD5fh1qNB822tLVht72GJhX4ZrwAVVHwzkt7ULCH8Ed//U+48Yo99dR/pYabD/bjlkM74fO4ecAs1eDoLOupBoeGw1pgUudNQ9afnMXYQgZmDXBs1OBcQrLea+NrR4l6qjoqGQbK5Qr33/s8Tgzc8iE4pAbnBb2/5UlCQAgIASEgBISAEBACLy8BkfUvL1/ZuxAQAkJACAgBISAEhMArQOCJf/t/4LHrnDp36vXaEx4qWqtyT/1S2sBdT4zg9NQyckUDfqeGrW0BXLmtjWtVSOJS8ppS19RbT7Ftt8uOtuYwRqYW8Ut/9rkXdBZ/8ZG3cRo/HPQjubaO/QNdsFhoyaCGTL6ERDqPlVQe8VQB52dXcPTsFK7duwXNHo0XDBYSaUxcWMGp6QTfFfD8XnkS3zSU9X/esg9tTUEUkhmMP3wS6XgKTZ0RXPqOa+DxOvD57xzHk6NLLMrpUe+9ryIUCUN3ubCeSCCfyaCQz3PinRLxmxP8m/vrN584/fx7yXp6Dm1P+6EkPT2HrkFjP42u/M7ePuxWS9ijW/Hx2XU4bDrevLcTb/tfv893RnzwA+/jjnuv04ab9vfj6r398FGynu6SME2u/3FwDY5ysbOe7hx4gpP1M5ysp75+h2bF1dvbsW+gFUGPDdaNyhxO15tV5AslXpDxuR0YeAN11kuy/gW9weVJQkAICAEhIASEgBAQAi8rAZH1Lyte2bkQEAJCQAgIASEgBITAK0Hgma99CvbcIhRKXusqrDx8tMrCu2xUEc9V8MjwJB49OYVCyYRisWCoI4DLB9sQcNtYlNdlPQ2ZLbPoJzHc3RHDcmINru6DuOUd7/uBp/LnH3kb96B3RpuwGF/BJQNdMKsmcoUyS/rJxSQeHJ5BImvwa5TSCVx+yXbks2lsjXqxmsri+Og83w0wE09fHADbEOkkwHtbfLj1ln08mLaYzmHy4ZMoLK8jdmAAu67eDZtDx1/d9jDmk/mLXe20HdXedPX2IdLSgrmZGZTyORjlMstx6pan2prni3n6noR7Q7w3qm9Ixm+uwWnI+oakp890pwI9Gl9Tsj/W0YGdtQK210ycCvowEs/g0GAbfvOPPoZPfOz/xT0PPQqHpiLg1HDZ9k5ctnMLXC4H7HS3BCXrVRUOm1YfMGt5LrX/xJkZPEiyfjHDcwFowOxV22PYP9CGkJsWIurzC+qLMnSXgcGDiL1uB9r33ojwtqt/4LWVJwgBISAEhIAQEAJCQAgIgZebgMj6l5uw7F8ICAEhIASEgBAQAkLgZSdw6tFvwXLhaX4dqkqhmhR6kKA1zQoS+RqOjs7jriNnUSyboCbIvqgXh2jIbMRbr8FhsV9P1pdNkzvNu9qiUKgevW0frnzjO7/vecyNn8HnP/77cDvt2NbXiZNjczi0rRMLiRQn5o+OLWJqKY100WShXCkbcNkUHoyrKRZcO9TEg2jPTi/Dpqs4fGyS7wpopOvpxW2qFZcOxXBoZw/3t5vFMsbuOwpzLYvQjh4cuHEfnE47HnpmFHcem+KhuSTNSbanUuvcGd/W2YX1tTWsrcR5UGs+l+MhsI2BsfQ6jaG0jUWCxolvlvX0u4a0p98/f/tGqp/S9rQd1eC0trdjt6WMIbWKYzYN06ky3nLpVtz8jlvxv37115EuVjnt7rFZcGh7N/Zv64Hf64XGNThV2DRlQ9bXFwtowCxqVTx+ZgYPDJOsT/MQ2YasP0Cy3mPjbny6s4Bqc+j9UDRMfo94XQ7E9l6P0JDI+pf9j1ReQAgIASEgBISAEBACQuAHEhBZ/wMRyROEgBAQAkJACAgBISAEXu0Ejj3wddTmn2WZS4l46q0nWcxJarOCtbyJkZlVfOXh0zxgtmSY6I64sH9LM4Y6wlydQkl3wzB5yGuxXIaqqWhrjiDoc+M7R87g9z71ny9I1lMVz76hXjwyPI5tnU0Ym0/g+PgiJpez/BrUYU8d9cvxVYTCYR4Aa1MtiHh07Gj3IV82+ZgfOzmNmXgKFRpWuzFk1qkruGxHF/YPtPPPyukcpu4/CpRMeDtbsP/Nh+D1OLgW56/vfhYFo4qSUWEW1E9vUVV09vRC0XUkl5dRzGWhaRqSiQTX19DXm+trnn/CDVlP50iinh60zea+e9qe9kUPSuvb7Xbkcjl+vtvnw0AqjSt2RNG+dwv+6PbH8d4bdqGtayv+4pP/CqNmhddlR8Tj4HPcN9SFgNcDXbPyYgr1zDv0+mIMLWzQogu9Hsn6B4enWdZXaoCuWHDFYCsvbES8DmZOYp8+WNaXTVgVC8v69r03IDh41av9LS7HJwSEgBAQAkJACAgBIfATQEBk/U/ARZZTFAJCQAgIASEgBITA653A/OQ5TD34OQQ8jo0hs9SZDu6gr1RqSOVKmFhYx20PnkamYCBXNhALOrC9I4iD/a0sm1nWmyaKJROFsgGrYkU44EXY78WXHhjGm9/xPtzwlnf/tygbyXraz1BvO85NryCdK+KeZ8dRg5VrVxy6Ffu2RNHVEsA3Hz2JzlgUwxNL8Dg1VIwK2sNObG31cm3OnUfOw6xWkMqVYaGOdgtgBfC2q7ajry3EktrMlzH71AiMuRUEhjqx+8b98HqdyK9n8e17nsGiw4mZeIafS8KcJrVGWqLwB4MoFQtIJ5KomXSnQRWJRII7/79Xwr5x0ptl/ebanEaXfWOgLaX56Wcul4tlfjweRygcgc3lxGA6jWsv7YajJYiP33UUv/muK7CcTOGzdz6GolGFx+1Ei8+JA4Pt2DvQhaDXDV1XWNbT3Q4OunPCWl/AoFkA9PMjZ2a5XohlfbXGsv7ygRYcHIyh2e/iGhx6P9C1obojvr4WK9wuG9r3iKx/vf/7IOcnBISAEBACQkAICIHXCgGR9a+VKyXHKQSEgBAQAkJACAgBIfB9CTzz778Pp01lye6y1fvXqfqERHSGpPZKBt964hwmllLIlU2E3Rp6W7y4blcn7Lq2UZFiolw2uSalBsDjcqC1OYxHhifw5NkLuP7qK/GR3/nz73kcj999Ox658zZUqhW0hILIFE189eFTyJQqiHidGOwIo68tyANPlxJp3PHIaQz1tOHYxArL+lLJ4CT81hY3usIO3P7QGZTNClfZdER8mE9k+Vz+x1XbMdARoa4aGPkypp44hepCEppNx8CbLkP7UAcqxTJG7noS83kTjxQMlv1aoYCVao076z1eL8v0bCoFo1iEhfrzSyWsr69zGr6Rmif53qjEoZOmbeiDpD59bE7Ubxb6dJy0H6fTyV359FyXxwO7y4X+bAY3Xr0FGaOCe54cwc//zHXIl0x8/At3I1cy4Ha70BZwY/9AjGW9z+PkOQR0PXRNhX1D1vP1pWQ9NmQ9ddYvZDhtr6sWHBpo4WR9k9/JSXx6bn2OQQ3FssHH7nbYENsjNTjyT4sQEAJCQAgIASEgBITAq4OAyPpXx3WQoxACQkAICAEhIASEgBB4kQROfPEPOL1usVrh0FVoisKClypZ8sUy5lfzePD4JJ4ZX0bBqMCuAv2tPly9I8aJfKrCIblPVTjUW0+98pTk7uuKYSWRwj9+6xnYdQXvfO/78e73vv+/HC3L+rtu4+odt8MBl9OF+58eQUc0hJawD9GAGxG/GwG3jvOzcdz1zDjyxSourGbgdqhIZErQVAXx+ApCLhWLyRysFnCtC1W+vPXQAB47PY2fvmY3fG57vYfdMDB/dgbpZ0dhczrQvKsXfQeHoCgWLI9MY3ZkFpNGBYt2O/pyZRw1K7A3NcPhsMOm21AqFZHPZHh4Kwv7Yglr62tcXdNI2DdkfeNzI0VPQr/Rp9+Q+JuFPe2DnrO6uopAIADNboc3GERPPoM3XduPiZlllCo1bN/dg3zJwN/fdi/SxRI8Lhc6wh7s3dqQ9S7YNbqWNWi6CofaGDBbl/V0x8Hjp6ZxeHgG44ubZX0Ul26r1+CoKt1pQan6+mwCur4WqwVupw3tu29AWDrrX+Rfn2wuBISAEBACQkAICAEh8FIQEFn/UlCUfQgBISAEhIAQEAJCQAj82AksnHgAa6OPcN0JJetJ1lMdS0PQLiRyXJdyeHiWe+upRGVL1IOrdsQQi/hQMquobQyZLdKQ2UqFU/qdrc3QNQX/duczWE7lcenBA/idP/mb/3K+t/3dH2B69DTMigld1RFrDuPE+Wns39aNoNcJn8sBTVN4mOxH/+VubO2NYWx2FZNLKTh0BemSAdVixfJyHM1eDctreT4mepAMbw15cOWODk6eBz0OWGBBrVpBOr6OheFR1BbX4e1rg6e/A6rbjo6QBxOPn8bY4jqSALaVazjn8WDB6YLNYYdqVTjxXizmUczkgGoVimJFsVjkhH1D2DdOdHPKviHqN6fs6WebhT5t30jq6zYb3MEgXB4v2jNJ3HxFL86NzcMR8qCvswWFsolvP34Cx0dn4XG7WdZf0h/D3sEuBH0e6DTlF7V6sl5XeTAuPeja0oNl/fEpTMZzXHtEg3gPDUZx2bZ2TtbT4gV31m8M3KU7J+qy3o6OPTciOHDlj/39KwcgBISAEBACQkAICAEhIARE1st7QAgIASEgBISAEBACQuB1QeDC8P1Ijz7OYltTrFAV6om3ck851Z8sJ3M4NrqArx8ZR8mssLjtbXbj4EAUg51hrpuhn5UN6q03OH1N8ppqcMJ+N+546CSml9c5cf9nf/X36Nq6/bu4feFvP4pZlvUVaKqGHX0dGJ9dwNWX9POx0OJBfVBsFX/5H/ejo70FT5ycwWqmxNU5VOeiWRVk1hL8HNOsIlsyseHruXf9QH8rDgx1cALfSj32qKGUK2Lu1CRyE/Ow221w9Xei6PNw7U4lnsTEs+NYypQQtlqR1lWMef2oUJe8qsLhdLJgz66nUMrVk/wk8AuFAlKpFNfYcDf8pjoc+rqRum902FPlDf2MhH2jGoeeR/vw+/2wuVxwB0PQdA3d2TVcebAT50YXsGVbBw95zRXLODe9gK89dAxuF8l6N/YNtLOsjwR8UBUL1/7Q8GAaNksLDfW7JmiBpYbHT8/ggRPTmIxnUKnQAF8LLuuP4rLt7WgOOPmOC6rHIblPcwmoXoiOl5L1sT03IDQgA2ZfF/8IyEkIASEgBISAEBACQuA1TsBS21xC+Ro/GTl8ISAEhIAQEAJCQAgIgZ9cApmlScw+9O9cD0NyVrdRFY7KoplkfTJTxLnZBD77nRMomhWUjAo6gnbs6o3gsqH2usw16zKXOs2pOoc6VsJBH5qCXjw6PInTM3HEU3n8+q/8Cm5463u+C/Z/fPz3MTt6amOIaRWX7dyKx4+fxc//1BUsmvlRA2aXE/jElx9CX3c7RqZXsJIu8DYUEndoVljNHOLJDG9DyXoaukq/J+FPifE3XDaItrCHe9hJrtP5xmeXMXfP09D9brQM9WDdaUe0LYzOgAeTj51CfHwJVYsFpq7igtuDVbsDVocDqqLC4/ehXCwit74Oo1DgwySRnc1mOWVPwr6Rmm8Mjt1ckUO/a/TcN2Q9804meVu70wmHx8PJehpm22Mt4YqdrTh+ego3XbeX735YyxRxfnoeX3v4OFwuNzo3ZP0lg10IB/1QrfXzJFlv0xRehGnU2lhgxROnZ3D4xDTfRVCX9VZcNhDFoW0daA446rK+VudoGFWUDJO6hbizngbMhgZF1v/k/sshZy4EhIAQEAJCQAgIgVcPAZH1r55rIUciBISAEBACQkAICAEh8CIInD7+DGpnv8Uil1LoNBy2nvImWV9DKlfE5EIKdzxyBjMrGeTLJpq9NvRGfbj5kh7oqsKpePpgWV8oc3rb7XIg2hTE+ZllPHBiEulcCc1+F/7py/d+19H+8YffyvKcNioZBvo6ojg7s4IPv+VSTsBXa/QrC2YWV3B4eApr2TLGLySRyBYvpuebXBb4nRoW4knMr2b49UnWU5++TbPCrlrxnhv3sqimobgkoelczbKJqaPnkTo9BXtzEJlIAL2DnSDZnV1dw9lvPYlyusi1PkmXGyeok97ppIId+IMBWBUFhXQahVwOVcPghQIS8iTciaHH46mvNTQWHTaEfqO/ntL49HyS9pzUz2aRyWQQCAahahqcPh9cXi+L+U7NwOWDzThxchI3Xb8XpbKBTL6E8zOL+MYjx7nrvyPswoHBTk7WhwPe+iwCC6DT3QC2jRocWnzgZL0Fj5+awn1cg5NBlWpwNAWHBltx+fZORHx2KFbiX+U1E5L5BTpHAE6HzjU4IutfxB+ebCoEhIAQEAJCQAgIASHwkhEQWf+SoZQdCQEhIASEgBAQAkJACPw4CXzkF34Wv3RdLwtdMrsuh36x25yqUkjAT8fTuPeZcTw7vsyy3q1bsaXNj5v3dsPvsnM9CqXC6bm5YolrUyjN3dnWjLV0Dl984ARXtjg0DX/6sU+iu/+5Kpw/+qW31KUywFU6fq8bBaOG91y3C7DUO9Zp31/8zhE43D6cnFjCYiLLsr5aIxltQX5tBX1tIfhdNsxShc1CCtScUzar8LlssNtU/MrbL8fqOi02VGHTSFzTKwLry0nMPHwc1XQRlb42tO3ow96BdtgVK2ZOTmLh4VOwWayoOBx41OlAzumCpmks071+H6pmBZm1NZTyee6vp+MhuU7inZ5ns9k2anzqV5kEPT0a9TeUqqcHDfSlobIk+DVdh6Jr8IUjcHo8qJRKGNKL2NodxrmJC7jpqt0wjArWs0XkSyV86vbDcLpc6CRZP9SFvQNdaAp4YVV4DYTP10nHYaHvqIceXINDyfr7h6cwvpTiznpaeDk0QLKekvVUg1O/u4IWTEjwF02To/ouu46YDJj9cf7ZymsLASEgBISAEBACQkAIbCIgsl7eDkJACAgBISAEhIAQEAKvCwL/9Mm/gXdtBJcMdPL5ODSVu93pQalq6qOfXcngsVMzuP/EDA+Zpd9ubfPhul2diIW9LOtJUFPaO1cq85BZSup3tkSgaSpuO3wcMyspBFx2vOtn349bfvpW3v/U+VP47Md+F5pq5cGvxXKZJX9XLIpSIY8rdm2FptaT4N969BiOjV6A3deM6fkVJLMlXlwol8tYXFyEU1fR1xqA26lhZnkdi4k8HDaFFxN6YxFcv7eXO9xnltZYtNPAVfL1BqXrnzmL7JlZKO0RRC8ZwNBAB9w2Hcn5Vcw+fRbGXAIOixVToSCGacisqnESPtzcBEVRUcrlkUomYJZKvOhAqX26KyFPAh/g5DxJ+saA2UbtDcl8XmzI57k6x+FwXHxPOf0++CNNsOs2lIoFXKrn4GvyYSmRwrWHtiGbL6NQNOH12PE7n/pKvQYn5MLBbV3YQ531vrqspwMiWe+gBQBeoLDwHQc0FPjImTkcHqYanLXnanD6W3HFjk40B+1cIVSp1t8DJPNpMaZGst5hQ2z39QgPXf26+BuQkxACQkAICAEhIASEgBB4bRMQWf/avn5y9EJACAgBISAEhIAQEAIbBP7h7/4aSycfxHtvPgCLxQq7psKmqyyRKVVtmhUsJNJ49vx8fchspZ627mn24PJtbTyQlZL0pkF99hu99eUyy/qWkA9hvwdff/Q0Tkwtw2HTcMmeffiNP/wYv/qjd30Z937t3+HQNf6eZL+qKujraMWTZ2bxxksHEA15YFU0fO6bh5EplDG3nIKpuBFPFy/K+qXFRZbQXqeGWLMXisWCyfl1pPNFtEc8GOyJYVt7ANGIn19jaiEBl8vBEpui52tLScwcfhZWlx3uwW7EetvQEwujUijj/EMnkB9fhN1qRcZmw9MeN0y3l9Pvbq8bTrcHZtlANrWOdCKJqmnU7xSw1gfjUmJ+c8qeU/lqnS990O/oOdRT33goug5fJIxgpAm6oiCZSOBKRxEVu4qB/nYEvC7kCmUUS7Sdjt//xzvgdLnRFa7LekrWN4f8vBhRQw26psKu1et/qNKGkvL0xRNnZnH/sSmMLq7RTQGwKQou7W/BFTu70Bqizn1rXdRzup5kvcmfqVKHkvWRbdfI35EQEAJCQAgIASEgBISAEPixExBZ/2O/BHIAQkAICAEhIASEgBAQAi8FgaeffAJ3ffov8J6b9rNgr1em6PW6lIrJonZlPYdTU0v4/AMjKBlUh1JBZ8SFvb1NuHSoDRWTBr3WxT4J3dxGwjzodSNCQ2ZPTOGRU9MoV6oIOnX8+zcfxtKpB/HwnV/CydE5eFw2rmUxzAqfktNph8vpwT1PnkZfexRRvx0rq3GutVlKZDC3koUr2ISVVB7Ly8ucSifpTo0yEZ8TXdEAD0SdXkqiUDJwYKgDu7qbOF0e9LmQSGWxtJaF22WHpigo5Yq4cHoS2ZllVKJhWJuDGOppQV97MxbOTGPm/mFoJNd1HcfcbiTdHqi6BrvdDn8wBEVTYZbLyKyvI7u+zgNh+WGxwLoh5Q3D4AQ91dw0kvUk6Rs1OI1raVFVOD1u+EIhhCIR2FQVCxOTeGuPCwuZPK66bBsX/GdyJZTKFTgdGn6PZb0LPREPDgx1Yg/V4AR9nIwnWU93SpCsVy8m66mux4onz8zhvmOTOD+fRKVag65YcXBLC67c2YmWoBOaptQXbCrUW19DoWzy/ihZ37ZLkvUvxd+f7EMICAEhIASEgBAQAkLgxRMQWf/iGcoehIAQEAJCQAgIASEgBF4lBHZtjeG2P/kQV9ZoinVD1tcrVEjCr2fyGL2QwNcfO4eZlSxy5QoL9IGYHzfv64VqtbJo5yGzJQP5cpkT3G6HDc3hAM7PxvHVx0ZY+m7rbMKtN+6BWa1iYSWFh4+dR9jngskDYUnW16CoCvZt24LvPHkWD5yaR9Rnw86Yk6tl0vkS5uIpmKobxQpw5vzExQGuPExVsSDodSAW8XONz/RiEolMCW891I8tbSHuZXc6bEim81hN5eB1O0FKe2U2jsWj55DXdZSaArC5HNz/HrRaMHd0FNnpFTisVix4fTjhckGz27mP3uf3w+3xcGK/VCggGY+jkM1wVZCFhvZuyHqS3pSkJ0FPlUH0Ncn++jDf+oOeozkcCEVb4PH7EfAHuFonNXoWbz3YiZOT83jzNXt5EC+JetOswWZT8K/ffATL63n0NntwYLALu/s7EY0EeUAvSXaS7s6NGhwK1ZuVGs8DeOrcPA4fn8K52RX+Gcn6A1uaceWODkTDLq4nIuaUrqdEPS180Geuwdlzg9TgvEr+fuUwhIAQEAJCQAgIASHwk05AZP1P+jtAzl8ICAEhIASEgBAQAq8jAju3xPAff/wB2HWNq1vc9ueGzJJAzhfLmFxcw33PTuDoeBz5cgUeh4LeZjfedHArvC4bDzwlkUsiuVA0WPJTojvWEkE6X8Dn7z2ORKYAj0PHh3/qANZzZSTTOYzOLLCsp+546qavWWrc+x7we1Eo1/DtIyPoj/nhtyuo0P7LJif9p5bXUXMGUcykMLeUYClNH4oF3EdPffUtQQ9X88STWXhddvz0VdtY1jvsOkty6n/PFk2ulaEqm9kT40jH1+HsiyFbqUKzadjT2wZjYRXJ8UVU1rKo2hw46nKh6PFC1VQEAkF4fF5O0ZPULuRzSCwtoZBO850KxJNei46NHo36m+d/Tb+3KAp8TU3wBYPweL3wezxYXYkjNjeGwQNbMHZhGW+4chd3x1MFjgVW7qX/7F1PYCGRQV+zB/sGO7GnvwPhgA+KSgN6a3z3AA33pVobephVXknA0+cX8MDwNM5OL/NCCi3UHOxvwVW7utHsszEruqYk7OkzvQ9oQYXuvGjfeyOatl/7OvorkFMRAkJACAgBISAEhIAQeK0SEFn/Wr1yctxCQAgIASEgBISAEBAC/4XA+9/7DrxxZxg7t7TBarHCoVPCXrkomSk1T0Nbecjs8dn6kFkr0NfixU2X9GwMmTVY6pbNem+9wUa4hlhzGDabiv+45xjGF5Poaw3ilgMDLN2T6QKmF+PwOFRUTKrRqXLNColhv9eF9pYwPvXVx7Gl1YeAXYFZq7FUpqT/xMIaTs/EsWOwH/OLcSTW088Je6sFds0Kn8uGoM/Naf/FRAYhrwNvv3IbdE2Bx+VAMpXD/Mo6PG4n9+mvLSawMjoHf3crqk47Euk8PE4H2j1OpEdnUVxIQqtZcMrtRsIXgMqZ2cV7AAAgAElEQVSDYxVEmprg9Pl4aGupUEQhl0ViaRnlYgGkx0nYb340vt+cqqeeepffD28wyJU2dhsduw9TExMYqq4j1ObnRY+bLtuJVCbPdzLoqgpVteJL9z6Ds3NxbI16eVDw7v52hP0+/h0tAlAdTj1Zb+W7JejS0NLBU+dI1s/g3Ey8vriiWLFvSzOu2tmJ1qCzLuurNRb0tNZQKJWZv13X0XnJTWjaIZ318s+JEBACQkAICAEhIASEwI+fgMj6H/81kCMQAkJACAgBISAEhIAQeIkIfOpv/xqrIw/hZ24+wLJeV+vd9SR3SfZWKjXMr6bx7Ll5fPWJMZTNCiq1KvqiPly9vQNDHREUyiU+GpLIxXIZhRL1tte4O5164r/68Gk8MzqPn71+L9rCXk5p03NPTy3CrtSrVrhupUrCHizBu9qaMDy+BK1aRLVSgVGlYac15PJFnJxYxLkLa7Baqti5fTtOjIzysfL2Gyl2m2ZF2O9CJOBBoVjC4mqGk/3vvHo7C3tK2M/HU5iLryHWFISFhumenoDd50Gktw3VjYqaWgUoLCZgzi4D6TyqNjuOUkWN04maxQq304m27i5O19NxlktlFPN5JKhPP5thYU+PRqp+c7qeFidoO7vbg2BzC+xOB2x2O+y6DarFgtT5Edy8LYyz8ST2DHahvTmIbKHEixt2mw6HXcWX7nkKy2tZuGxW7BvswK6t7Zys13QFtUp1YwGGZD0NtQUqNSrIseKZ0QUcPl5P1tdlvYL9W0nWdyEasPP7gO5moNei610oG/xecNpsCHf0o+va971E70DZjRAQAkJACAgBISAEhIAQ+NEJiKz/0dnJlkJACAgBISAEhIAQEAKvMgKf/NuPIX76Ibz3loMs6DVVhYMrcerymwRtIl3EyMwqPn3PMMpGBUXTRCzoxMH+KK7e2Q1jYxitYZqcmiehTCnugMeJkM/DA2p39cV4kCyl7/NFA0aFeuvXkFhPAdyNTsn5CqfrSRJHwwHY7Q48c/IcPA6Nf0d5/WK5goeOjnF/PoXFq7Cgu7MDcxcWLqbrG8KeZqoGPHY0BdzIlwzuyafanXddvZ1reqgOZmF1HcvJDNrDfuTiayimsmgd7ILL62SpTYnzSq6EpeOjKMdTZLux4vNh0udHTVHgdrkQjbVDd9hZ1tNxlkplFLJUibOIYi4NS81ycbDsxaQ9LS7QK6gaIm1tcPv8sNltsCoKNEVFKZ9HfOQU3nf9NgxPzuGnrr4Euq4hmy+yXHfZbbDpCh46eh6ZfAlNARd0aw07t7Yj6PezbKcFE5opQIsvXMdD3fhcWa/g2bElPHBiBmcnlmFWTT7PA/2tuGZPD5q9OjTVUh8wa1JnPcl6kxdMbJqG5s4BdF/7c6+yd7IcjhAQAkJACAgBISAEhMBPIgGR9T+JV13OWQgIASEgBISAEBACr1MCTz/5BH7x596NL/7pB1lgk6x36TosG7K+WgVyRROjF5L46iNnMLGUQt4w0eyzYzAWxpsO9vJ2JKlpgGrZqCJbLHAKnobMRgI+xNez6O9o5lqVXLHE4pf65NfTBUxdWOSeepL1nK4HJeircDkd2N7XgQeeHYNSycEkywwaMmvgO0+N8lBV1s+KBapVQXu0CXOLK3yVGh323AUPwOPUuZt+dT2LTKGMtpAHlw7F0Nns5zsF4skMalXAYbEiNR+HJ+xDU0cz7HadK30slRrWRueQPT2DKlXJKCrGwmFk3B4E/H60x9ph0TUYVNWzMUTWKJeRT2cQX5hHKZeD1WqBYlXq0p7PBKD6G08wCG8oBIfDycN1+fc1IJVIILY8hb49PUikM3jTlXv5rgVaDKGEPA16pYqbp05NIBjwIZ3JwFIzsaM3hnA4xMl81Cp8bajHv86FZL2FZf3R8SUcPjGNMyTruVbHiv1bW3Dtnl60+DaS9ZVq/bpWKnzNqIrIpqto6hxA73Ui61+n/yTIaQkBISAEhIAQEAJC4DVFQGT9a+pyycEKASEgBISAEBACQkAI/CACO7fG8IU/+QWuVrFaLCzrSQRzTUuN0uwmJhdSuPfZMTw1usTilmpX+ttCeNOBHvg9Dhbs1WoF5XKFhbxRqYvitqYQ1jI5bIk1s+ylbanXvlAykC+UMTI+C0rAk8iv76Mu662Kyr3167kSRiem4Hba2TYvJbN4aHgaK6kcJ9ktVisUS41lfCQSwdj0PO9j80PXVIS81MNuRSpXQK5goGyY2N/fgh3dUb4LgER2JltAdiUFtWygbaATbq8Lmq7CNCpYPj+HzMlpWKs1Pt6814excAhwONHe2lrvrde0enWQQZUxNDS3glKhgORyHLl0mn9O0p777jUNbp+PRT3dQWBVVVhVK9/dUKXe/+lp7HCUkfbY4HLacfOhnciXyiiXzY1BufWhsbNLa9A0DcurSVSMIga729BCsl5RaAIAV/7YNZVPkNY76E4EKyXrSdYPT2Nkchl0R4SuWLG3J4JrdncjFvYwK+qop8UHYpMrl1Gm+h1dRbhzK7be8IEf9LaS3wsBISAEhIAQEAJCQAgIgZedgMj6lx2xvIAQEAJCQAgIASEgBITAK0ngA7e+A2/cHsKu/g6uS3HZqAbluQQ4CduZpTQePTmDe49NcQ2OxVLDQGsIN+/rRnuTj4VvrVZFqVxBvlTixDqJ/2gkwPs0KjVEI34WwDSsNFcoIV8yWa6XSiWgZuG6Fa5eoQ77Wg2d0SYEvW48emISuqUEcvCTi0kcGZnHWibPIpkeNPCWKm2aAl64XC5Mzy9f7K7n3yskrK0I+Vx8XjQkdy2VRa5QhNdpQ080gO1dLYgn0phPpBExTLT1RBGKhvhOAxLwmZU0ls9Mw7qWA8oGdEXBSEsLcl4Pv6bPH4DD64XD46aVB+6u51ocqgYqFJHPZvmjWCxAp4GyXi+cHi/sDjs0GgDLA2Prr1UplWBOTeGSmB1xo8xd9fu39zAvuvvAYVNZmlsVK+biaU67W2tVTM8tYGtXFC3hIA+CpcUWYuPQedTtxWQ99Qdxsn64XoND105RLNjREcDVOzvQEw3x/uup+vo1KZkmf63RwkdsK7bc+P5X8i0qryUEhIAQEAJCQAgIASEgBL4nAZH18sYQAkJACAgBISAEhIAQeF0RoCGz8TMP4mdu3M8pbeqst6mUzKaylnrqfWE1g2fPLeArj55FmRLX1Sq2ROtyd0d3hGttqJaG0uSUms+VSizpacisz+3A5EISu7e2swCm/vhMwUAqW2CxnsvloFjqA20bsp5S+DTMtK8jypU3I+fH4LTrODe7iqNjS1jPFji9Tqlv2o4S6apiQXdHDGWjjJn5+MVrRLUzlEKnxQBKxfucDpbj+UKR7xqoWRVYLFbEAg5UzTIvKjTbNLREQ3B5XZxKzyUzSIzPIzexxKLeUq0i5XLhQqwNFoeDzzvS0gJfOASbzY5apYIKVeLQnQI0lJeS9oaJcrnOhQbJ6nY7d9RTjz2Jeuqkp+cUs1k0T4wgvLUZa7kcrtk3xIN6S9QfX63BZdc5MU/bnRyfx5b2JlRrFZwZnUZfewsiIT9cdq0+1JY76zVqC+J6HZNn2lpxdGIJDwzPYGRykYf9Er/BmB9XbGtDf3sYTpteHzBbqQ/9LVHa3zT5OB12G8LtffD3XwlnpPOH+lt49K7b4XboiPUNcVVSS1f/D7W9PFkICAEhIASEgBAQAkJACGwmILJe3g9CQAgIASEgBISAEBACrysCNGR2+dQD+NlbLuX6G11V4dTrspeEfbVSxWoqj9OTcXz2/lMo8ZDZCrqafdjfH8MV21rrKfcaDaStsACnKhySvH6PC363A8lsCYNdUa7HoWQ7ifoL8TVkckXEV1ZZFitWGmpaHzRLHfX09dauNthtdtx/5DjsKjB6YY2Ho+aLZZgk6+l5G930lA532O3o6urE3IV5ZLL5TcK+3hRP/5Fst9GChE3nbUvlMirUnGOxwu+yoTPsRkeLH7rVygsNNpsGo2xgZXwepYUEqisZZkO1MgutURRaWlCqmLA5nAg1NcHt9XJ63uA6nLq0bzzqyx90N4CVrDl/kHTXdI23KeTyMFdX0JWax4rTgaDLijdduYelOzGh8/U4bVBVK3JFA+vZEra2R5DK5HD0zCh6Yi1Uhs/nQYN5HbZ6DQ711NdqFt4H1eAcm1iu1+BMLbGsp9qcwTY/rtgRw2BHiO+uoOeWzAr3+ZOsp2tMizlUDUSJfVqgIOHujHShfc8N8EV7vu/fxbnH78I3vvzvSKay2NnXyosvtGhz/a2/gbaegdfV35ScjBAQAkJACAgBISAEhMArQ0Bk/SvDWV5FCAgBISAEhIAQEAJC4BUiQENmP/bRX8UffPBN0BQaMqvAwx3x9QOgRHomX8L4Qhp3PHIa44spFu4tAScGu1txy9526IqFa18oGU998NliiUU4dc0H3E4kMgXs6G1nuUvd68lMDmvpPJaTGeRzORSKJdg0Sr/TsNkqjI3hpkGfB1s7WnFifAFjUzNc+0IVLoZpcC1LQ9Y3hslSYp7qdyJNTVhbW6tX7Gx+WGqwWBTejoS33Wbj1D0vNlgUfibtK+S1Y6A9hGavA16XA5pmhZErYWlkGuXpODRYWFYb1Bff3YVaMIRssQin11sX9h4P1+9QGp2GzVI6vzH4tpF4p8/0oGMmUW+xWljW24afhR5woGCtIhpy4Y2X70TVotZrbSxWTqZTBc6zI7PY0tmMLe0RrCQzeOzoaXTHWjC2sM53Rgx0NqGjJQBNsUK1WvguBBLzzw2YncH5mXhd1lOyvj2AK3e0YyAWZJFOtUM0NLdaoQUN6vk3uGvfpqncaU8LJnQt6b0xOZ/A/ht/Godu/unv+a5dnRvDk7d/Aicml/HAM+fQ196M6/f18aJJIlXADe/7TXT0Db1C73h5GSEgBISAEBACQkAICIHXCwGR9a+XKynnIQSEgBAQAkJACAgBIXCRwK6tMXzmoz8Hu66xxPa5HLBSNQ39V6txWn58YR33PzvOQ2bLRoV7zbf1tODmvV0IunVOkVMM2zAqLOupAsZu1xEJ+rCezmGgM1avhalVkCuUEU9mML+S4tqaxNo6S2CS0WaVutJr/Jnk/WBXKwwTuOeJYUzOJzG6kOS6GIMH0tarc+gY6UECnJLq9LNoNIrl5eVNV9nCXfv0TEqXc5pfUVjW0zYbu6jfUbBRyUPSfrA9hM4mH9cDlQolXHjmLCwL67x9xTSQdziQ27kLFbsDyXQKnkAAkZYoXB4Ph+dNSthzHY55cfgtJeVpUaHRVa9pOi9ArM/Po3N6FKseOwo1A4NdLbj+0h2wUMmQpQabqsJFst5qxVq2gP7OZj6umcUkDh8ZRnesGQ+fmELA7cKBbZ3obvHBpmp008DGIF1K81txfHwJ9w9P4/zMCi+M0LkMtPlw5fYYBtqDcNo0vtuAanNo8YRrcCoVKIoGh10HNq7h7HIST5+Zgc/jQP/2vbj11/7we/5V3fXxX8N6OoupxQSOj83zIOJLBjuwq68ViqpgLV3A9f/zNxHrHZS/SiEgBISAEBACQkAICAEh8IIJiKx/wajkiUJACAgBISAEhIAQEAKvBQInHvoabv3QL+P3fv6N2NHTBqsKeBx2rsRpCHBKkU8vZ/DEmVncc3SK09j02Nbdgut2d6I95GLZXKMBsWYVJcPgIbO0j3DQx7UpLaEQqAGdRHipbCKdK2J8PoH55TWUyiU4dQsnwklsUyc+JefpdVpCAXRGQ3hqZA53Pz7MiwaUWK9QXz0L+/pHXbg3evarLOKbm5sRj8dZwDce9LznPkjg1wU/dblz6n3juY0kPH3e2ubH9o4w7KqC7PIaVo6fB7JlaCTsazWkenqgdHYiXS4jsZ5CKBJGU2srPH4/p+rp+CqVRi1OlWttqP+dhsvy69WAUqGA9SePIFor4/F0Gtde0of+rlZUqyZ2bO3mmiDqknfYVV5sKJk1dLb4YdcVTM2v4u5Hj3ENzt1PjGD71i7s7G1B0AF4nQ6W7jVLfWgwiflnpxL42qNnML+S4SoeotbX4sFV29uxozMCj1PnuyDoOlJDEF2vsllnGvR7eXHmvqfPY3h0DoVigQfPepxu/OXn7vwvb/kjt/8dpkdPIZ0t8PVMpnM8KDjgciAU8HAlDu2X3g/9l70Re69762vhz0aOUQgIASEgBISAEBACQuBVQEBk/avgIsghCAEhIASEgBAQAkJACLx4AsMPfBUnH/46rFYLvnjvURzc1oO3XbMHVpWksAYHdZ1v9KpTb/3yeoG7zm87fJp75SuVGrZ0RnD5UAzb2oMwjDKn66k2hwfNlk3edzjgh8dlQ7FcRTTs53ocwzCxmspiZS2DpcQ6VtYz0K3g1yRxzMK+UmXh79B1dLeGsJop4gt3H8Hp6VV+/RqlzTdS9VRjs1nWN6Q9SWCfz4d0Os3AvlvU16X9c7L+OVG/mW5D2pNw39HmR4tuRfrUBCrZImqUSrdYUHS5sBKJwBaNoqJYkSsUeYhstKMDPr+fB8ly7zzJ71oVNk2Hqiqoboh6s1zGwuQUgmdOYdzhQLacww17erB7qI/Psbs1DOrkp0UUm64gWzQQ8XkRCXqhWKuYWljBNw4/gx6qDBqbQ9Ws4Kr9Q1xVRAsgNGCWZD3d+UCi/7FzS/jm42ewkirxQopRraGvyYM3HejBYHuEF1no2GgRhe5uoLqbYsmErmkIeN1oCrjwp//2bVgtdC3LcLvcoLsD/ubzd3/XG3P0yLdx8qE7kcrlUCwbfCw0HJeu+9TiGopGFX2xMHZtaePrQCn/7n03YfuVb37xb3DZgxAQAkJACAgBISAEhMDrnoDI+tf9JZYTFAJCQAgIASEgBITA65vAscN3YPjBr3LCui6qLXjsxCQCPg/eecM+6JqVq1VY1tN/VIdTqyGZK2FkNoF/+/ZR5EsmimYV3VE/9vW34VB/S72zvmLWK1+qVZb1tL3f64bLoSGZKXLHPdl4+n21Vh9Qup4t4slTk0DVABWl0/GQGG/Ievrc1x7l/vtHhifw6Tuf5NdhWb/RBU+ynnvrN5LxtD096HtKsHs8HmQyGf56s5xvyPr/TtjTwgEV51AhEHW3cw+/bsWQy4ryYhK1RBoqVfFYrYiHw1gP+KE4ndB1G58jCfuBoSEeOpstFPi86Bi6WqO84JBIZeDzeLC8tIjjjzwCu2liZm0NXU1u7OiKYN/OAR7w2xuLQFOt9f581QqjUkNHcwi6Wn+vTi0k8JX7jmBbbwcCPjfPFOAhs3YdmqqiVjXrsr5agUVRcPjkPO57dhSJdJGFu1m1YFdnEG8+2IeWgIv78+lcqQKHGOSLBlKZPKf7o81BjEzM48nTk3Uu1Sp0m47BXQfwqx/9q4t/PIm5MRz5yt9hZT2L9WwWbrud7wyg60uLB0trGczFU5hYWMO7rtuFsN/F8wTo9227r8fWS295ff8hytkJASEgBISAEBACQkAIvGgCIutfNELZgRAQAkJACAgBISAEhMCPg8DT37kdxx64A6pSF6KcMidZ//+z995Rkp3needzq26onKu7q3NPh8k5YWaAQQYhMIjRIq1AaWWfY612zyqsRXq1kuz1Wl4Fr1eUJfJYpiiKlABmiRQAggAIIk/A5Jme3DnHyuHGPe976/Y0IUqHhE1oAHwFFnu6usJ3n3u7/3je5/s9koQXz9/EUqGKT/zcI5x8pqLZWMA1VoldT6gUKhK9NrWMv33lCq7PFtAwLWQTYWwmbv3OLmiy1OSyu+l6MvTJfI2GgoxuMW0H3W1Z/jwwO55MfSBfquPSyCwmZxcZhUOFqMSiJxQOcdKJgU+cdR8zXDQ8/uIZXByd58c8tjwn+psGvcesX5+up8cSiQSq1epaut4z9ulndFtv3K+hcJqFs/QMWhMhbxzHRlQGUjARqtYgl+pwGibylOAPhYBIGCC8DQ0GICEej2HHzp2QVRX5SoXT+Pt3bEcsGsX03AIf1xf+/LMIEzooGMTU1BQObMyhLRXFzi0DCKkyuluTzKqn4l9a59T8CoZ62pCOBeH4ZTx37AKOXbiJu/ZsQioeQsMwofklaH4/NC3ACB7Jr0BybNiSH0+8Nobnz97ASqkBP6XjbYcHLo8cGEA44Gd+v8fwp2FJXbdQqtY43d/eksZnvvIMGpDh86sIKxZUvw/b9xzCL//m761d2se+8ilcvXSWi4SDqsy7NVSFED6kpgP4/Fxau1ys4sr4PB7YN4RULMzDDNoR0bL1bvQfeOif4ldFfKZQQCggFBAKCAWEAkIBocBbRAFh1r9FTpRYplBAKCAUEAoIBYQCQgGhgKvA+dMn8Jn/8OuMklFlP5SmGU/FqpSul30+TMyv4rFnT+PTn/xZNlYV2Y94iEpmOZ7uIkoMCxdH5/DsmRGcGlliNj2VzG4baseDO7qQimhc/EqMdTLma9QK6wChgIJ4JMRIm95clgcAjIUnVrolMQv9xtQCTl0ZRUTz82fSjyl1T4xzuhOGpWrY2NLXiVdOX8JXX7jsvr6ZrHeZ8C5H3yuI9X62nkOfyWRQr9fX0vXrMTheMn+9ae9dQ1zw2mTpU86edgVItgnVMpGo1aCWKqiHQqhHo7CpWFZVyf3nl5PxHA2Hcc/Ro6zLfD6PlnQGfZ0dUPwKHvvyo5i+cgVqE9dTLpdxx8ZWJBNxZDMpdKajXDQbjwQRCWrw+X149uQ1HNo1hO6WGBfzPnP8Il49dx0PHNzKyKFGQ+ehTEBVEdTc8l/SlT7f9kn4+kvXcOLyJIpVE36JhiLAfTs68dC+DYiEVJiGxWY9nQdCFhVqOqr1BkJBjc/H575zDvArbN7T+dT8wJEDB/Arv/X7fMyEvzn97DeYQ0/60/WkKX5eE31PCX16HeF2ZEXG+NwyLo4u4KF9Q3ycrmEvIbv1HvTte1D8KgsFhAJCAaGAUEAoIBQQCggFfqACwqwXF4ZQQCggFBAKCAWEAkIBocBbToH3370D3S0J9HVkoJEZ73cNeTJNCXlC//3eXz2NT/7sI9g20M7p9rCmQZZdw5lsWzLiL43P4aWLk3j58jwsQqpIEifr793Whe5sBIbRLJm1LOi6Dp3wNPBB0QJIxQLY0NHaRNWAE+ZueltCoWbg8ZfOcXFprdGA7PM3UTgWdMNCVTdQrhnoakvjxtQSzlwewcXxZV7Z+nT9+hPjJe3XP0brDYVCUBTl7+FweCXNctm11H2zdJa47tGgzFz9Ys1EVbf42Kialbn4tgmr1kBFC8AOBDhFT4976X7SOB6OYueOHYglE8jl2hAPRfDU09/B8NnT8CkaH+/S0hICMjDYnkBnrgWFqoEH9g6guy2FTCLCZv3kQh4vnLmBu/cMYXNfjochz50YxsvnruN99+yCjzoBTBMBTeNhjMbGt4959SaZ746Dx569iHM3F1CqW5AcE6Yj4d37+nDvrh4e1tAuAlo7YXD0ho5iXeey2Vg0gsuTyxidzzPmZ7lc5wEA6+aT8M8/9nHs7sni0ovf5J0YDd1oGvWu+U5IJdqpwSY93WUfY3pornFlYhGXRhfw7kObeOAg+wlZBGS33YPevcKwf8v90RELFgoIBYQCQgGhgFBAKPAmKCDM+jdBZPERQgGhgFBAKCAUEAoIBYQCf1+BqxfPYOO23W9Imi/9xafx4uOPYkN7hpPWhLohs5SQNF6J7GPPnMK+Tb1439EdCCgKggENikJQdAeyJLE5PzK7glcuTeLJU5OwLJO55v0dGRza0okdPWk26AkTQ0luQrHUDAtzS0XkKwa297eiO5dBLhMnCg6/lsxuy7QwOl/A3z73GsKhEFqTATeBDTDXXdctVOoNTC0VkEomkI6FcfrSDXzv3Diz2T3DngYF6w13zyj3zHz6mYe8ISTO6zn13s88gddS95KESFDGoW19yMY0zC4WsJAvY7XkMuj72lPQNA3jU8u4sViEIytcJsulsuvS/2ScU9K9v7cXhw8dxlPPPIOZ8TF+Lt0o8U9mfSISwNaeNNLJBCo1Aw/uH0JXWwpt6TgPAL750jCn2+/ZO4ShrgyjZZ45dh7HL47iJ+/eyd0BpButiXBGCu2eYLSQxaWxVdPCl5+/gosjCyjXTUiOBcMGPnhkI45u74JCOxskCbplolbXoes261/XG4iFI7g0uYxCrYHVWh1V3YRhuhF8Mu07UxF8YO8AVgplrJRqCGou/sZL0nuaUykvmfd0nmmnB32l27kbs1w8fOeODYz94cfJsN96D7r3PPCGrn3xIqGAUEAoIBQQCggFhAJCgbevAsKsf/ueW3FkQgGhgFBAKCAUEAoIBW5bBf7wN/9XLE5cxZ3v/ije+9H/6Ude55f+4jP4yl9+htnnfe0ZBJrscC6ZJdNU9uPl8yPMl//I/fuhKT4ENBXBgMqfRWY9mb2zy0UcvzKFb7xyE3XdZIRNRyaK7RtacHRLB6e36XmGafO91tAxPreC8YUCtvS1YuuGdmzqycGGBKqA9TlkBJu4ODaPx184i+62JHpaYpzIln2Sa9YbJio1HVOLqyg1bHS1ZXBu+DqqDQsXxpa4ANVNgbvcei8V75n19Bjd6Xvm9Pt8LpomGl373jPy1yfr2fj3+djwTkZkTnz3t8Z5AGHaPjT0BqfHk5EA/LRTQZXxxWfOYWK17p4fioV7mB763nE46R4OhqD6/agWVmE3k/u0tuWlJdQbBvb2t6A1FUUoHEKxquPdhzfzgKMlGWW2/JWJZVQqNRze0Y9UIgQyvp8+dgEXbkzjvv0bGTdDGBxNU6HJZJT7uNCV0vK2D1itNvCV56/iyvgi6iYNTGiXgIMPHxnCoS3tfG0w9ogGLrqJWs1AsVqFrhtIxmI4eX0Gs/kKKpYDw7H4PDKCXpLwwb0DCMsS8uUaD3pCARUU6ve6EdispxD+GgbHHRpR8p+Kc4lkdOLyBMp1HUe29yEccA17p5mw79p1/4987QeNHcMAACAASURBVIsXCAWEAkIBoYBQQCggFBAKvH0VEGb92/fciiMTCggFhAJCAaGAUEAocFsq8LUv/Fd892++yMbn3q0DiGw4gPe8AcP+I/fvRhehcNozbJBqisL8czJSybx++cII5pYL+N9/5icQ0mTm0QcJpUJuq00McxuFSh0nr07jmdMTmFgqc8I7GdEw2N2Cd+3uhiI5jIchI9s2LZRrdRRqFqaXq2g0avjYuw6w2e6Vl1qOjZViFc8eH8aZq1NsvG/qSiOXjnLymkx2MoyrdR2zywUMj87DJ6tccnp9ahEjUwvMwl+Pwllv1q9n2q8haSQaTsiMw6G7Z/C7/rq702AtZc/P9SMZ8uHeA5vR35GFYhsw9DoCqsLJdMLB1HQLVcuHl89ew9RSDQYhfmSZDXvaQcC0n6ZZL5NZbRhs1Hvp/VqthsXFBSLcY2d/K+IhGRUdOLy9D0PdWXS1phALBxEOh6DrJk4Mj2PnQDtaYwpsJYBnj1/Cjcl53Lt3ExQ/9QsYjPqhc8y4GTbfbUiKD/P5Cv7yqfMYmy/CZKfd4t6CDxwexN6BVmgqpdkl7iSge6NhYrVU4eOIhkI4fm0G8wUy621UTRqOEAYHOLihDf3pMJ8vTVW4H4GNeO4oaN6bMwx6vt/nFh3TzwnJ5Jn2Nnw4OTzGjPwDW/oYy0PngBL2WqYXm9/1i7fl76lYlFBAKCAUEAoIBYQCQgGhwJuvgDDr33zNxScKBYQCQgGhgFBAKCAUeMcq8K1HP4uvf/HPkIgG2QBNJ2Lo6WjDQl3B//I7//lH0uW3f/Vf4Oypk+hub8GuDS3NolfXMKb08vRiHo8+cxKf+vWfRkD1Q5P9jDHxUtGU0K43dBy7PIVnz47j8kyB4trMNe/LJfCBw0OIa4RPoVS9CdM0UdNNNrTPX5tANhXHnbsGsHNjH3PqKYFvWjZWS1WcuzaFCzdnMbtSxp7BDnRmQqg3GmwCe8n6pUIJwyOzWCjUsGdzL3RLwoXReYxNzbPh7t090/31yXrXL2fbnI+5p6cHhUIByWSSETTrU/nrmfU+nx+q30R7Jo50PAzVL3EJazoRheTYmFsuYjFfxWKxhkK5zml1SrF7KX3ywy0y7WmHAgC1aeCvx/AsLswzQshyJAx1JJndP9jTgV1DXQgFZHS2phhfFI9GeAcBlb5GohHIPmLL23j22CWMzi7j4LYNCKp+3pGgyjRwoWS7nypx2az3q35MLhbx2cdPYz7faKbiLcRDGj5y9xZs6U5BUYhvDzQaBu+OILO+VKuBdIjHYnjqtasYXylCp+GDX+ZBRC4exN2DbTy8ISwPYZRU2S0wpuuHjH6i/VA3QvN/7nXFuxzcVD0NDGhoRN87kh/XJ2Z5Z0F/e4rT/pTUp+FSMNuLoQd/9N0lP9Ivi3iyUEAoIBQQCggFhAJCAaHAW0IBYda/JU6TWKRQQCggFBAKCAWEAkKBt74CN4bP4o9++38D5bKjoQAnuIuVOg7v2cZYk+Gbk/jFT/xHbNi044c62F/5Vx/HsWPHsHdjD3ZuyLhGavNOyWXCvfzuXz6JX//ph5lDTyWzZEoTjsYnURmtH6Zp4MbMMp44dg0vXl2E4rNhWg7a0xE8vH8Q3UmNi0hNm1LZLg6nrhswHAmdrUkkI0H0d7Uz/96NmwPFagMXb87gO8cvY6CzBUM9LQhrPiyuFJi/TsY/4WHo2K+Mz+HSyCw29nZgx1Avjg2P4/zNmTWz3SuV9YxyL1nvfaXP855Dx97b28uGfTqd5uECJdLp517i3V0hWcwOG86QiC/v5y9+nw0/bDQswt1QGN2B6vfBsG4Z9d7n0jAgEoncKpxdl+Cn50xOTvJuA8IDUbp9oCOFnlwWfZ1ZTp23ZxKIhkOMJaKyWh8X29IAgM6ND5//2xcQDGrY1NuGaFDlAYqmyFBVhX/ugwWLFu3z4+b0Cr741CnMFXTuBSCtsvEAPvbgbmxoCUOmiwtAtUpMfgm1usHMejLmo9EIvvjsGVRMCzXLWtPp3qE2KA5x8hXecRChvgO/n5P9VFDgJundImP6xv1ceoyuQTLtXX49GfUuKkeC7viwtLKK8blVDLSnEVRkaITFIbxOthcDD/zCD3XdiycJBYQCQgGhgFBAKCAUEAq8fRUQZv3b99yKIxMKCAWEAkIBoYBQQChwWynwGz/zAGoNg3E0ZGbSv1eLVWzq7+ZEdTQSRTIWRm7bXbjnvR/7R9f+L3/xZ3Dy+KtwbAfhUAQ7NrRi32Arm6Vk1JNRSvf/+y+ewPvv3oWju4YYYxKPBhHQFH4d3cgEXi5U8L2zY/jasREokg36UTIawOFtfdjbl2RDn0x6+mrbQKVW42LTllQckVAQiXgULZRK9/l4AGFbNsZnVzA8Nof+rhZ0tyVQqzcwNr2IQrEEhzAzbNbXGIVzY3IRPjmIod4chqdWMTa9gFKp9PeS9Z4gXpqeEulkBHsJfA91Q4Z9sVhkw55+7ibXjTVjnZLrZJC7SXg/a8EmPBnOjs1fvZQ4ufjeZ6wfEMzOzqKtrY2T42z/N1PltAa9UcPs3ELzPSXsHWzDnoF2qJqKgZ4cYuEAsokIkokoG+Bkct9C9bjlv489dQzxWASd2QTi4QBMy2SjnD6PGPG2ZaBOpbOKjMtTeXz5e5ewVGiwgU67ALpbovjZRw6iPUZDGYB6e8t1A7LkoFatolQjY9+HRDyOv3zuHMqUumddfMglwjjSk6FxBqNsKNF/67qiZP0tU57WTc/xDHnSlZj7/JXW6pP4fLulx34slxuoVitYWKmgIxVGOKAgFApweW4w24PM1ruRyG24rX5vxWKEAkIBoYBQQCggFBAKCAXePAWEWf/maS0+SSggFBAKCAWEAkIBocA7VoHP/t5v4OqFM5xAJzwIlX1SsnxupYTtA92IRyjBbiEWjWLnYAcCPftw+OF/9vf0+sxn/hif/syn4KNsOHHUyT23gYNb+7BnoLXJCvczuoRM+xfPXmdD9+juIWbkx6NhhDWZE9GEViFznYplh8cW8dUXL2M+X4UjSYw82dKXw8N7uiFZJhvetD5Ki1fqdX5dNBxAMhaBFgigL5eFBQeSZXB6ngzkYqmKfZu7OP1drTWQL1cxNbsAQzc4nU/fE5pluViFogb5fZ6/NMOfNT0zzel2r0jWM8S9hD19T8l5+t4ro/XEIsOcXkemfTgcXnsPel8eOFDrKTFc3Fw4G9ycgicEkO2WxpKD7ibE6Xm31kGfRTz6paUldHd3r50fb0cDradeKWJ+aZXXRd+3JcN4+MAgZpYKuHPPZrSlYkjFw0jGw/xzLoxtmv5wLE7OP/7SWXS0pJFLxRgzY1kmVCqX9ftQbTiwCGtjmoipwKkbs3jitTGslupsnFuWg01dSXz43h1oi1AK34Ej+VDXXTOecEQrxTJURUM8GsVXXrmEuWKVcUd0uA9t6UYiIPMaaXJDOyHcNbppefoMHmbw13Vls4zIuTV4oM+i19GgwSf7sbxaxokrU8z6D4ejMGpl9LbEEQtpiMZol0GAMT799/8CYm2EVhI3oYBQQCggFBAKCAWEAkKBd5oCwqx/p51xcbxCAaGAUEAoIBQQCggF3mQFnv/WX+Ppr3+BTU9OZ9sOKnUdl0dnGWsy1N2KjtYUr4oM9JZMGhs6UnjgX/3h963005/5Y3zmM59ik5kMTzLqKdet+PxIJhLY3J3Btu40G/bEAydT9YUz13Hm6jh+4+cegab4EQ4GkYkG2cgntA0Z2LYETMzm8bcvX8ZrI0tsuJoW0NsaxfuPDCKi+mGbLsueDGIy2um1RFfp62iB6fgx0J2FaTuQbQM+NYjVYg2OafDxUVLdtkwsl+qYmFuBUa9yae1yocw/K5Sq6O/u5NT1t0+NsWm+uLiIRqOxZsSvFZo2zXmvgHZ9st5L3JNohKihdP7WrVvXNFxv/PNx25SiJwNaYTOczXrLYkOcC1BfZ9J75vvMzMw/mKqXfeC1F0oVfr0mUzLdh5+8cwvmV4o4uH0IvR0ZZJIRxMIhRiLR9UAmOJ1WGiSQ8f/l7xzDkV2bEA1p3AVAjyuUcPf7cXmqiPlCHX7Zh01tYbx2eRIvXppGsW6CPp9KZvcMtuK9hzcjHiJsjgSfbUJyLEb8VBs673Agc9yCgv/6zCnebWE6QFs8iPs3tfPuiGwqgpCmwjBoUGPy+9A6iUfvmveuaU+heR5WNFFAdCB0XGzmU6zfcdDQbVwancPsUhGmoUN3JMYi7e5rQyKkoq0txQl7Or6WbfegY+d9b/Jvqfg4oYBQQCggFBAKCAWEAkKB20EBYdbfDmdBrEEoIBQQCggFhAJCAaHA21SBF/7uUZBZ39BNTtUT972hGxidWcaVsVl0tmYw0JlinEx3exY6/dwwsbGvG7vvfjeGDj7MypBRT4l6crcZ2EJloMSdlyS0RgPIJOPw+1Uc2ZJjU5cMezKyXzp/A68Nj+ITP/8eLioNahqS4QAn7wlVQsgUSskvl2r4zskbePzkKPw+Sm5L6EyH8dD+frQnNJi6yaYyra9umMyxJ1O/qy0NTdXQ256FSUlyXh2ZwxbqpmuGswluWtAt4PLoFOrVKpv9i6slLjBdWi3jrr1b8TfHrmN2xTW5a5USllbyfJw0wPDMeu8yWY+k+UGmOj1GGJxqtYoNGzasJfC913nGvGfA30rnSzzoWP+e601+enx8fJzLbD0O/lp5rc8HydIxOjnDr6f3pK6AgOLHvo3tWFot4fDOIbRlEujpSPPrTXLWaeBCZave+bCAJ186jbv3beaBiG4YvAOAjHKf34+/OTWN4SUdMQW4ayiJ0ckFvHZ1GqWaxc8n5M3RnT1414FBTC6VCOqDmCahJSxD8vtRrtVQrdURDoZQ0h189pnTUFQaBEi4byiHqEbdBkFGIRGvXpMVPk90DdMAiO70XDbs6ZibJj39u1lb0DTraYeGDDgSX/tU1JsvVVGu1jA+t4KTwxPY2t2KdFhBZ3sGsViYS5cJw5TbcS86d93/Nv2rIA5LKCAUEAoIBYQCQgGhgFDgH1JAmPXi2hAKCAWEAkIBoYBQQCggFPixKDBx7SK++J//D5iWDd0wOVlPhufE/ApGp5YYudLfmWUMSCiooTUdZ/57pVpHMBTGoSNHcOiD/zOb9GTWc3Kc3VDCq7gFsopfgiI5iAU0hMJRZONh7B9q5Z957Po/+OK38b67dmPLhhyCmopIMIBwUINflvh5lCanUtiXL07iC89ehCKTuSohFdFweHs3tnfHOVlP2B2DDHuD0vU6J6pbU3EEg0F0tbcADhnPZPQ71EHKx+0m4B0YFh27jemFPFbzqzywWFgtMYKHUDUdmQSePDXGGB4+QsvA/MICs/I9Nj2Z2+vT8+sN+/WP0/O973O5HHRdR0tLS3Mtrjm+vqjWQ+m8/jHvovDei75SsWwgEPi+wlrPtCcTu14uYnphmQ1sStTvGOpGPKQiFZIxs5jHB+4/iGBA4dJdl7Xv6qX4iQsP3JhaYrY/me4HdwxwyS2t3zPGaYjy9ROTGCuZiGoy9nVGMDaziHM3ZlFuuLsddMvBQ/sHcXhLB75+agKFso7tHREcGGxFTPWh0mjwdRjQAlgs1vEX3zvLwwJi1T+4OYeGbiEWCSIaUnjoQ2Y99R3QuaDzyPx6Ss03zXpO1RO3nkY1xPxn/I/bOEsa0Jrp2jcNA1XDQq1mIF+s4MXz44hofiSDCjZ0tyCVjHLhrizL/Ltx8OP/4cfyeyneVCggFBAKCAWEAkIBoYBQ4PZVQJj1t++5ESsTCggFhAJCAaGAUEAo8JZW4Pd++f2cINcNt+CUTO5ytYHR6UXmv4eCKvPLOTYNIKiq6GnPMl5EtyzIgTAurzp47bUTLi6Fk+sEBQf8fkpik2nqput9eoOROMFIHD9939Zm+pnKSH34f77wJB46sBX7NvVCVXyIhoOIhYPQiF3PRB0HlWoDl8YW8NUXLmO2UOM0NA0CNvdk8PD+Xvhsh81WWgEZvTVdZ7OZ3qenvQVLxQoGOrOc0nccBpczNocS1fSVnku3al3H/HIBM/PLmFsqoFitY0N3B5YKNbwwPINYkNYsY7VSh1UrYH6lxMl6Ol66ee/zeoPdu1DWM+zpuEijrq4uRuJkMpnvM/s90369Kf/6xP76C5B+Nj8/z4l9RVHc0lTKrTfT5bAMjE9NM6aIkDADXS2IRkL40N07mBHfmggjlYihI5sEqMi3yc4n5Ay9V0238crFMVwdmcDBzT3YvbmPr4WGXneT9dx1ADz66gTmGzbiig/7u+O4PDaL4bEFlHXCIpGhLuEnjmzFlt4MvnV6Avm6g925EI5szCKqAJWGzsZ7MBDEyeszeG54nAc7929sQyqo8TAhEQ2uoZTIqKeEPA8jGgZff7QWQtZwiSxNGVwx2cj30D7edU1Dm6puMYqnVDehN0zopo5TV2cYi9QaC2BTbyvac2mEgyo0VeUOgbYd96J79wNv6b8BYvFCAaGAUEAoIBQQCggFhAI/mgLCrP/R9BLPFgoIBYQCQgGhgFBAKCAU+CEUeOxTv4Wxq+eZ900IEUKZEKf+2vgCm56mbWGgIwubMS82f/VLPk6+d3dkcWZ0FudG51wj32OLcFjZBc2Qee0ywwlFIsPXqED2+RGOxHHn9i50Z2NrP//Ct48hX6ziVz76IIKazKn6ZDQMVSVOusOfoesmphZL+NuXruC1m4ts4lNRaVcmjA8d3YhoQEGjoTMKx7AoXW+goevMpO/raEWhUkdfLg3Lcdn2Pp+f18lGfdM0J8Y+pd4XVkq4cG0C5UoNcysFDG3oxatX57BYqCIkW+hIxzG+VOE0dq1cwvxyHoqqrjHlSX4yib3E+w8qoaXyWc94j0aj/Llk1lMq3jPp1xvznsn/enPe+977rLm5ue8z69cjcAiPw/a9BGa97xrs5NLcI9t60ZaJMn8+Hg6uldZy8SrpRPx8hxLxEl44NYyR6Tncu2cTNm7oYFwRFcJKsDnlXmnYeOzYJJZ0GxnNj0P9GZy6Mo4r44uoGBZIdd2UcN/ePvR3pvHctRWUGjb2twdwcEPSfb+6TrMYRMJhnLg2he9eGkc2GsS7tnTTlgZEQypCIY0NfNp5QXgeMucVwt/QwMAkrr4ffpkGK1TC6w586Pl0PbpFve6uAUriU2ssIXBMwx3yGIbJ1//kfB7XJ5eh1xsY7EhhoDeHGKF3NI2vc7puDv3Cf/whftvEU4QCQgGhgFBAKCAUEAoIBd4uCgiz/u1yJsVxCAWEAkIBoYBQQCggFLhNFHjlyS/h5Scea5r0xKl3jfqRqSXUKJkMm1PoMqXFJYmT48SpJ3OTGOFBTcHTw5O3jsbtk3XRInyT3ERzM1nPxZ5UTGoaCAQj2NSTxd4BYte75uoLZ6+zoftvfv59bMSqsoR4OARV8UPyOVBUhVn6iwWXW/+tYzc4VU9DhLZkEO/aP4COdIQRMGvGMjHMGwYbtJ1tGR4A0NrJgIbkIng8Djy9DzP0mzx7Ot4nXjjLKJyJ2SWkE1FMFBwsFOvIhP2QbBPZZBSXpgp8tKViAZVqld+P1klG7nokjlc2y8o0+elkzq+VyDoOBgYG2Kj3jP3XJ+hfj9dZU7pZaEuvo/eenZ1ls17TNPdMNNeytLTE+ni3we4WREMBtGcS2L+pE8loCKoqs5mfioVuGdpkr9s28/9pODK3tIoXzlzB0V0b0dfdyuY67cpwDXMJK2UdXzo+hVXTQUdYwf6+DE4Mj+La5BIjZnyODd3y4b5d3ci1JnBsvMx4nLv7otjbl2TUTr1OOySAcCiIx164gJuLedzRncFQR4avzUwiDE2RucCWdnJ4uBv6fNrJQcY9YWroHLutBDQ8cdE4dPN6EOi8k7FPfQU84OFyYp2Pk8z8YqmME8OzqNXryCVC2DLYgUw6ztc/vTdp277jPnSJdP1t8pdNLEMoIBQQCggFhAJCAaHAj18BYdb/+DUWnyAUEAoIBYQCQgGhgFDgHaPAq9/+El598ktcHErmJJmVNTLqZ5YwPruCnlwK6XgEQVVZ04SMU0qq13VKWNuIBDQs1nQMTy+t040BOGyy0ldVU9lIpXQzG/n0eL3GKJxwNIH3HxpEKKCxufr82as4fWUCP3F4B47u2YgAoXBCAf656Vhc6kms8WLVwGs3lvDpb7wCCt1T92k0KGPfpnYc6M+gVK2DaDaEuSHjnbA+VFJLrH3bkZBJJuGTHDiSg4AfoJw3peMJhUMoFVojFaSSWUvDifGpBfgUFTXDwqNPn0E2EYLmWJhYWEEmmUbJsLBSbrBJTxibcrnMBjzdPLN+PWf+9Wa9y4R3Ger9/f1ssL/++fQal7FOvHUXNeQ95v17feqeMDiU0Ceuuvd5xJQns957fiSo4cjOfpiWg4GONAY60whoKuODCIFDXHYyrau1Bq/PfX+AdgPMrRRx8foEjuwcQnc7fY4fum64jHgJmM3X8PXTcyhaQE9Uxo7OJF69MIKR2VXUKfHu7rvAuw9tQjCk4JXRImqGg4eGEtjdk4RtmXw90nUTDoXwV987h4V8EQ9s6kAiFuZ1JiIaDwb8stzUhpA3Pubh0+4NRi9Rmr6pGQ8SGInj4wvRIrY98+3dXSV0XAYhkTzz3qZry4Fer+K7J69jdrWMnnQUOzZ2IteW4l0JNNyh96NRwB0//7vvmL8f4kCFAkIBoYBQQCggFBAKvNMVEGb9O/0KEMcvFBAKCAWEAkIBoYBQ4H+QAlM3LuGrf/LbbNRTAlw3LdR1g03u1y5PYKi7BYloyOV6M8NdWmPGU1KZjE26k+kbCqhYqpm4MDG/9jxK0FMimcxd5oXLVErqlntS+atGRniting8gX2DbWjPRDkhTa/7w79+Bu+6Yxvu378ZQc2PSEhDIhJCwwI0WQJsE9W6gcuzZTz61ClMLpU4yk926Yb2FB7c0YGq4WC1bCAgS0iE/WzCkjWciEbQncvixOUJFIsl+GQ/Dm4fQlD1wWLUi8/lu9s2rxmgx21U63XecbBSrOH4pREEFeLcW1AUFWevTjDfXdLCGJsr8OONRgPLy8s/0Fz3TO/1yXo3iW9CVVV0d3fz1x9kxq836z0D3jP6vUvDe06xWARhdeiYvKFBPp/ntdFryMQ/sq0b7dkkWhJhhDQFbZk4G89k3lPKPJ2MrJn9NMSgc0g7Eqhs9+njw7CMBg5tH0R7i4utMUwDjk26yJhYquIrr82gCh/6on4MtUTx0vmbmFwowm5qrCkK3nd0O3TbwomJMnTTxoMDUWzvTvEwpVpt8HkIBwP4/HfPIOSY2NiRRSoRRjwaRCyo8RDGGyKQGU/XEN1cs57KZSlx7z7HK5uVfG6nAB0n4Z9Ie+proGuWkvX0M07aE/YHEmq1Oo5dHMX43Cq6UlEM9rSguzOLYEDj4Y4suyW2HTsfQNfu+/8H/ZaKtxEKCAWEAkIBoYBQQCggFLidFRBm/e18dsTahAJCAaGAUEAoIBQQCryFFPijX/sIG5GULKZUPaXHKzUdF25OIxUPu0x3LlulBLeb6PZKOBkZQyWuZGY6NghAEtAUPLOGw2nm6ileDYnNXkbhkKHu97MRTlidiOJHOhpClj6vJcIpbjI8/+CvnkZLIoJPfvw9CGo+LrdNx6LEXoEkkZkK1C0bs6s1/N0rl/Hq8DQnqSkdnUtGcPfObqyW67gwXUZrMoxD/QnYhs4mM6Wx+7va8LXnL2BmYZWT9nftGkJrIgTJsShOD4nRKRabvbRmyq+TPjXdwPT8Cm6Mz7HpS6l823KgBTScuzaOj77nXpy+MolnT93gK6FRb2Bp2d1x8PokvGfU01cPgUNfI5EI2tvb1wxy77XrWffrL7MflLBnFIzfj4mJCX4v77MIUbOysrI2kOhuTeHojl4eoLSmkwgp4HNP3xOXnsqAeUcD4YLI/ObEvJ+T5rTLIRxQMTIxj1QszK8LqDKb3sSsp2HD1ZkSvnl+HlQ52x/1oysRwPfO3sD8ag2STwYcm3dDvOfIVixXdVyYr0FyHDy8MYHB9gQPAnTDLd4NBjX8wdeex5ZUCL2drWhNx3iYFNL8XDAM4s/TtSj52Lynk0ZfyKTnYRFjmJr4G9pR4YCNebrG6TqmoRUn67lo2EXf0PkgDBJ1H1RqDYzMrODU8Dh6WuJozybQ19MKVVOg+mU2692EvR+du+8XZbNvob+FYqlCAaGAUEAoIBQQCggF3qgCwqx/o8qJ1wkFhAJCAaGAUEAoIBQQCqwp8PU//XeYuH6+iQChhLyJasPAqSsTjJnZMdBOPupa8aZrCLNtzIY9WfBk5pKRSWlkAs1oqozpQg3X5lbcNLnPNbnJZKb0ORfMNlPrlIEn4zQd1tDTSiiRADJBic16CkUfvzSKiyMz+J1ffD9CAT8UWUImlYIiOajUDSzUgGK1xoics9em8bXnL0H1AYbtIBPTsGtjB8qVBoaXdKRiEdw/mIBsN2DZJpuplKzXTeDRZ15D0Ac8cHAbJ+N9sPg9eDcANY1KEhu4VFzaMC3MLOZx8fo4VEWBprhp6nrDTcO3ZZK4cH0CH3rgAD775GnmspMOhUKBkTieqc5lpM0dBz+IWZ/NZpFMJtms9/j2XlL+9ZfwP4TJ8XSenJxELpdb0311dZU/mw3lbBz37Ozjc5TLJlEsl9GWijF/n86d3+fnnQ7E9/fTJKR5Lk0qX11XyLqUr3ChL+1+IH47dR74fRIPME6PrODpqyus6Za0hlRIwXOnr2E+X4PspxJeA5lYgJP1I4tlXFsxEICF92xrQXc2Cts0UKo1+NqJhoP4/a++gDt60mjLJBAK0m6LAAKKTGdqbQeDx6yn68g16+lao10dNChyrzv6mTtw8sx6MuwpZe8m67lwtsmqJ/OesEt6w0Sp0sDxi6OM3UnHQ26yPqjxjgLaIUAlyPQ11TmIbY/8S/EXRyggFBAKCAWEAkIBXR02tAAAIABJREFUoYBQ4G2ugDDr3+YnWByeUEAoIBQQCggFhAJCgR+3Asef+gqOP/VlNiZNwn/YNhfJ3pxawNxKBXuGOtg0J1PXS9bb7NSTS+8WdHo3epjwOcSDp+QymbUzxTouTi64Rr3jsDFMprTS5KZTsp7SzwqZpgA6EiHsGeyGrpP57iaUTw6P4+TlMfzU/Qdw/4EtUBWJzVoqCx1fLOHZC9NYqhrY1pVCwC/hc393ggcJlIiOaH5s7WtDQPXhKrn6qoYj/RmkFR22Y8Hn86MlnUC5quPU1QlsH+hCOqzCoiS2/1bRLBmwpA3hXuj48sUKpuaWUKrUEY0E+VgJf1I3TFRrOmRZQSoRxfxyHu+7Zw/+yzeO4+b0MutIOBrPsPeY8p5R7xnyHt++tbUVsVhszaxfXyb7D5n1PEZpMuzpq4e9IQxPIpFg/clEL5UrkBWFOe8fvXcniuUqYuEgp8ZJr55cmocblEYnk57Y7jS8IaOby1ubeBnaTUHcfxryLK6WuBMgFgqwqW6ZOr+eBhgvXV7AKxMlOJIP2zIqFNh46cIIFgsNyH4Flm2gty2Bn7x7J14bmcfYqom4Arx3ewtaEiE26yu6wQY47dz4yrMnMJBL85rjkTAiQVobJeqbQ6Tm+rhvwEdFsk1mfTNZzxgm3u3hYm7IlCcznktmm5x615x3v+ehhEPPdTsPyuUaxqaXMLtcRDSoIpmIIJ2Muma9qnIJMqXraSiw8dAjGDz48I/711m8v1BAKCAUEAoIBYQCQgGhwD+hAsKs/ycUX3y0UEAoIBQQCggFhAJCgbe6AsSp/9qf/g5jPch89Eo0y3Udr10ex6buVmSTEde8bKanCS3i3m7Z9Gw0kxnPaWuHjX/ifpPJSUb/08OTjCRxq11d0/QWBsdFtNB7GLqNVEjGXVt6uQSUEvRUUjq3VMA3nj+LRw7twHuO7kJIkxEOKIxZGV9p4PHXxjBetrEhpWFndwpfe+Y0phYLLrvccbCxK4OetgQuz+SRNyRs7WrBtizgENJEkhCLhNHdnsW3Xx3mw9q1IQddN12OuyJzuSrdCYXj80ucrK83DCzli6jUDMiyBLVZUkqvKdcajBBqy6axUihzenvv1n78xbdPY3qpyLqQYU/Fs+sLYCniTX0AnmFPKhO2hjjzXrJ+vQnvoXDWJ+2Zr9+8ec8ls352dpZNeyqYpeeUSu46qKz1Yw/uRTaqYWYhj+5cGpOzS2hJRtHZkkAiGkYwQIMIGpz4oajUI0ANrWDT3vHRWadBC63dweWRaUTDAYQ1QhhR+SwNRNzC16fPzeDsfJ3P986silq1huPD41gqUwktlfda2NiVxoMHhnB8ZBHTJRutAR/ev7sd8bAGw9BRM0weiswXKhgbm0ZLKo5ISEUqGuIdDnQCPUQTLZPVoHJZwi3BHVz4Jff6ox0C3iDDtolHf8usd817QjvZ3G3goXBcrr0Ng85zqcqaTcyvIEBcf8dBe2uaj5+GUaQToZHoq6oq+Lnf/rO3+p8MsX6hgFBAKCAUEAoIBYQCQoF/RAFh1ovLQyggFBAKCAWEAkIBoYBQ4A0r8KVP/RZmRoZhGianoi0bjHc5d20SyWgIvbkUG50WF2wS+oZsS+bfsFlL5jJT6L0EM/WwMs8e/H5UUEsm/2yxjpuLeRdNAgmKonBq3UvXa5rKb1lrmND8Eg4NtiMViyEgm5yep/f7k68/j4GOVvzazzyMoCZD9UkIBFUUyw08fX4KZxZMpMJ+HOyK4OUzN3FxfAnkz9LQoKc1gZ0D7bgxs4zRooGBXBZHeoKAbYBWREno3o5WXB6dw43pRezf2OUasqZr2JOhy4azz90R4CJ8gJVChc3c1SJhbchkp2O3OV1P2J1yrY6+zhwb+7pl4ME7d+GPHnsRI9PLLODKyiqIG79WHEuPNs16ekzTNBAGJxgMsmZ0W2/Q82loJujXm/T0HO9n3r/JrA8EAkin0/wZ9QaZ5jIeuWMAd+/cgFOXpxAKB5DPF6HKPuQycXS1JHkHAw1caEBBOpBZ7551h01v16x3zzl1D1wbn0Mk5O40cDtjLU67E/f/8VNTuLJqQPX7sL8zgqV8CScujWG5YkLx+bmMdudAG+7a0YeXby5hoeqgJ+LD+3bT7g4FtWqVewJCwQB3Blwbm0EyEkA8EkI0FOChiDdEouuUzpGri1uGTP+icydJLoLJTda7ZbsO3J0ja0MpTtY30Tges56Nehf11NAN3kExvbCK61OLaImHeTgUDQURi7r/NkxK4rumP5Uu3/Oej2L3vT/5hn9fxQuFAkIBoYBQQCggFBAKCAVubwWEWX97nx+xOqGAUEAoIBQQCggFhAK3tQKP/tH/ianrF6A3dDbqTQe4eHOKU8ib+9q5GJRMejdZ3zTqyZBmi9s1QD1zlExRF4viMCrEsKioloo6LS6snS83cHMhzwaxyw13zV96L07Z+/yuEW072NoeR0cmwUWdsaDCz/mbF85huVDB//tr/5yT9ZSuDpGBa9g4dmUGT1wpIBFRsTcXwOjkPF66SCWzNijPT2Wxu4c6GfNyeamGRCyGoxti0NBoFt760dWW4c9eyJfZqCfTnY6HjHzCmVC5LHPO2Xh2i0qr1TobvJSkX8yX3IJdy0bDMDiJT4icSl1HVy7LhaeFchGP3LMPT796Fd8+fg26bqBQ8IYYrqrrufSErAmHw2zWuxrR4KI5NHFLA9YGJeuNe++ic/EttMvBwMLCAjKZNL8XvQ/5+XsGc/ilDx/G3333NMrVKn8Gsffj4SCyiQi6WpMIhwJN9E3T3CZDnIc07vlm3jtNbmg5joPjF2+iqy2NgKq4AwyAjX66fr788g1MlKmIVsP+ngSm5lZx+uoEClUaykjQLRMHt/Tgrp19+PaFKazWgcGEjHdta2Xzv9HQUTcMRMJBlMo1zCyucE9BOhmHJrvrI7a+68+7XQPrb1xo7PUkkGHf/J5cfForXX9ru0jYqHd3ifB5JaPetvmc1XUdxOZfXKlgemEJ+UodiVAIvR1Z3n0QCGjugMAn8e8CvTYSDPD1+gv/9rO39d8EsTihgFBAKCAUEAoIBYQCQoE3roAw69+4duKVQgGhgFBAKCAUEAoIBd7RChAC5wv/6ZOwKSncMGBLEhYLVeSLJfR35di0dc3LW5xuTo6zpeya9J4X6vHWyfz0mN4GmcRNfj0hdsicX6wZuLlAeBrXWKU3osQ4c9XJPPX7YVs22sIKOrMJpCJhaDKZpA7OXZ/E1fEFfOCePXjw4DaossRrhKwwC/4bZ+ZQd3zY2hqA3zTwd69cgWWZnPSPaDK2D+QQ1mRcnq/A9is42JdGR8SBaRi8hmwqjqVCFbKf+Opuep5S/fQZHpvdTZS7Ny6GdRw25MmQphT90moJ9UaDU9c0qKCyWXq80TDR19XKpj6Z5w8d2YVnTlzHd8+OMLs+v7rKZj7dHdtiw5hu2ZYWTsPTwIAwOJ75vB6T8/qLeP3P1pv1jUYDIUq8BwKA5MeO/lb88keO4ptPn4CiyChXa6hWS8zvb03F0ZaKIhEJsllPeBlOx5O5TeWyTbPeNewJicNOPf/v2KUb6M5luGCYtCXDmgYdNAD5/HNXsWT6EQuq2N0Zxdj0Cs7fnEG5Ss9zGC2zZ6gLd+7fgq+9epWvhR25KB7a4prg7gDIRFBTUa7WsbhaQDigIhYOMTaJhimclucCXHfwsd6w5/PIRbOcseeBiztwoJJfF9vkdTO4Rr2bpKeEPN1rOp3jMuZXy8zmpx0TpUqVv+7d3I/WTByKQtcMMesVXjNdA/lynd+HkFJbj7wbO+9+7zv6b484eKGAUEAoIBQQCggFhAJvVwWEWf92PbPiuIQCQgGhgFBAKCAUEAr8mBWYvHERf/mHn0StUmum6h2UGwYjRUKa4prGlOJuJuvd4HQTgbM+0c2GaNOvbTLp1wx+h5jfFpueZGgSt7wm+THcxMDQ25ER7KJ1iE8vs1mqOjb6WhLY2NUCR68xV31upYinTlzFuw9vxyN37uIkNRnCiqZidiGPb52dwXRNQldcwUBSxVPHrmBmpcxGrORYGOzMcHnptbkSVi0JG3Np7O9QYVsmHxdx6ztb0yiUK/D5ZD4gLiZlf57S7Lcw/S6jX4IjAdU6FdU6bNCXKzUsrRZRbeiMaSFEDg0sCAdUrTWwaUMX8sUqyrUaPvCuO/G90zfx1PGrWF5ZQaFQahb20oDEHWS059oY5ULrWW/W84peZ0TT95Sg935GOtL39NVFFRFWJ4BAMIQtvWm898g2nDp/Db0dLRidXkQ+v4pkPIL2lhTa0jG0xEIIUxo8GHCLdgkr0zS23XT6Om69fesaOH7pBjpaU5yspxJb0k7xy2hYDv7smWGUJRXxgIqduRBuTq1ieHwOlaoBSDZMALv7c9i+pQ/PXJzhde/tiOKBTWnWWG+WvSqqiuV8CfV6g4tlwwEZchN5w3s+XLINnzOvT4FNe3fjh/tYE4XDD9P1y4MpFzNE1ysz6hmFZKNYqWGlVMHCaonvVMBL5zagqcimYuhqSaA9HQetyyfZPOQho94v+2BaDqYXihifX0VrKopIUMWWQw9j21Fh2P+Y/8SJtxcKCAWEAkIBoYBQQCjwpisgzPo3XXLxgUIBoYBQQCggFBAKCAXeHgo89qnfwvWLp1HIlyDJMuZXi2hNJ5mtLREShNLuPom53R6P/Yc58ltsezD+g1LVxMGvM2rH5gT7XLmOM6Pz/HauCU2paH8zlW9D9fnQlYjgwOZO1CpVlz0OCX/+5HHsGujEv3j/PQgHVQQIT6PIqOkmnjozidPzBpIhPw52hnH84hjO3pznRD+x0DuzUezob8fEYhFjZQt9rWnc0x+BZOmwTJMT7L3tLVhYKSAWDjZN3WYymxLX6w5+fVqbEvQu29xCrV5n1M5yocyGrkGPs+FLnHMDxUoDGzpaOe0/sbCM992zF+WagceP38Dp4VGs5lcQkKkjwGZzvaeLWO0aSjULtgVOldPwgzjoZISTGe0x6b3lvR6TQ2lzKuJNxILIJBJ437070dfZhu++fAY9rSlMLKxgdnYB6XgYuZYU2rMJ5FIxhFUZoWAQMhXKMtfdTaDT3Q+Jdx64Zrj3ye5Oi+MXb6AlHUMkFIBpmi7rX/JhtdLAf/vuZdTkINJBBdvagrgxuYor4/OoN6jo12IM077BDmzoa8dLN5bYbT/cHce9m6kU18dDEPoQ6jhYXi1CbzSQjEV4cMNDFSro5V6FtUoFF9dERcM8SGrieprIJhfdRBsa3GmTZQIWDZiaifpStY7VUpXZ+rOLBUzOr2K1UEJvRxuS8Sin+ccWinjowEbs2NCKgCIzKmeNhS+Bv18t1rCwUkax2mD+f1vPIO752K/8ML9O4jlCAaGAUEAoIBQQCggFhAJvIQWEWf8WOlliqUIBoYBQQCggFBAKCAVuJwUe/f9+E9cuncbSSgmlusmJX+Kjk1nM7HhOlZP5SatuJsubCXjXCnVvrgnqxpjdjlGviNZNMJPP6yJhiPVtsHnb19GCyZUqTo8vcLmtwsgQmRExhD4h0zeladi3sQNGw0BEI2yOhCeOX2YT/N//0ocQDWlQZZm/Gjbw4sVJPHG1gHhYxR3dUUzNLePbx69AkxU2yzMxlc164slfz5uIhcO4ZzCJiN9gU5lQOLlMEkFVYVOcj63pRHsmr3fUXsGqp0CtYTB6hQz5Wq3OCXsy7Es1nY+dPp80JQxOsVxHLBJEriWNS9cnubB180AfJhcKOHnxOgxT550Aqqpg42AfI3QWl0soVamwtsE7HdwSVOLq38K80L9JQ+8rrY2OKx6PMZKlOxvBfQc2chrdrOsIhQKYXcpjYmoWqVgYbZkEM+qpKyBAfQBBDeFIuOnGe30E7reMLGruLlhHBuKr4enj5zDQlUM4pPJAgUpyKWlOuxz+23NXoKshtIZkbG2L4PLoIq5OzEPXbTbrLUfCoS3daGvP4qXrC1xYe/9QFndvyvJ1Vmma9cFgANOzizysiYcDLtamOTS4Zda72tDdS9jzNUoDhua59XA5dE2yWU+9DZaNWr2BQrmKxXwZE/N5TM+vYKlAiKAsD65KDQvUtpCMaNxNcHTPELb355COhWBaBg+oOJnPWB2HDftGw8ByoYpSzYDfL2HDnvux6773305/EsRahAJCAaGAUEAoIBQQCggF/jsVEGb9f6eA4uVCAaGAUEAoIBQQCggF3qkK/O4vvZcN9JtTS1A1FflSBbFQAO3ZOBTZTU2TKeul6l0v9JZJf4sK4yaW3ZT3uvJT4tFTsSilwJk1bkM3qKzTgCLL2NzXgeuLRbxyZZLT74QM4dezCU1EGAcHB9qRjgbhc0xOK5+5PoUzN6bx4bv34L337IHs97G5TtyTa1NL+Juzc6hDZm69Yhv41kuXoBs2m6ZhRcKWvlYkI0FcXazCZG59Bj0xSr+bXHybikcxu1zAQGe2WVJ6q9BVcrzjdHEwLh7HTXMT8oY4/GQU0/ChWqm6CftiBYVqw0XiUFrbtJAvk5FfQZAQPqrGJan0eCAYRi6bdhE61CNgmkinElhYLqFYqrF57OoLNvK9YQKVwnppenc4QggWeS3y3hoLoDMZRCIa5B0Gm/tycHx+LC4XcfHaCFLxMMKaio197ehIR5EIBxHQFESiYaiq1qwSbp55Gg40dzlw1n69SW676fXnTl9CX3sLm/Wkq6L4GYMzMl/E5567BicQRltEwWAmhPPXpzE6S8dPOxcsRscc3t6LYDSK18ZX+Rp4eEsrDven+MprmNRB4CAUCmFubglhTUFQo+R/8+qka5BZ9bQPgu6uHs0KAGLdrF3CbPD73SEED6VAGCEX10Som5HpBYzP5VHRDcRDYdiOCct00NmSgOlIfA6p3NaRfDxESUdVHNqzFSEZSEYCfF3Sddfs3eXfHepuKFZ0fk+93sCHPvHpd+qfH3HcQgGhgFBAKCAUEAoIBd6WCgiz/m15WsVBCQWEAkIBoYBQQCggFPjxKjBx7SI+/58+iUZDx6mr05AkPyxLZ2zLUFcLssnwLXQIgbybnO/1Zv36FbpmMdbKZcnQJaOeEsW3CmoptWxB112GfXtLGhs6WnBqZAavXp9qpvB9bLwaZG7bwI5cHENd7TD0CmRJwtkb03x/+I7t+MiD+/kziI1O96V8BV8/OYbRkoOOmB9D6QCePXkNk4vEgqfiVgMbu7PMrr82W8BSw8FgawKHesPugAAOoqEgctkkJmZX0J6NueMJPjZ3SMEU+2aa3Sc1U+1NQDodk8furzfqqHoJ+2KVDXoyarmktKFjYbWMmcU8l5Rm0hk2lxs64XgMpBJx5sbXTQdz+TqqDbNZeuoWoHo3799eepzxNFSu6vOhsyXKvQNd2Ri62+K4MTaL3lwa0UiQmfnPn7yEFDPpNSh+H3Pre1sTiAUIfaMhGg4jFA1zV4BDYH6b+Px0fGR+N4tbeZjTrBrmglYeH+Dl81eRyyQQDQXgOJZr1ssyLoyv4NFXRgAtjPaoxt0Cr10awcxKBT5HgiVZCGoKju4eQEOScWm2BNmx8ci2NuzrTcLn86PSaPAuhXAoiNXVIqIBhQuB6frlclgeJtDwxWBUkN9PfQguwocvUC9Zz5x6F4/jperptYVyHXPLRdyYXkKhVEEgEIIFB/lSHV3ZJLZtaEVHJoqGbmFsfhWDnWmMza7g7M1ZJEIBbOjIclGz37FuDXzos5usfLrGGoYFKl+mpH1m013Y88AHf7y/7OLdhQJCAaGAUEAoIBQQCggF3jQFhFn/pkktPkgoIBQQCggFhAJCAaHA20eB57/113jum19kw/DEpVHmb6t+PyLhIGJhjRP2nAmWiJ9u3SrlXMPefL9p7BqlrrFNpieZ6PQiMuvZI20m7wnhQilywsYQdmZjbztS0SBOjMzh2PXptVQ4FaOSsd0RUbGrvxNwdPglid/3s08cw4b2DD758fdA8UtQZD+vt9Yw8fjpcZycayAR8OHugRReuTDKwwjCsJBZ3pmNY8dAO+YLFVxbqqE3m8ADm5Lw2SbIrldlP7pzLYywoXWRocslu55Z3zxGMniJKU8cdboToofen4tXadhgmozEqVfrbPpywr5SZ5OXnleu65hdKuLm5DxKlTq/rq2thZPl1WodpWKR0TX9fd2IRUJ8bHQeijUd5brpprVtB3XD4gFBLhFCOKRhoLsFA51pLoYdm5xHoVRmSFF/ZwsPGl45fZmHBYQOovQ86UnHcnBrH5Ihjc3yWDSMSDgEP6X3GQ9Duxxct9mWaFeBu4PAR6n19YgZANOLK8x1TyciiIU0NsxplwaVCL96bR7fPD0FSQuhK6ahPabh5MWbmF2pMAPflEzEQwHcs3cj5ioGRpZrCEoW3r+7A1u74vRpbrGrZUFTVZTLZUSDWhOB08TYcPpdB0C6SJD8QYI5edsCmkgnd6jEGB86j00EDnXhjs0vMxqIdmMYto93RdAOCRpq7N3cjS1dLYjFVQR9PsytVrg3gZA547MrqOlAby4JRZYY96QptPthHaZobfADLiamIRbhjT7wG3/69vnDIo5EKCAUEAoIBYQCQgGhwDtcAWHWv8MvAHH4QgGhgFBAKCAUEAoIBd6IAn/++5/A6JVz0HUDZ69PIZdOIBoOsFmv+BxGwrhkEYdNc5d24vK/18WEmya8a2a7pjbY/CVDl4xa7zHXrifT1zVKKV1MpnVve5Y58bLkw/Gb03jl2jSjbeg5lmkj6JNwYKgTuVQE5UqZcTmfe+I4B5X/+F//NLPfKU0e0RQumX1peBpPXFmFpvpxeKgVN29M4PjlCU7lE0KGmOI7BjvQMHTcWNERj4Rw78Y0oj4Thm2x8Z/LpBAKKGwKM4+/iTLhblL+t8dCdzFBXrKdOPKeAUxmLJXE6rqOWq2BUrmKlUIZK8UqG+yVuo5q3UC5VsdKvszDgfkV2gEgMfomFAhwCrxQKrGBHtBURCMh5r+T8U2JdcKsUCFsJpnA0moeK6tF+Kjx1LYRjwTRkoqxPgFFZYTOS6eHoSl+hDSVkUOkM33OhlwKrckQEuEQF8qGwiFoAc19L5/DRj0Z83SzCTLjpekdH+g/vh54cAFG+swsFRANB5klb9smZNnHQ4HvnJ/GC9eX4VOD6I7KyMYCOHlxBAsrVb7WTFhIR0O4b/9GXJkvYb5sIiY7+MiBLvS3xvj6IbOezkkwGEQxn+fdA7ybgY1wut502JbZbFEguH7I/fVoDoxoret3JNC1aks27xyg9PyVsTk+L9lUFOWajpcvjEKVFdyxrRd37+lFOhyESa/hwmB3IEBDGeLWm7oNVWagP6frjeYgxeZBB133dHpvwaPoMfodSAwdwe77PvBGfo3Fa4QCQgGhgFBAKCAUEAoIBW4zBYRZf5udELEcoYBQQCggFBAKCAWEAm8FBf7Nxx9yjUbdwMnhCWzqaWH8CZm5quyDT1YI571mwnuoeuKyc7kq/cyN0jcNedeYp5/5yWznck3monz/jRPqEgwysg2LzeQNHW1cFErm8VdPXMHN2WWXye5IMHUD27qyGMglQWgZxSfh3M0ZnL0+jQ/evRvvvWc3NNkPtWnwX5vO4+unp1CyfRjIhoFaBceHx6HrJiPMgwEF2/s7EFCBkVUdtl/Gvu4kBlMyr5/WnopFmK+figZcn5eX3DTtmwl7xsFQytxHOwjcIQYZ9WTYc6EpZbsdm9Pwhm4wbogM+9ViFUv5MqoNg4cLpAPhbxq6wQWy+VKVE/ekb19XGxfxEkaG9KxUaihVaihX6/yetCZabywcQjwaRHdbBolYmBPzZELTz+ZXirh4dYyT/5oiM/KGHqefJyJh9LQlkYqQsa4xtiYcjSEQCHJZLhfJkl9PmB8uSrXhMALHc78lSLbLhHcHFsDM8grml0uIhjVm8tNjiiLztfSNE+M4M1mEJKsYyoQQVv04eWkEi4U6/DQUgoW2RARH9w3h3FQR+bqJlOLgp+7oRWcmzBrQrgDZL0OWFdSrZT737mqo64AuGZ1Ne9Mw4JP8gC+wNnC5RcJZN2zxSc1OBQcTc7T2MuKRMJKxIA8QvvXKJeimg/cc3oqdg238edw9wNevyb8f1EdAN/bhaYcADTf4d8BkRj79VtDavQZcd4+CqxfdVgoVZDbfhUM/8c/eCn86xBqFAkIBoYBQQCggFBAKCAX+EQWEWS8uD6GAUEAoIBQQCggFhAJCgR9JgdEr5/En//5XXXSLbuLiyBwGu9JQZAVq0zSnBDuxwNcMRjYWvYpZ15RnA5sMXJsMe2LTO4xxoce43rNp6nppe+8dPDObk8mQ0JPLIJOIsDl67MYsvnv+JifICS9jNEy0x0PY1tsCyTGg+iScH5nFueszePjQVnzw/n1cMkr4GkLdzOcr+OrxMUxWbMSCMvoTCo6dH8VCvgy/4+Nk+KbeNnRkIxhbrmLVADZkY7h3IM4ZcToOSqwTT39ybgmtqegaOmVtR0GzWHU9BoeOjcYY7v4Bt9qUzH8yuMmwty0L1SoZ7Q0UilUsFkqcrifcCqGCqEyWWOxkANd1KiGt8ddAQEUooCIY0JBNxtGSjPN5o08hnBAds2mZkFVKmPswu7SK+aVVNpHJmJfJtOe7i+rhXQ8+Ca2pOHKJKHPrCYkTDmi8qyIUifLuBTLpuUh2rXz11uCGa1ubgxxY9N6uYU7PnV9d5XJWMv4Jf0PXEA1haG2PvXQDw/NV3rWxuysJU9dxcngMKyUdPsmGARtd6RiO7BnEybEVlOom2sN+fPRQL1qSYRefVNe5PJfMclVy+Ji8XRu2Q3R5QjbRrgz6Skgilde2tjui+Ztya6cIYNngQl8qFp5dyKM1k0RnawJhzY+xmRXWrqc1iWQizOfIvZucnOedI2ulyqSZhwiiQQ5db83roNky61n23H3QNOzpWMamF/Hxf/e5H+n3WDxZKCAUEAqzfzhyAAAgAElEQVQIBYQCQgGhgFDg9lNAmPW33zkRKxIKCAWEAkIBoYBQQChwWytw8/I5fOrf/gqbqZT4HpvNo7stBsUvc+qak8ucwHbT4l5q2k2RkwHdRMEwUqRp4jICxsWReOgb16tn9sfa+9Bz6E7PIRwMMdxTsTC629Kcsh+ZW8FfPX8eiqqwqWtZDizDwLbONHpaYvA5hBrx43NPnuACz3/98UcQCWpQ/RJCmoZStY6vvXIDp+cqkBUFR4eyOH76Gq7PLDMX3bId9OZS2NTXhunlAqYqDtoTETyyNQPVR1x4YqzLyGVTWM6XkYmH2Iy1mqWyntnqpqJvMeu9sYZr0N4ycNcMe0qOGwajUur1Bifk86UKJ9+rusEJe1obCcipbdNFq1Bq29OTDeYmhshrDHBD/y63n3Yd0Hnz7h62iNfW/D8y74d6ckiENESDCg86AqqGcDjEdxqSuMn7tdmMO6JpxsAZT9TcMcGfbUvwc8GuO7y5eHOC/5mIhrlPgEg6tDYbEj7/vasYLdiIaTLuHEhiZGoJZ67NIF+zQM/QbQu9LXEc3jWAF64toKYbGEgF8VOHepFJRpuDDIOvT+4KMHVeFg1YaDxiUZKd4u2OBNui1dH16ltDNXm/lB7Gx2Xv2zAMB4bjYDFfxuzCKrra02hJRRkLFFBkHlpQUt+RJD43nllP18q6SY6rAV/cdLQOJD/tF/B2ZLjrvFUQTKqSbu6NMEXpTUdxx8Mfvq3/dojFCQWEAkIBoYBQQCggFBAK/OMKCLNeXCFCAaGAUEAoIBQQCggFhAI/kgJ/8n/9Ki6efY1531Pzy1gt1jDU08ImNZmfZIayUd9MY1N6mcxRt1TV9ScZidLEfngoHC5jpVR9ExXjGbxeKJ+Mf7a4bZdvTua0YTrM/M5lk8hlEsya/92vvsjls2Qau8x4IBNUsb2HDHUHsuLH5588yRz0//KJn2U2OqF7CPNCaf2nz03giYtzUAMa9vUkMDoyhbMjc5B5diAhHQ9i64YONEwbE0UdkVAA927KoDVERrnFx52Jx3itAUK5OFRX6g4p6Oaave4xuB64e1wSYVfW3bxiWo9zT4gcx3T4M+iYqzW3vJR49QsrRdTImCd8uldmSwW9JqW33cc8bMpad8D/z96bAFl21Wee393v21/uW2VllWpRqbSVNiQEQgJhdoPAbN7Anu72dHTHhMM2Y2Bsz4y7O7rdthlPdIAdNu42xrR7MKZZAprVmEVIiFJpK6lKtWdV5b7n299dJ/7/c859L6vpCKAl0HJedyorM9+7y3fve4G//3d+nzgMuW9xHP3dAuQbq2OjYxgZKGNyqIJy3kWx4HEJbSmXg+e58H1PaM7XXJn1ooOgfxu0/YhWUsgdp3EKxyBDm+1pnLwwh9RIuQuABgO2Tfgdh7FCf/61k1iPXQz6Fu4+OIzHT8/hkdPzqHUSYdbHMfZPVHHXTQfxj6dW0IxCXDdcwNtu341SMYcwFKsPOMlPxxh12YiP40Cs8JBHRdchTUgcR/5O4JpE0p7XhMg0vrhfaeVDlACLa9QdUMf4cAkTwxWUiwU26+kFCZv0IR8jmfRk2ouSXdJHpOnFhVBDDtXvIFP9ss+Bjpfuo173g1iNQb9bXN3Cu3/nL36k97J+slZAK6AV0ApoBbQCWgGtwHNLAW3WP7euhz4arYBWQCugFdAKaAW0As95BT78+7+BR489xJzyy4vrzFC/bv8U40XIUGfeORu2gnvO+BRDfBfomxRxEosy2T6jUpnTwlgWz6UHGZ0KVcLb530IaAw9N2AD1sTk2BCqpTy+8+Qsvn9ukVnnjGEhxn0Q4daZYQyVfDiuyeiex84s4B333oI33XUEOc/m4lQyxJ+cXcV/eeAcOpaHfcN5GJ0mHnxylo1vIzWR821cf2AXJ9AvbnW5DPTIzBBunsohjog/bqBaKjJTfnygKFnoNIRQRaWizFQgYkTqXJwumbbSQJeFvCJNLW8Jxfdn3j8QxhGnxZvNDja3apzq3my0ECZk6As7nK6BMuRFia8wmvm/arsy+K66BNRqCHUj0rHumRjBcCmPStFHznd5QFEoFZDzfLmKwpLXWlTGUrKei3RpXzSEUAMDYvHTX+TOSW+P/m4TM8fCqfPzbNaXC1T8C1kua6IdpvjIV06gbRUwlrfxioNDeOCJ8zh+bgm1TgwTMZ/3oV2DuP36/fj2uQ100wg3j5Xw5lumuMOA0DOkFw2TTs+t4uqJKhe2drt1vm6mTLIHMSXrAc9x5fAiRpqQwW/DIBa/Wh2gVoXECd8Ds0sbqDc7jAXaPTYgVho4omiZ7nnad5zGfH8IRr5YCaEGWHKGQ121O1Yj0C3C7w2F45H7FRgcYfTTFxXajl93D26+977n/GeIPkCtgFZAK6AV0ApoBbQCWoEfrIA26/WdoRXQCmgFtAJaAa2AVkAr8CMp8BvvfhW2Gm0MlHxcXljFVqOLgzNjcF1l1ovC0Ix1zoa9KCZVxiMlgVUCnAPeyviUpqQKfbOhKYs0ORFORjBt27bYzCU7uBsS8iXkYs+psSHMr9fwqQdOMDudBwjEZY9ijORs3LhnhLn6T15YxBNniVt/Hd5+760o5gTbnVYHzK1s4BPfPo35toFq3sWBQQ8PPHYWq9tNWFxlChzcM4rxwTIurjdRC1PsHi3j9YcGYBD3PE3hex5GBitYWtvG5GBZoG2ydLQwzFWyns16mbBnFnlmzKrkvdSnF7pmIDynuhORsm+3OqjV29iqNbG6WcdGrYEuDRe45VUpJ2z6LMWtzPo+c1hcC4Epov8/NVzFULmASt5nzFCxmGMTmhj4jiuwRzQOUQMa5tWLvTBSRtjSQjNlKkv8evazQ+dv06sMnLm4xM+lZD0V8BJqybVtbLVD/NnXTqFr5zFVtHHH3gr+4egpnJnbRDNMYKbCrL9hzyhuPLQX91/cRBBHeOlkGW+4eZKxSM12hxPoruuh02kAUQAYEZIw5KJk07ax3Qowt9zEYCmPasFDJWciYUyPC8N2kHJZrkjFq7kHJ+WRYmmthrWtOhf07hqpYrBS5PtPTUUovc8IIHk/q+vMxbKCR5Rpr/BEYrUD/V50Oqh9KvOeV47IDdI9vllv4ed++09/pPezfrJWQCugFdAKaAW0AloBrcBzRwFt1j93roU+Eq2AVkAroBXQCmgFtALPeQXOn3wcH/nXv8lFp5RGX1haRxSnmByrwlVJdkq9y9S4MulFwt5ko32HMS9NTzYimZkimfYSkaN46cq0pNcLHr4l0+gGs8kbzTa/fu/0OCqFAj70ue+yAeq6LmNaKDlNZbh3XT2Gou8y9uZvvvIwrpoawQd/5Y0oEn8958H3XGzVG/i7+8/g0cU2XM/F7TMVHH3sDM4vb8Jh4IqBqdEKrt4zjqXNBuZqXYwPlPHG64dRdGjVABWXmhgeqGCr3sZopUAY9J5ZL8+TLrZCxPC/5X/oO21DGLF9Ja3Sqc0MXGmK03PJqO10Q/4i456Y9strW4zIYW49Y4P6cThqHNLHwgEF3E1GuBBvPe87KHA5LSXpyagvIEd8f+oDoAGALGelAYbAH9F3usZiEJGds0qAE6OHVhTw4EIgg+hXpmXDtIStf+zJ86iWi6iWC2z6EwaHBgMLmy385T+eRdfOYf+Ah1v3DOArD57Ambl1tKVZ301S3HZwCof27cb9sxsIkxD37B7Aq2+c4OLidqfLGBzbcnDi/GXsGnR5wJTGIafuE8PChYUtPHJqEaV8DruH8hir5DBULcJyPFiegzSxxSCDHXbC4AC0loJWMqxv1rC2UWONaJAzUMrDIjSUHFSIq5myLsqo5zc8z6MkXEeuOGCOvlylIsx6hVES7x9ecSFfK+4Ug4df7W6IqSOvwg2v+Nnn/GeJPkCtgFZAK6AV0ApoBbQCWoH/XgFt1uu7QiugFdAKaAW0AloBrYBW4IdW4MLTT+BP/81vMtsdaYzZy6ts5o4OlpkFnxXKMvqmh6xROByD8TXiIQx6VSgr0txZ+lqalozPkYl8Yo0r85/S8lxWm6ZcrtpotTldXy7mMTM5hmPnFvDQmQXeD5n1lNDvBgFumKxiaqgMxzbwia8c4+T2Rz7wXlSLHlzHRM510ep08eVjs/jSiRXkC0VcP57H+fOX8dSlVTicsjZ5VcENB3ZxUvrMSgN+jrj1I5ipUqltwmn+arnE6fci7V+CfFQim74LRIxSQ5j1MjvNBm4fpUaifxTTPhX4HHq5SdWopCGZtWTIJ2zcd4MuWs0Omo0mWq0uut0YHUqQxwna3YDNZSrTDeMYvutiYqjCQwxirJNJn/c95PIe/JzHpbE534fHpb3EbReHTdc3SWIYXL1rwOSBDF0jMWagbdN+aEhgG1S8a/EwgI4jjBJm11MiP+c66MSERwpx4uwcCoUcRqolRuCQYU8DlPPLdXzs/gsInTyuGXFx/VQFX37gBM4vbKBLvbAgxIyBO6/djd27JvHdizREivCafUO457px3k+z1WF9HMfF+uoSY4TIxE/TiO+7IDIxt7yF4+dXGO1U8mxMDRZxze4xlCpFlPIubMdFBLrPhVnPPQKGKB5eWa9jfauGQj6HiZEqKjm67nI1iJkKf58uG9+66kpLTJEqIOb7Qg06VOesxObQ6xNh+YtkvUAk8RcPRMDDiEYrwPTN9+KWV2kczg/9waafqBXQCmgFtAJaAa2AVuA5ooA2658jF0IfhlZAK6AV0ApoBbQCWoHngwJ/9Ufvx6njj7JJGXRDLpilAtDBagGu44gSWfIYpVkvEvbKyBX/Vjz6/sJVehWZq8yrz5AwIqFOxjeZ02wEW/RvkdwnBAwZ47SdDrHb2102hCdHBnFmeRsPnLrMktLrCW9D2696Dm7bOwrHsfAUoXDOzeO+u2/CO+69jY37fE5w6x87u4RPPngeHcvH7qqHuLGNx84ssilrGhZ8x8KhmRFcvXsIj1+uYSsycONUBS/dW+L0OBnnVMC63exiengACShFTra6ZM7IdLRsYJXlrn32PBuwvZ9ZR5NMYqEFo1hkOWmvoFYZufTnBEEUodPp8HUKu7SyIGAzl8z8OEtqp2yg06oIz7O5KNYn096j7zTAoGtqsqnN5nwqUC6kJ3UJkPaiOJiwR5SsF8gWKlOl4YkozSVmfYxOEGB9u4WtZheu52F4oIhK3oFvm6i3Q8bHnLu0yIOB4SohZAy+njRMOD67hr99aA6xm8O1oy72jxTwpfufwqXVGg8DaPvUUXD3jfuQL5dwdL6BMAzwlsPDePnhCT7HeqvN18D1fJy7cIHNetKDhgS0iSA0eMgxu9TE5eVNbGy3mL8/PVzA/pkp7J0YwNBAEQYV1FLfAhFxJBIHlo3FtTo2txus2fT4IEo+VRKLIQzdx2zUy1+IwZR4x/P1k6Wx/LveLSJfoyx/eo0YytCD+fdy2MVxfdpMknJXwnajjV/4nT9/Pnyk6GPUCmgFtAJaAa2AVkAroBXoU0Cb9fp20ApoBbQCWgGtgFZAK6AV+KEV+Ngfvx/nTjzOpmCr3cXc8gYbt5VSjpPXhKjJkDX9pr1K2rOxK4xLYfCKfzOqPSHzVxWjigQ+p7UlDoTNaiqtlQMARpfIMlVKanciKlttYahawcTYIP70S0c5UW87dFwWm/BxGOPVhyeZW3/y4hKeOLeA195xHX7p9XfC9yxeJUDG7sXFdfztd87gcivFEGFNvAiPnp7HRqMD07Q5ib1voorbr5vBueU6LtRi7Krm8MbrhuCYhCwhQ9vBULWEhZVtjA0W+FgV60aUikr0T4a3EZqovym4ubLseWjRd/70ei7azRpKpZCUcifTnPAsScwDEDbow5C/B52uSHaT1ilx4W1mutuuBcdxGB1E5jwb9GTAS/dYrQEIohCe6/HgQCwOoKi9OEpxTjSsUKsGTMRxyqsViBlPqxvoeGmQQYWuJtP8ySiPGUN0aWFVGPmEnjFTLmj1XBcPPr2Izz+xAng+joznMFZy8cXvPInFjaYsLY64c+CVN+9HYNh4ci2EmYR46/UjuO3ABIwkRq3T4fN2PA8PPX4S2/UWPMdCNwxQb0ewTUIqUf2tibOXVrG82YRl0DADGK8WcWD3OK6/ZgaIQx5Q8dDIBA86CO5DzPpas8P32u7xKq9UoOGOQ6W0inEk32mqw0C9D+i4hM69FL16DZXgqnuBbqEwjPi6kM5Kc2HgC1wOFS5T2ezeW39Gp+t/6E82/UStgFZAK6AV0ApoBbQCzw0FtFn/3LgO+ii0AloBrYBWQCugFdAKPC8U+P1/9kY2BAlv0u0GeHp2ic3KajEP37fZ+OWSUTLnyTRmZIrgmyt0Cpm7IoGNLLHNNZkmoVAEDkcYoQqjQ9uRzHv2hQUDhlP10oim4yGTktAutP/psSEcn1vFg6fmmW9PJjQfdzfAjTNDjDchw/UTX/k+9k+P4QO/8ibGnHiuzedDCenPfe8Cjq20kLddXD/i4uhTF3B5rQ7btBADvA0y61tBhOMrASp5D2+6bhBV32QeOyXNhwbKzKmJ4zC7vopDr0jlfMY0qEgJnyPOlfn9CpsiLFmRque/93ShYYcqru0l7GkA0jP9RZGt5MhzKD9hM1+Bd1Rhr1oFobajkvuU2pb9p2LAIrFEIhku4fRG79jF0coCYbmCgK4TQW0cxxSp/yBig57KW9e2m3wt908N48kzc0hNA2ODZS4QpqEKDYG+9sglfPN8Dbafw23TBeTMlDE4i5stieOJUCnk8Mqb92G1neBCA/AR4eeOjOK6mVGkUYhmELC2dFP+4/ef5NUR9VaXU/U0ZPJsOj4HcytNzC2v8UoNKlLudkPuOPBtCy+99Rq4Jhn4lliF4NnMtzdSKpjdQjdKUS36mB4pM+8/Sk3YFnf87njQtc4KlhUKiYcu6mk7V1Xwe0hy6Wk1AK9AoUENrZC4kmefJHxPbjc7eM/v/cXz4nNFH6RWQCugFdAKaAW0AloBrYBQQJv1+k7QCmgFtAJaAa2AVkAroBX4oRSYPXUcH//QB9igpVQ7lZmeu7zKxjQxzot5KiN12LBntrw0l9kslma9SI6L1Lwy6ynJTgWjwkAW6WxlWitsDifKOUUuLGZKqdMXp+WJi058dEKAdCMuV50YrmJ2s8ncekqTUykqmd1RFGGqmsOhiSqb9f/fN47BtW38yW/+PIbKeT5+SnO3OiG+/uglfPXcBnzXw3VDHk6du4hT85twLMqDmxgsuLjp4BRGB0t4dKGF2DBx174KDo3lEQTCnCdufbsTwnd6+B+FP5FWdw97wqWiYrjBZj2LofxbMttJI2L4Ky16mpE+9BDhfbkvqbEqfBUIIfE8gSKS7PQUwoCXf1PGMgOJ+DDE6gf6vXiOWiEghgcy4M0p8+wa8gAiVoFwTquL4wLiKOaeAXphEKfYbnSQz3moFnN4+KnzGBqooFLMcaKdhifUOfB3334ajywF8HI53Lm3hKDdwdcfehrLW20+LmLnD5ULuOemfbiw1cFi10LZjPDOWyZxcNcIkihAo9Pl4RAVIs8trrDGPEBCxOl9Krqlc6PBT6MbY2FlCytbdVxa2MDiRoMOHAOVIhrtLt8TxPYPwy72To6zLvNrW3wv3XHtHkyPlFDM++jGCQ8FRLGyHJj0DTAUoJ6GG2KFhLzo0pzP3Hu5moS2ESv0DY1geHUESUkrAgQih94XhEBqdEK8+wN/9kO9t/WTtAJaAa2AVkAroBXQCmgFnhsKaLP+uXEd9FFoBbQCWgGtgFZAK6AVeM4rcPH0cfz1H39QFFmGMReVNtsBLi1vsJFOzPFyXpiYtkUJe8Wbp2S9OD1hKssfZKkm43NsYUArs1c8V5jBivlNSBxRapogiUWimMx6+pkM+yCM0AnEcRG/fPfkIP7jPzzF/qcwlYXB3+128DPXTnFx6enLK3ji3CJ+7lW34O333ioS1J7Lxv/xs0v4zGPzaBsO9pV9NLfW8OjZJd4nnVDBtXHd/gkcObgLD19Yx0orweGxPO65ehBxFPH5FnI5To4PlzxO+JMhmyWqVdVuxigXWBNRz3qlWS/0o/JWUdYrtOjn1bP/zmZ6T1+ViCfZhZZqlYPYi2TuyOsitJYHIf9NvxPFtsqnF38gs138UuFb+N98DOrY5VkwT11sm/5C10oUz6aotzsIgwCDlRIPfB45OYvBagXFvAPXIpa+xRijj//DU3h6K+Xy1lfsr2B1dQvfPHYGq/WAS2iTNMb4QAl3H9mHk2tNrAU2RpwI7759N2bGhxGHXTQ6HdaOUv1J1OVjpYEA0hCpYXPinotjyQA3TTlI6GJtvY5WGOLS4gaW1+rYbgWYX61xIt81wVz9TpQiNSyMlnO45+b9ODwzAotWcxgGPJNWWYiVHWrFBJXDiqstC2IZG6Sun1yN0rc6ondNxP2TcNFsr5BZmfRqlQXdo5Suf8l9/wLT+w8/5z9b9AFqBbQCWgGtgFZAK6AV0ArI/xmeZrEdLYlWQCugFdAKaAW0AloBrYBW4H+swMc/9EFQup5MTkqr04OMzzPzAhlCiXMqaC3nfRR8j816YSyrVLkyI3cyQZhL7gl8TvZcTnL3kC+Kg88oEDLnZaJYlMwKRnwQhpwsJrOekDijQxV8+9QCFjaaAn/CPiwhWAJcPzWAiaEyTl1cwqmLy3jN7dfiXa95Ca8OILOejHVizX/6oVlcaicYch1Ml0187/gFrG41YJgihb1/ahB33rAX51YbOLcRYqrs476bRuFaQiNKcleKRTx66iKu3TOWccXZxmaTXibd2Q3voW8y1zwrmhXPY2SNRWgVOdhQ25DfhVkv9FbceoHAkcltmaoXWJV+c1jh9OURyQEC/ZYKdfu6buUNkuzgsPNqAHlZM6qLMqL79kmeNBcCBxGvyOCUumdjsFRkBvvjZ+YwUC6jmHOY9U5MeUq8/8VXn8SltoVK3scr9lVw4vQFPHxqERvtGBab9Qmmhyt4xZF9eGShju3YwkwBeOftMxgfqiIKu2h1A17hEYYJclbIiKY4onvGQGpavA2RVLe4dBaIeD1ACouPs9nqcuJ+rUYDqi2cn1vB8maD74NuELFEE4NlvPymA7hm9yCb/cVyFTmEOwYw6u6n5wtiv2qeVZx/eV8o8z5biiHGHXSPc5pe3i50T3dDwiTRtgTfnn8XxRi//pW4/Wfepj/WtAJaAa2AVkAroBXQCmgFnicK6GT98+RC6cPUCmgFtAJaAa2AVkAr8NNW4ON//EHMnn6CD4PS0ewxpsCJ2WU0Wx1ZpgmUijlUCzlGm5CBzylwDnvLhLXk1fNvDJFMVqx4l0tNBbe9x7jvmftpaiKRrPokjkXKPgWimMpmYxDPuxvGaHZClEs5LNQ6OHZ+hV9DBj8heuI4Qg4xrLCDiZEhPHJuAQd3jeJ973k9ypJbT4l4KiD9zPfO49hKBznbwp17BvDAo6dwZn6dTXgK2O8aLuHOG69CK4zx2GIbZd/Bm68fwUjJ4TJVOo9qqcSYEkLw0IMRPmSsMoKFuZTi32SKZw+xckD5tKqfVJXyqsGG0lAl3EXXrEzQCzde8tLJXBeaqofC0vTS+aIsVmBwZEqe/yWT+jLvv2PUkhn04tpe6erL/H6G5mE7OTXQCQK0g5CvV95zuRyWMC5PnZvDUKWCvG/BNgDXtRmh8+EvH8da7GEo7zFq6OgTp/H4+RXUuqRhjDhNcdVYFXfddAD3X9hEJ0lx9aCPd79kBtVKHmEccSEyldp2Ol24ZgjHsXjQQ1sgvBDdP6R5kNpA0kUSB3zduBg4JcaPwwidODWxVmvj5IVFfPuJWbbz250uo30Gij5uu3YPiq6J1e0mrjuwBzPDJdhZyaxQX2nOZj1z5+XvJe9fMeqZRMQeft+qB8YdEWaI1zfwe3FurY6ca6NScKRZn/LxTNzwKtx6730/7Y8OvX+tgFZAK6AV0ApoBbQCWoEfUgFt1v+QQumnaQW0AloBrYBWQCugFXixK/Cvfu1NwkqUhZZkiFPieH5lixE0YZQgikLkfBfDlQIqxTybsI7dh2xRrrOwLNnfpTQ9oXCUYS+MaIHAoQQ5PRRChFA2hE9h/I1M1AscjjBV6fd0LHRsNCCgVPXfPnga7U7AZjml5sn8DMMAUa2Gm66ZwezCOpdx/r+/9Qtstnqeg4LrMUbkq4+cw5fPbLOhfOtkEU+fncXx2VW4lsXc+pEymbMzGKwW8PClGqLEwMv2lHHD7hKvOqBHMZ9Dqxsi75gSYZIgkaW7hHBRVa9klGcPI+Xz40WwfQ67StbzigXZCSDMX6GneIh0dX96XqTrJeOe3Hg5BVArFpiZzil6YfQzrkhsJttOtiD3CuNY7F9E8UX3r9gWrxTI+PnqLMWwgpLorSDg4UDOo2JiCysbNSyt1zA+PIica4lkvWtzaesff+5RtJ0SxoouXn5VFd86+iROXt5EMzJgJBHCNMXByQG8/MhBfOPsOojgfsNoAe96yQzyRZ/LkGlAYNsOtup1eGbEzHwy4T3HZ6wR32NIuDyYjXviwNO9Hqd8Xel6E7eeft8KEixstvC1h05gYa3G9yTdx7Sd0cEc7NTAkQO7cPOhKV41EpsOPBWHl5eKV4kYCmUj7nHGJFEBMA+r+oYfO66FQOGoVQqk9uWVbazXWpgZr4IHXszxT2BUduENv/rbL/aPLn3+WgGtgFZAK6AV0ApoBZ43Cmiz/nlzqfSBagW0AloBrYBWQCugFfjpKaB49YQqIROXTPHNegetToDLKxvIEec9ivlnMu3LBRdDlSIqpTzyHjHsTUaKkN/ZsyCFWU8GsTLrKflOxq1lWvzdtgWIhPYbhAEbkJTMJsNXmZUU8ieznn5WZj1hVprtDqbGh/HguVXMrW2j2WwxesX3fT6G9vY2hos+CnkfFxbX8bZX3oL77jnCAwbfdhDDxGNn5/DZx5aZW3+gYqG1vYljZ5YELsWwUDdOc9gAACAASURBVPRsXL9/EjccnMCx2S2sNCMcGPTxhiPjSKn0lgpGXRdr2y0MFm02p+lBiWgyti02s4W53W+4cxFrnEFSsgsvzHri+6sVCIoZr6z6XpFplpiXHHzl5xP7vz+prQptCRHD6CHGqyhMjjLie6W3WTltby7Qd+wiIp5tP+PqC/NfJOtTvkc6VMJrGIzBIXN6ZX0bcytbmBwZhO+QiS8GOFvNAH/yxScQemXsKrt4+b4BfOn+x3BmoYZWRDMBUS58eHoIN1+zF9+Z3UKMBC+ZKuOdL5mBk/PQbLV5iGPZNtY3NmGbtNLAgGfbjL3JugR42kBWP10hMYAgPjxRn4KIouwRD3222gGW12v4zqOnMbtc41T7YDmHkWoJrTYNBSy8+RU3YSBvwHZdNvN75b7SrZdXla6yGBT0ypN5iGVZWdGwWDHRS+TzPSTT9fR7wj6dm9/g90ul4CLveXyPr9dbeM//+dGf3geH3rNWQCugFdAKaAW0AloBrcCPpIA2638kufSTtQJaAa2AVkAroBXQCrw4FRBm/QeyhDuZj2TOtzsxFje2MFjKC/MVBjZrTWw3W1yuOlTJY6CYExx4Sgv3hceFZSnS4L5rw3UcuI7NRqctTXvChxCLm3jiYdAShjyhSMj8tGw2UsXPZOKnbHAT/qMbEvakg3w+j8V6gOOXN1Cv11GvN1AqFeG6LlpbW6j4NgYrBZydX8dr7ziMX3j9HSh4Lh+HY7u4uLyGTz90EZfaJsZ8A2NujKNPz2Gj3oZpWuyuHiBu/Y1X4fxqE2c2AowVbLzzlknkHOLWJzBMC+ViAY+emsXBXUN8vkxfYQa9GFYIo15x5cXPXGQrRxsilE1/B7P9VXlvj+Uv78u+MLYy/3uZdpHAN2RqWxXS9kxkmczvKzsVWByR5BbheWFg92f41XEz8kYm9rnMVuxgB5dfnRINMTrMkKdzodUVJta3m5hd3oJhOAi6Hewaq2ByqIyV7TY+8tWTiPwy9lZd3DZTxhe+9ShmlxtoxTRcoGQ9cP3MMK7ZtxsPzdURpRHumqnivlumYXsuWu22uGdMGwsr64ijLizqHTDpfjMQhQGM1IBjOnyPmpYsMmYj3UASk/4JrwhYr7exsL6JiwtrePjkHAbLedxyaDdmJobgOQ5anTZb/XsmRsTgyaDtkoZUTNxX9CtXTBDCR4xvVHlswlgeUcYsLqgavIirLNSn41GDKzL8O90Ym402DxF2jw9wQW+jE+AXf/cvXpwfWvqstQJaAa2AVkAroBXQCjwPFdBm/fPwoulD1gpoBbQCWgGtgFZAK/CTVuCviVd/6gk2CNlsZo434WQi1FtdlIs+c8Nt00SnG+Isl84GyPsORioFDJQLbIAz1YaY9X3QFrIeyagnw55MejKiyeR0CIdDiXw2+CnV3GG2NyXp6TsVgyaxycciSmclHodQODxICDjZbvl5/MOTl9HtdtFoNNn4JBOf08qNGm69ehfuf+oi9k8N433veQOqhMJxHRT9HNa26/jM987ikdUIZUrRD7s4+tR5XFqts8GcwMBkNYeXXjeD2HLx6FIbecfCW64fxlTVywzpYqGAKAoQhTTQoLS2pMwo81aZ9YoVbxh8PsKqFasI2KwHJa6pYFZo00uw94z0HWWwfVgaibAXiBUhKj8EHidj6QhzWGF0skFC77nqNfwbmZZXx8EziFQa0oTgp4R4Sv8QwxRaTkBb54FKQKgig681XYsNMutXG1hc2cbs/CL2TA/iFTcexOpWBx/95lkk+TIODnq4fjyPL3z7cVxeb6Ibi2R9kKS4cc8w9kxP4tEVMuZjvHrfIN5wZAqW66DTFUx5w7Bx/yMn+V7ohgkarQBxEqKY8/iL+fyGAde14PsOa0P3OOGXulGE7XoXm9strNUb2G50eLD0kkMz2DVSge8JXrxF97kRspFOAwHCFTESyCB0kTDexZe4ZpyQlwMQkZbnKy51VDgcKWzGu+f1JoJbL+8NutcJt3RqdgnDA2WU8i6vBnjFu/43zBy8/if9kaH3pxXQCmgFtAJaAa2AVkAr8GMooM36H0M0/RKtgFZAK6AV0ApoBbQCLzYFhFn/eIbrUBgacp3JLHQcYn6LhDwhSS6v1HB5eZ2Nx7xnYWSgjGoxx6We0vbNUOzkY5KR77uOTNULZj2Z9pkxbaSIoxaIREIlobQPNuyJJS6T9ZSwp/QyG6thxF+U9h+qlPH5Jy6j1eygVquh1WphZGRE4GTiEDftHcfTF5ewXmviQ7/xbowNlhhdk3cdNDohvnLsLL56ro6C7+H6IRdnLlzG0/ObsClxbpgYyNm4cf8YZnaN4+G5JsIkxR0zJdy+t8qGNLF/8rkcNupNTttbkOx6xatXKXTpsrNRTknszKwXHHjBlRclsAKFQ2x5gXARiBvxXQBV+h4Se09AIWUUsztP5r9E3/QXyqrYvEjR94pNlcGsniv2oEz/frgR+9ICqcOrByTPXiXBUwPdKGYDPe/nYJoCEbO21cDFjS66zRYqRR8T41VU8h5OzK7jr75zFmahjGuHPewb9PCF7xzHwlYbIZv1EVLTxK37xzE4MoInlluIoxCvPzyKVx0eg+s5CKMIIXUAwMKfffKruLi0jkLOg+9Q4bBItdMxUKFtMe9zCXGtE6BWa6OUczE0WOKBELP2uwESONgzMYhdgwUMVQrwyKC3aHAk0EViZYEJl1eGiH+rFQnZigfZB0B/SCW7vn+Kxcx5Oi4ayshVC6pbQEyaxJUW6fqE3xM0WFhYb2B1s4axoTIPQvbe/Crc/bO/8GL7yNLnqxXQCmgFtAJaAa2AVuB5qYA265+Xl00ftFZAK6AV0ApoBbQCWoGfrAK//8/eJFP1vZQ3l2+SESwxHQrNQmnjerOLpy4sotkJ2BCllC/hZsp5r1d+2mcEk1lPhicjcFRy3FRmvcmJ/DTuMj7GsExEbNBTCagw7ClhTIYsmfX0uzAijnmCZqvDBabzjQiPz66hXm9ic2MTpXIJlUoJZhRiZjDHNvjx84t469034ed+5lZG4RC6h4zcR08t4DOPL6AFG1dVPHRrG3jk3Aoz6QmjknNM7Bsv4qVHDuKxuQZWWhGuGnBx302TdNB8rMQf9/0cWq26TMgTMoakkCzzPq6MMtTpXBh/IpPTPbNXFMCyGa6Y8H1p7f7nq7uE0/MKYaNew2Y9JbdFwruvx7Zn6qsNpISQUYazOlg1IOi9VoTnU0a/MMolK5iluL1I1kdhgjal1ZEi53litQUMnLywgDZ8TA8XYcYdFPI5WI6Do6cX8amjl2HkSrhx1MdkycQXvvMkVuoB33/EkbcdG3ccmoKZL+PMVgCwWT+Cuw+P82CDOPNBIlZhfOjjX8LS+rYw1AkpBAO2SX0CBixmvntod0OUK3mUfB9xFGFhbZtT61QuS6icW6+bxtW7h+CnJiJ+B8gVI+qaAbwyhDtnJdJGziyyAUgvYU9mvVg5kV2vbOjSKwoWfxUa0oNS+PwbXmUi0FBJnGB9u4ULixsYrOSQ933sv+1ebdb/ZD8u9d60AloBrYBWQCugFdAK/NgKaLP+x5ZOv1AroBXQCmgFtAJaAa3Ai0OB2VPH8bE/+oBAmUh3UGFZ+lnqZH5yIp4g5ADOLWzg3NwaqgUfrmOilPcwWC6yiWmYEgciieaUSqZyWfFdlstK1AuhdSzGw1OJLFV/iiRxTBz7kAx7gcHhr9QSDPs4QpSEbLBS4Wc7MfDYXB3dToDFxSU+Ts/3mF9/YNBDChNPX17Bvbcdwi+/4WUo+A5yPnH2bcwtbeDvHrqAS60UVdfGdC7G95+e44Jd5tYDmB7K4Z5bDuLiVoAzmyFG8hZ+/tZJFD0LjXYXm/U2xkZHce7SHPZOVIU5Ls1XZdpmqWlJpFFmbC/bLu43VcqbceEVUogMclMMARTfXrUCsBEv+fFXJrszFj1vXBDRs3JaldYXFBexf3UQsvBUHL9YLRCFEd8lZHpbhsX0IvobvZZ+R89ttTqcUM/nfWa8i2EP8NT5eXQTH5NDLnK2Cc924eZcfPWRC/jKiTXY+QJunSwgjwBffOAE1puRHGbEXEb70mt2oQ4Pl+oRclaKN984gdv2D/O1pn6FbgK0Wx38+h/9LfK+xyihom9juFrAzNQ4KsUcgk4LUxMjWNpsII0CTI8OwnUsXFjcxNGnLmBooIjBQh57p4bh2gLFFMcxD4loP3T/kvY0nHH5pu0fqgjxaIih+gL6V0XwW0shiIQt3ysHkMW8wp8X3QBs7hNSSl5v0j+JEtTbXVxa3eb3wHC1DK86jve+79+9OD6s9FlqBbQCWgGtgFZAK6AVeJ4roM365/kF1IevFdAKaAW0AloBrYBW4NlWgMz6//SH7+eiV2EWynS9+i5xLaI8U5j1hGhZ3Wri0dPzmBkfgJGmCMKI2fV534VjE+qFICpWZg6r15Fprwx7hcHh1D6HzMmQF8Z8GIWcfOdS2TAQSBDYiCIqcA0RxQEb9fVGgFqzg6e3KXmcorZdQ60umPOEGJkYKOKGPWP43slLuGpyGO/75ddjsESluDZyfg61WgN//73zzEL3bAc3j/o4euICLq3WYJkWG7ZjZRd33rAHqe3j0aUOcraB+64fxnjVw4MnZnHu4hruOHIIV88MI2g3BN6E2f2UrL/Clb3CrBd/7aXZ+4thFZpGmPOy1PUH3BDKgBelr70kfT/zvv8o2GDvK5Tt32Rm1ksvmRn4krEfhzREoauUIggCdLsRcmTKE+LIoULghA191xXDEN6H7D948vw8vHwVZlxDOV9EpVRGanTw2QfP4YHZBrxcAXfuKSNsNvC1o6ex2Y5ZlSSNUSn4eMUNe3CxkWK1HaNkA2+9aQLXzQyyKR8EMWLDQrPZwvv/w99hpFrAnvFB7B6rYmpijFd1hCFx5mNZhGzysRoJHyBq7Q7mVhqYGqnCMdX9Jzj8PDzhbgVRCksYJvqZh0ysoxiiqGvVKxTu/b5XGiuuo7on5HhMGvMmDwaU/sKwF6Y+c+5pWBInaAcRFyB3gwC+5+HwS1+Le96sMTjP9uek3r5WQCugFdAKaAW0AlqBZ0IBbdY/EyrqbWgFtAJaAa2AVkAroBV4AStAqfrzJx8XyWpp1jN+RDKzBYukV5hKqWIy2ynNfHZuFcMDJUbKXJxfY7b9QDmPnOuwuUm4FOVDk0mvUDoOmZ2MxBFFqvTdtsjcJoM0QRRHCMMuoihFGFCRbMR0EOKShyFbuGykNynVXmtis9bGetfAViiwIfVaHY1mg/9NaJ6XHJjCuYV1NDoB/vDX34mJoTJ814LrugiIW//ILL52fgu+6+G6IRdnL1zGqYVtOFQyK7n1R/ZPYO/uMTx0qYFunOCO3UXceWAEa/UWNrfbjOpJbRu7BxyZrhYGvDDfxXGph/pZFY2qpDsZssr4VSx4RaoXr1XFpfJ6ZPl9gdshRr181k7sjaTd94z8Pr69eEHfuEAk7xU2R3H0mV/PBbJkoAtDm64dJ9uTlL/4PkliFAs+HMdhcxzEnTeA4+fmAKeIqF1Hqxvh2n27UPSAT9x/Bt+fbXKnwd1XD2B9bRPffeIitjsxM/FpGyPVIu4+chWOr3SwHSQYcFK8/ZYpHJga4EFHpxuBnt3udPDhT34NBd/Gvl0jGCz5KObzYnDCSXVZ/st9CHSv0cqJEIaRoBuJe74PAiQGPjz0EasL+lFC/De5MoHvdYUckqx66l5Q15B0IWSQGrqokt+EhiCxGApQ+bIqeObhiBxUcSmtfD/Se47wT3T/BUGEdhDjupe/Dq988y++gD+h9KlpBbQCWgGtgFZAK6AVeOEooM36F8611GeiFdAKaAW0AloBrYBW4FlR4K/+8P04//TjWZEpJ3o5VS9jvZKbrapNFQqHksVBJDA1qWlgfmkL3bCLoWqJzXpKHRNPXBjRqTTkhfkpkCKQaByb0TmU1k9BDPiIU/WmESPoxmh3umyghoTGgYk4AoKgA9uyGUGzvtXEdqOD7chEyyC0jckp/1azhbX1DTa/D0wNIe9YmF9v4GfvuhFvf9UtKOQcToDHUYLHzizhs08sog0Heysugu11PHJ+hRnhhmkj75g4MFnFy24+iGOXalhqBNhbdfD22/dy2SmlzB3HQ6E6gtrqZT5HYciLZHbPjGc7m3+Wc5GsMFaVjDKvnk13YdP3G8SqEPZK85/99r7kvULhKFNY+vHClO9n2mcsfGlRy1UAKt2tOPh0jTn1bRhwHJuHEQoBo46PDrkj095kUlNoXZnUdCZffehJjI2MwjFTRDAxOViAZwFffvwSTsy3+Ll3HhrG42eX8cSpS2h0E5g0vkkTzIwN4NUvOYzvX1zDcj3EZNHFO27bhemRAlzbQadDZcMxFlZW8Y2jT6GY91AqeMj5niiHpRUSVHZAd1gsBj10bzIPXv6+p20vJS9S8ILlzxrKYQib8PIKcbeARESprgGKzqskviqVZS3lI0vP8+BDvMHUNec7hO51GoAQBoo2IOZTCEIqvxUwHepK2Kh3ccNdr8e99/3Ss/LZoDeqFdAKaAW0AloBrYBWQCvwzCqgzfpnVk+9Na2AVkAroBXQCmgFtAIvOAV+7395PfPIySznh+Rl0++yXlSZCufOVMbhGMJgtyw2PAW3vYV6o4WBSgl5wqKQgUlmPRWXEudcMr/JKCUD1DJTxuUIBA49x0AQRdiotbC8sYU9U1VGjURhiG4Ys3mZgpj1CbrdDh9nsxuh1gxRb7cZibNlFgRnXs4ZWq02lpeXcWjXKHKuhYX1Gu697TDe9drbuWiU0vVxAsyvbOO/Hr2M+TZQ8W3s9qMd3HoybaeHC3jVrQdxcbOLp9c6GM6Z+Pk7ZlDxLQTdAImRoFgaxmMnTuHg9LAsFFX4GmHtSnnVEgbp4yp0jSwhzYple3ic/qQ7b0Q55H0lpP34m+wpGXe+d9vu4NVfadbTRuS13ondEcMbNWjpnyAIxr4YzJC9TqsfaHhB7nLOd+DaNqfKv3HsDAaqJYSdNmy/iOGiDSoeXq53sbzZZdTRxKCHLzx0ASfOL6IdJLAMYVofnB7B6+68AScXVnBhpYmJso8337oXo3kDURqjk1jwTeDi8iaOPXkGBTLpXYttbcuiYRDVzNLxK0RQX2mulEbd60of8WvZEyCRUGTWZ8x/Om+IHgdh2AtMDg9n5L8zU18m8LN9yKUMYpWC3JO8ptzXQCY9o6VCvlcIu0MVwmTW87DBcViXla0W3vZrH8RV19z4gvtc0iekFdAKaAW0AloBrYBW4IWogDbrX4hXVZ+TVkAroBXQCmgFtAJagWdIgQunnsBf/sFvczqeTHNBWe9hN9Ru2BPu54MAsDmdLEz2VreL7UYbW7UWysU8SjmXt0d/VyiQXqLeEiankcI2YzhWCiM1sNYGFtc2sb7dZCTO1TOjbK4mSYROJ2BTk8YHZFJS8Wyn20U7CLHdCLholhAhAyOjuLTZ4uS0Sk232x2sLK/grXcexnefmsW+qRH8+i++jotHqYCUnltvdvHp753Hk2sBm7s3Dds49vQsLq812Iwlbv1oycPLb9yL1PHw/csN+BbwlhuGcdVYEWnsYKu+gWJ5kE3bJGhlZn1/Uazi4ZDevfT7zvS87BWVbHOZ4GaTWJn9YgDAxr9y1lkbUqdnQivDXnDrpYncF9O/0rQXkwOBe2HxlJGvzGyVulfGcx/iiOY8YrWAgSBOeTWE59rwHJNXL1BzAf2dVkCEUYQoingw88S5RR70EELIMC3MjJfxyW+fxuziJsIYsA0CIwHXzIziTXcdQbdTx0orRNEzcN2uQeRswckPUxNuGmJuvYEz5y8Lhr4lNKJ7yDSsDO0jtJBsIqnZlfe2GPYIPaVnz+a54tGL4ZJ4KPxQZthLs16x7Pn6y+3we0FIKzsYhFkvBmWiWJnY+p02DTuAKAr5fee4tPLEQbfbZd0cl0qTDSxvtfCOf/472HdYm/XP0Eei3oxWQCugFdAKaAW0AlqBZ1UBbdY/q/LqjWsFtAJaAa2AVkAroBV4fitw4ekn8Of/9n1sRBIuRJj1MuFNp9ZXOHulodlDhBjoBiGa7Q7WthrIeS4GywU4FqWOLUaHkDlJXHqBhyEDP4VBzHNQgjjGdqOLC6sNLG812bCcGi5iaqSCKI4RxwGXacaxSG2HxOsmdrdE8JD5S8e5a3wQ+6bHEcHG546e5VJOwf6O0Wp1UHWI8x2ymfx//9M3Y8/0GMo5h/n7xL7/8rGL+MdzW7BdDzeOeDg/O4cT85uwyUc1bVR9G0f2jWHP7jF899wmmkGEu/YP4J5Do9hqRrgwv4yp8WHMrzdx9XiJ+eOGQclugf5R2Buu0c1WLSgTncQWWBb1yLxwaY6r5LxsIJUU+j5UkZqn/ED+vNiPMJvlE1SiW7BxVCsBr0xgfM8VaJ0Mey+LhrPjlM+jn+NY6EtkGc9zBDbHtuDSUId30weDSYGjJ2fxGx/+gtCHimsTukYBCgVaIaGS6iaGynm88pYDGC95iEwL+ycrjNBJYpO7FqhXwDMTHDu9CDPuwrWtHrqG7jXerzTv+1YT7DDk5QmpAUj/tWAklOLZKF3EJeNrRma7whdlnQO0gkTicZSpr0z+bMiSvZ7Y+aSfwD6tLq3Dz3kCjUOrWBzxvgm6VLqccrLesCw269/1L38X+w8feX5/EOmj1wpoBbQCWgGtgFZAK/AiUUCb9S+SC61PUyugFdAKaAW0AloBrcCPq8D7fvHV/NIcmat9Zr3s4+wVzco08E7ytviJOPPtbojVzTqb/gNlYolToazEgxiQKXxK45NpmyAKIv5a29zG7Mo2lmsdNnbJpB8ZyCOJQ3SCBN0wYgM3BZm3FmLG9BjwPBcF30XRdzE6UIRrQbDKiwUs17r45P0nJaYnZfZ8Lo2QRgE2G2287o5r8Y7XvgxFz4LnWIiSGI+cXsQXjq+gbTjYU3ER1zdx7OwyG6gwLPiOiemxCu48chUeObuGjWaE63aX8NprJ9CNU2w2Q7hmisrAIILtNS4MJTQMl7BaZNannCDvRauFZZthVX7ABcx499KTV2ia/kUOWf1v3+oHRVSXtJWMU6+S4b1kvsLC9HZuGMI4podI5feD88UAROBdlMEvhgBZCN0QaBiJWedBgGcLFBJtW4T26YToNSle8k//hMtoWZk0RbvdRi6XY/3IsL/y0Y/n2T1SZl1ppcL+ySrfH0f2DDKWh1n0VCibJgJPQ+s5FLNfpevl/a76AsRJiz0qs562I0pehdJKD1X8S/vn9H6Gw1FIHFEwy/gnOXhQYCPekpJMpfRpWJHSqpEInVaAOIlE+Sxo6EODiZSHV0kMWFTO7Lm4vLyB977v3+LAtTf9uG9//TqtgFZAK6AV0ApoBbQCWoGfoALarP8Jiq13pRXQCmgFtAJaAa2AVuD5qMCH/9Vv4OKp4/A9Mkyl9dtnTgrnUnirwl2WeBDpOMb0tyRGvd3FVq3JhnulVIDrucytdyyTv8icJD68S5SVJMZ2K8T2dh0XF9Ywv9Xi4tJi3sXM5ChskwxY4tSD0/Tkk9J2S4UcqqUCKsU8ygUfthGi2WrD911EUYAoDuBYHiNDOqmJh84s4eJKjc3cITvh5Pfc6jZeceQA3vHql2KwlOOiWcMyMLuwgc8em8flZoyxkourKi6+89hZrGw1RDLbMBid88aXHkQYhGh0gfGhIqYHPMRhiLm1OsJuC7t3TSLnGDDTRJTq2uK1lLRXDq0yetmzzdA0vZy3wg4xWCYzxvuM4h2ts8pc7jOT+8zgftyNQrIoBM+OAlxlzLOpTccrefuZRb0TjaMOQR2fMsJ7nHZxzUyLIDhqpCCj5IrWbxj46OcfwH/64lHeJxnj/Wb9Tm5+T6ts2KD6FRIy5E3ceXgX7rl+l1xRQSY7Me+F2U0GvkICqTJZkYxXUw6ln5GZ84xSkvvg4mVl2GcYIl4Pwe8JgXmShbSEeaJOB8myt21RoEzPFkXK4v2khh50P6j9MLM+SphX32wRTimBkQgjn4ZGQRDx65yci7mVDfy7j3/t+fixo49ZK6AV0ApoBbQCWgGtwItSAW3Wvygvuz5prYBWQCugFdAKaAW0Aj+8Al/61Mfwzc//LVxHpJ/JE1Sm5BU+puR494pPaS9kqNPrmp0QmzUytg3m1udzLpv0hCQh01oZ05TCbzTaWFjdxtn5ZX4d8ckpXT02WML4cJULOsnQpKT8yEARg6U8KnmXDVAqtiXfM44iJMQ0jyM2ecnUFIYq0O6EzJ4frJZx9Owyvvv0PKZLNnYN5PHfvn8aV00M4V+8/V5MDFeR9x04FrDZSvDlRy/hsaUm9g65uHpsEN98+AROXV5jc5TY4oWCj9fcvBcHJkoIugkurm7h0vIGJ/e/8+Rl3HX9DH7ltTdyIS7pwKl6NnBl1r0vEq+S2zvM+j4MjtBLptvV69Uvd5j88lr3NpgNXbJkfB/SRhn1inyj+O0Zn51S51npqdw28+j7jkfdXv1luP2Me2n80/lzFwJfT4EkSpOEhzh8bIxFMvDRzz2Iv/zC9wQGpt1GPp/nay247710ff/gQR0Cm9ux0Ps9r74BByYH+D6N4kRglLjBlQx7UWTcn65ns142vPZLz0gexvIIgz77Erd61hWgJKdDFAMl6kAwEccRD5+4TNk0xdBClc7KktosXS+PS+wv4X3Sd8I8NVtN3nAcELveQJwajIFClMAv+Li8soF//4mv//Bvdv1MrYBWQCugFdAKaAW0AlqBn6oC2qz/qcqvd64V0ApoBbQCWgGtgFbgua8AmfXf+eJ/EYlf6T7ydzYye8fP0BYZQu4jjwuDEUA3TLBZa3KSmRLwxZwD1zLgOjZB39k0JaM+gYm1zQZOnLmIjUYLUWIw9qRcyGG4WsTM1DimhkuolnzkPRuulcIxU9i2x+YugUHIYCVcCKX6yagl477RavNxuK7PcvtjRAAAIABJREFUx0BGLRmelG6udWKsbtZgpRG++9Ql1Jod/P6v3Yep0Spsx4ZLBisMnF5cx9m1FsYKLjzbwzeOnsRj55a5DDeKKWmeMnJnbnkzS8QLg1UIReiWj/7mzyKSJi8NFUjXnSl0afbyUgVhkfeM4Zi3k6XU+bXCZO7HzPBz1BMZ2SIGFRzylglu3ro0hkVCXb5KXkNBrhG8enEUfZOEK7j3WRL9iqJatV2xnR7SJ8P18PkLZn83SrDdaPIAp+h7MMnIJxNbtq1Swv5PP/1tdDodZtaTWa+M+t5Aoze8UPugQla6B2jYQ2b9oekh1oJ6DajPgC4NJewVvkcNMNSQIuPdyNB/v1EvzHq+4+QQSwyy+Euicujf/SsW6JzoNVTATPcWnb9K1qsS2ux8sh4BKjGWZn12T1PZLHU1RIjCkK8PvVdoCIE4hpfz4AxP45//zv/z3P+Q0UeoFdAKaAW0AloBrYBWQCsg/nd+qv4vLi2IVkAroBXQCmgFtAJaAa2AVuB/oMDv/OrrOK3+3yXrVdnsjsR3KszjPrOSjEYyqLcbHbS7XRTzPkoFn41ZMl0J3RFGMVrtNmC7mJ1bxtzSBiJKz+dyGB8u4+CecVw1NYKCa3Ha3XXJqKfS2xhpHDDv3LIdgQshbEgiCPvrmy1cXtrA3Oo68+1zvsslnI12iHang0rRw1C1jLGBCpbX13Hy0ipOX17DG19+I9529w1w80XYhoEoooR/gGZo4vylZTxxdhFnFzawtNHYwSwX563wNOLfyrCnc/3gz9+FqyaHGOPDRi0lyw2JUFF8ckYJ0chDlKiqUt/MdJfmMPvYlKyOBXdd/C98aa3LCUD/sIAMa06kX2me86IJZcZL3Esfj16Z9RmsJkPiyBsmS/aLItUrE+793P3+5L4qjqUhRicIeYBCyXrqHaCVD3nfhe9YEGs6gA9/6pv85fs+m+9XYnDE6Yu0vfpbt9vlg6Tnv/c1N+La3cOC/R7F6AYR/5sMbu4JVon+vuFFPxKI7y05aKHhEpn8/LO8Hsr4z4Za6k0glynQMdmcrI/5GHO+x6tKshUWdNyydFYMC3ooHE7U92F9iFFP/4/Oj1aP8GjFsNHqdGGbCQzLwdUvfxNe+3Pv1Z9rWgGtgFZAK6AV0ApoBbQCzxMFtFn/PLlQ+jC1AloBrYBWQCugFdAK/DQV+N1ffV2PV68S9NKUVgliNkole1yZ9fQ7kQgGm9PtMMX6Vh0+Ge45Ybg22200Wl20uxE2tmqwHBu1eotN5aGBEnaPDeLA3nFUCy7KORdGGrMZT6amY1IymQ6EON3CkCXDnsz4KEyx1uji5PlFnJvbwFarA8tMOQXPmJwk5SR+HMUo5z2MjVQ4kXxuYY3T6tfv3407rp1BrR3i/Pw6VrY7uLiyhTPzG2g2m5ySv7LktH/lgTKLVdKaTPO33XUY973sGkYD0c9UMEvmreoCkG67SKHzl+TDyyULYvsixd179FjpyqwmY1dtk/6tDGxlRu8ogM3MfXEFRdGrxNDItL3YX1ZLm6Xze+gbWUSb4Xd6qwXoYHvbk/H6VBjjdBxiG7SyImGkCxnXjK6hpHgYolLM8UBDnfP3n5rFR/7+W3jk9FyGwuk37QVeqJe6p/Jheriui9/7pbs4tU9nQoMBGt6Qac8JeSqCVdz6TH+xqiAzySVGqfezMOsFmobM9N4qBnWJxHGLpL3C7DD6SBbLilS9GNrwIEWa9UofNSygbQuckxoAieseBF0xHOKVEhaarQ5810AnAt78v/4e9h8+8tP86ND71gpoBbQCWgGtgFZAK6AV+BEU0Gb9jyCWfqpWQCugFdAKaAW0AlqBF6sC3/jsJ/CNz/0Nn/6VqWFlovZVhLLBqdLVZGySOU2p8Hqri7mVbXS6XcbfFPJ5nL88jzglzIcoEKXk+0i1iKv3jGL3xCCKngPfI/OVzMoURiqMetqfbTnwXQe2ReYvmfU2e9TEvCfD/vJqDbNLm1jeaGBjq4FCzsZQJQfPcXg/nmtjq97hAUK71cGhqybYOGWzt8+wPnZ2GU9e2mKDlc6/0WjwYCBLqsvCVaWP0qifp35wahD/xy/dLZjmdA5Zqakwc7PyXrERYXBT6v4KK19x90WvrKyi3cGjB5KYDGiBdlFsd2UaX5lGzxA40lQWCe2dLHxx33P2XCT4eeFEHxaHjWjuUc0e/cOKfrNevUoMEHoDANooXQ8eFpCZToOeOOH7hE19aUgrteh5Dz11AR/+1Lfw8MmL2X65t8BxeJBCGtC1oseeyWH8kzfcitGBEq/oIJM+CCMEUcT3Ct2nrNcVKwO4uDXD2ohBCa9W4PuadO5x6um6it/1Bii9VRFyGMDEIoPRNyLNLzA4qruB8D+ctLfEoEAUzhqMnOLBlyqy5XLbhK81DR5oCEUoKEra0+qEWifAB/70cy/Wjyx93loBrYBWQCugFdAKaAWelwpos/55edn0QWsFtAJaAa2AVkAroBX4ySrwD2TWf1aY9Vl9psTNkAnfn7ruPzIyP8lkJQQOuZzNdoDHz8xhZbvF6JacayGOQqSmDd/zMD02iP3Tw5gaKqLgmch5hG0xJYImhmE6SE0PngU4ljCi2Vw3hVls2gYc20Wt1mAmeasbodEJsLLRxIX5VVQKHmbGKigWcmgHEZqtNif6KY0chCGqpRKXfXquQKwIwx6YW6vji0cvZOgVKjml8/I8b0eKW7HplVnfj2T539/5MhzaPcznQ153P2ddaCb2lVEqyfxmnIsoJ+1P0wscDkMtM+SQugbE/ae0NxnhhJLpDU16yBbSTCDshfmsOO2sYYaQEUnwDDYvBzCZuS+PVy6mUKeQLRLoGf597Hupp7Lo+5E4dMykvcACZdH2DE/TT+/sHxjFaYKHjl/A0ROzbNofPSGMe7o3oogsf3F+b7n7CHZVfVw1PYpqIcdJ/m4YsmFPGByxGoFeRwOSfvSQ+D3pqRL0SjdlzNPfhalPZr3oQ1BFs2q4wnAmeU+pay14/eI+pnN3qYDWJvOe7mlRlCxeIwqV1QoAMuPVigT6SyeIYKQhPMfjc6a/l6YO4F2//m9+sh8Uem9aAa2AVkAroBXQCmgFtAL/Uwpos/5/Sj79Yq2AVkAroBXQCmgFtAIvDgUuPP0EPvoH7xMnK1zizFQWiWS2RHfUkPaby11phrY7XWa9L65tZiYqmZUD1Sr2TQ0yemag6MGjgLxEfACUEBeID8u2AcOGwwgciQ2hgUBCBiXxxyPkc3k+ljCO0QlDbNTauLy8jVqjhUrexVDBRWIZaHdjRuGQ6xklERoNYunnEcapSN3LRLdKhX/48w8zSoV+pvQyFZ3m8/kd7HSFvFF3BRnf9PXWlx/GW152KDODJdH/inS6SJorgg0PCsQTRWluJqjI2u8w9YlvTygZmahXiX56HRnHjE+RprVtUVId6HQCNNsdNDsB79P3XIwNFPg7X0k2/CkGzuLvSNurLlp1zX/Qu0CZ+lmqXlxxidDp5fJ7xbbCzCaGOxnXvHpCYn/oMFIR55e3IE8YROKdhkFRLM8/wNcfPoMP/eev88CCttVod1At5bBveoyi+jg4VcWeiRFUCr7g1rNhL9LwPWa9GpCootheB4FKzfN+44jNeeoW6C+Upe3KI90xFJGTkd6aBINWhwhkj8MrAujcbf4uWPbCqBc4JJHg79eVrouFFFvNLhwj4hUDUTeE61pIBnbjl3/rD14cH1D6LLUCWgGtgFZAK6AV0Aq8QBTQZv0L5ELq09AKaAW0AloBrYBWQCvwbCvwwfe+RiJZhMGtsDcZgYW9WLItlaGq7Eqg3g5Qa3WYN39xaQvn51f5j2TK5vIFjAxWcOvVuzA1XIFjUjI5QSoRL2Qs22RaSs43GZdkYFL+mZLJvFuTzNQYqWHDkkl0KiylJP/ieh2zixuoFmwM5V3eVkxJfEKNmBabn1ESY2W1DtOw4fkup6tznssIEua7Gwb+/ltPYa0R8vOJg95qtbjolAx8lUanY+lP19Nz333vEbz9FddlJrNIuu+AzmfDDnqS4sOzcSzcWZGA7yuuFUl7SoMLE57+o0zkDD8j90J7UygceRAi+W2I35uGJXA6pDPLKS6u6Dclw5wFZvNc4Y2EwS6GNvKyi+9Zca1i3vex6+V9oVL8/ferSv8z2QcGPN8RxbppAlMOa1JY2UCIU+bqvOOEBzMRm+cpNuotfOFbj2JhrY5do0N46vwC7jqyFydnlzG3VsOuwTyGSy4OTI/zvSCKZgN+rSh0pftCJOTVQyXt+frKkllG0DAOh1Y5CJ24TFhharK+BvlO2Vk0wM8VHHtK1tM+TTbqCfvD5clk3FvEsqduBFphYsBSRb6MwCHwv7gC640AnpHANRIE3RD5nIOT8+v4v/7yS8/2x4LevlZAK6AV0ApoBbQCWgGtwDOogDbrn0Ex9aa0AloBrYBWQCugFdAKvJAV+Pp//TgIh9Nn03N6Wfi1yrQV6Xp+SEM/JvM8iphVf3FpndEu8yvbbESrgtLhSgk3XzODiaESM+rZFDXIrKSEMZmZcpPSKLVMh01S00xhOzYz8QlnkkoTmhA4240uFte3sLS2jfHBIoaLPoiIblq07RSmLUx/SpZHUYJavcPsfNt1MVTO8b6Joa6M+IdPzeOhU0v8M6FGiIVO/yazXhXNigJQKhtN8Auvvgm/+JqbM3yNML6zEceOW0Wly1kR4tlnCXTBb09JQ2nkG4bkphMzPY4ZedIz+AVCJkPskCEvBxI9NE8PtaOS5OIKcm2vOC6akEjzWSBpBBpGoW1+0H0uhhqyaDZj0ffMemXki33Jotn+tQX8K1Ee7DqkqXCi6bkm8+oJ+WOg3mijFSbI53PwHQMRDDTabb7em7U2NuttnL60gtnFVYTdkA3wa64ax9m5Ne4woBz8YN7G/rESc+zpjAmBRAMiQjORCa6GQHys0iAn/XnlQpzAtCxpygt8jjDoha792JtsqCWN+eytoe4DObNR/H6652jbZN6TYU9luMSyLxfycrgkOwqSlI+Z7gXbsbDZDHklRNEBwk6Xf3dibk2b9S/kD2R9bloBrYBWQCugFdAKvCAV0Gb9C/Ky6pPSCmgFtAJaAa2AVkAr8Mwr8NVP/zW+/pm/yUpBlTHZz14Xnacyjd2L37MtH4QJTlxYxOp2A50Q6HYFt57MzoFSDof2TqBaKiLv2Sjnc8jnPOEbM9NbFamK9H4cCt54s9NBrdXmVHRKRrspBgCUll7ZbGB1q4nhSg57xipwJZ+dDH7LNmBSGS2IQw602wHCMMHxS2t8/PunhlEt+ijmqYyWuO/A6nYbH/vyMTZsyZwPw5CNWYWcUXz+97zuNrz3DbdLY54U6SW0VRidjXM5zBCzDmGSC0O9Z9argQY5yiqL389uF5x1yUI36XxkCSkNLeS1IO3Etvm/mfncb5jzc/swRpSi5+S2NMtFka1YYaBMe7WCIHutLGYVKwL6zXhl2PdS+NlQQM4G1H0julpFoj7nO9xFQNgjukgb23XUmh2srNWx1WhhZtcohkoe1rbbuLS0hsWNBrZqLYxUSzzAWdusYWWrgTe+9FocPz+Ps3PrmF+vIe95CFNgwDdww95hDBQJm0T3Z5yZ9f0heIWdUcWyQsWeMd9L2gvTvn/RxJWrT9Q1UIMXNa2SYCPAsBjXRIOoiZEBlHIeygWf3w+5nMcDi6AbIOh0WSPbtZDPe6i3QnQiC4NFB0Gjwe+3xy+u4F//1Vee+Q8CvUWtgFZAK6AV0ApoBbQCWoFnTQFt1j9r0uoNawW0AloBrYBWQCugFXjhKfBb734lLOKJyxQ1ZLmsKCkV56sIKcrQFI6vwcnl5fVtbGw3mQlfyPnYqDVxfm4Z280uxoeK2D05hHIuj7znwnMtYZQTDgUpumGEMIz5qxtQKWjMpnwQReI7ma1pik6nK1L2nAYH9k4OYLicg2eA08q0XdumBLPJJn+rFSAKE3iOg88/fIbRPBNDFeybHEQ57yPvu5xuzvkefvcvv9xLx8sUtUqy//LrbsN7Xn+bYIyzaU6nTfgYAW0xOHmdrTuQ5a7CzlUDjl76nVL/pJtIbLNB3HtpZrxnCCJ2u02R8o5jHiAw+oZNZcqSy22o6ySxNyrJz7tQ2CGZYBf0G1G0ipS0ShDENCQR2JicY6JAye++Mt6d5r7cqUrb71iB0XtvZAgc+XeF+KHVFLRt2zDQ7EQ4t7CO2YU1rG81sF1rIV/wMT0+yLz6hdUtNNqEsokxOTKAyZEqLi+sYt/0CEYGinjq/CK+dvQ045joPD3P51T6oG/iml0DGB0s8f0TRhEb9nQMCoPDyX4aQJgmp+pFuSytnpApemncq8FJr1pAMvX7tJeVvjvKgsU1AuqtAAvr27i0tIGp0Spu2D/FBcvlQg4DlSJ/JyzO5vom0jBCLuciNQ1UynnuHtjqmHyfR82GKHK+uII/+MTXXngfQvqMtAJaAa2AVkAroBXQCryAFdBm/Qv44upT0wpoBbQCWgGtgFZAK/BMK/Clv/srfP0zH2cjOAtP94WJZYa7ZzCz0SuMfDKvEyRotUO4jsNGZLVUQL3VwcmLy5idX2YTn9Afed9jxA2ZpFEYo9EKQDB6oqsQtztJDXSDEEEQMTaEvgzJ/SZzmbA27U4AJBGmx6oYreRRLbjIez5MkwprqZQ2RRCECMOIS1WppPPbJ+fQjWLkXRu7xwYwOVzhdHMx56FU8PGtxy/gSw+eRIEKaF0btx7ei9FqAf/kLS8TRi4z1nsGvFwPwAavSpOLwUaWpd6BTtnBbs/wKxkrJUPhiES2yqELPdhkRio49KbA1tCDO3TJsGeUjByqyPLaXrmrohtR8p5wM4Sg4Vg7DwkIM9RottEJAsnpd3iA4VoCuyO8fnW2iowkj0Cl87MFBL3f77w/5QoBwvvQ6ggaDEQx1reamF1cx+m5NSyv1biTgO4DumZkYJMUpUIOzVaH0UauZfBx3XzNNKrFPGzLxAPHZ/GFB06gE0aixNZ2uMSVHrurLvZNVFHK+2Lgk8R8/yiznhcvSDIQ384/gE2fDVTkcgm1CkKdX+/v/ddMPYsGWcDpS0uYX93idP6B6VFct2+Sr2kh52GoWka1kOPzWllYQt734Xk2TNtAvuQgopUHTQtDBQ9hq8VIpy89dg6f+PJDz/RHgN6eVkAroBXQCmgFtAJaAa3As6iANuufRXH1prUCWgGtgFZAK6AV0Aq80BT4b5/8j/jypz6WpamzElJlUEsuu0hj98xI/hGECZGKSAPfcx025skMXt6sodZJsLS2jigKEYcxfMLQWBajZyg1HyeCWz5QLvAQgFLVlHImfjcVypJRTftwHJv/TQl6O40wVPIxUi2y6Z6EoSgGjSM+Rt9z+OvzD5/Feq2NdhDxIIHM6N2jVUyNVDBYyqNSzKPWDlFvtnHywiIMy8WhfRO488jVGB2qwqYhQBKxs01MezpOkbEX5y7rWsXaA+HVZ3+jwQEjVCT2J8PIZM+RT8/S9YJ/T1/MWqeUd5KwMa3KZNXfyR4mc5uORzHn6d+C+d8z5SkZLtLz4ALdKAp4e1RwymW8xFInRr9D34XhzqsI+sz6fkSPGgQoxA2fXEbH6SueFdLwdmgfdO3r7Q5aYYrzl5ewsd3B3NomGq0uD2do6MClrLbNx0HlxPumx1FrNNDsdPmavuTwLua8+664H4I4xfs/8nlegcEFso4Nx3Z4MLG6uYV7rpnA9OggDwjo3qDzpHuOnq+uVWbAS/581j8g8ULyW7byQlz33kOtGKDVKJTgp+M3TIuN9ifPzGNhbZuP1Xcd7BobwG2HdjNfnwZYhMIp5lwYYYQkCFDK5/ges2l1Q8HhDoZWaMM1U8RBgPWNDj599Aw+/61jL7SPIH0+WgGtgFZAK6AV0ApoBV7QCmiz/gV9efXJaQW0AloBrYBWQCugFXjmFfiXb32ZMMMJh0OIEGkgS89VYlN6+BZ1BIzFkQgRoucQYoVRLwByjg3PsxAYJp48vYjVLeJ2h/AdD1dNDWFqpMomaJvS9GGEStHnZDwZq77vsylPXPNmq4koAeLUgG1RQa3J6XnPoaJaybSPAriWjTSOuMjT92x4ORcf+vT3GHuz1ezwMRV9BwOlAqZGBzBWyWN0oIyrpkc5sX/87Dy2mx2cm1vB2OgQ9uwaxbX7d+GqqRHeZxgESMIISCgjLhjuIl2vUveUWu9xz8lFT5JYGOCUiu9DxiizOGbkkNCNi2xBxjbQaLWQIGZT16X2XMnmV+a3wPQoR7zHtA+ihJFCNOigQQgn/k2Ti3UJBcT62RJFRMdHwwcyyenQyTBnh12VwPYVscqhw85VAnzkqodYjjCkYS+HDnFi4szcCs4vrmB1s44wNbGytok0TuDzyoY8r6qgQUKrHcCwbAyWfAyX8/j/2XvvOEnu8ur3dHd1ThN3ZjbnHLSrjFACCSyCEfACBgRaBYJtbGxsv9i8+OIL77WvESgigskm+gI2iCATFECB1UralXa1QdqoDbNhck+n6qruvp/zPL/qaQnjldDqlZB+I4adUF3hVPX8cZ7z+558LgPX9XF8bAKXnLMC2WQU0ZjUCYsxXvObuOYbv8DhoYlWAW8ikVSdm02sXLkCGNknQ6BCpYZsMoZkzBGzXgZCRtPWs9xWEKsoIb281oDETKXa+xwCXj2Px8EMjXq+hteyZdchjBZLCIepdwz5bAoXrl0kQ6RwJCQrBLLJBHy3ijCHCexaMOfQkYvB5TU2+BbQQdGBwUn8cNN+vP6P3o6/+Ou/Pfl/BOwerQJWAauAVcAqYBWwClgFnhUFrFn/rMhqd2oVsApYBawCVgGrgFXghavA9R/+U+ze/vAT0/Xt5rIxI5+sgOlObbG+A+eWRnJQWsqvxCBlOr3eFGxJLhVDPp0Q35tpcE2pt320AfNpVqZTQTFsVAznVDKGYrEibHu/5iJCm5vlnE4Y8Rg/ozg4PIlv/nKbmLQFInfMBxEk/V05zOzOYs5AN1YtmCm/IYKHafaxyTI27TyAo2NFLF4wA6uXzEdfVwZduTTCzQZ8r4aGXxd2PVE0dHU53BDzvhEUygbMek4wphLwU862ss+lyNQwhWicc2gwPj6JWCyOTCYpWJeIFN6aNL/B3/B8AyY+z0D4/pKcVzY7P5ic58CDw4uYSdDz64DHr1gcPd+WAW1WRwTb6CMQMO7bi2z1egXab85Fj8oBgdjO8nWlFsKt92zGviPD4CCB18pzicdi6O3O6+oFDkK8GtxKVVYAZFIJ5NMxVCpVuLU6zjttsWBjiMrh0TiEIObI9Ru4dcNO/OevtxmNw1g+px/7jk/ImVxz3c34mz+7Gstndgh2Jx6PYV5/J6JOWMx6Po+BYa+GvBk8BUtFzEqJ4MlsL99t3cfWU2V0IAMfPgrjVeweHMHR0Qm51mg0jlQyilecvgjdHWkkYnHEnShiUSKioiiXyyhOTGoxslfHtO4EJgouvGYdFY+DCR/Hhkr4wT1bcdWffgB/9cG/e+H+MbJXZhWwClgFrAJWAauAVeAFpoA1619gN9RejlXAKmAVsApYBawCVoFnW4HrPvyn2Ltji0GjaEI8SMhPoUKUk64fTy5VnTKpgxS48W6fsLmWfNJ8BhxxXw0NvoXX4a4DvIymtmmp8oxYUEtUCEthO8TIdiRBXq568D0PzbqHdCqOeCSEULOBr962BYdGJsUMLVY9vSZT0sp0eX9nFmvmT8e5pyxEMh5DONQUfAmxKZWqj7HxIh7adRD7hwqYNWMazl63CItm9cq2AfSdxa9EqzTqHuo+/23I6gDHcRSdQq68wcG0ilqNfAEnnVfLgUXF9VEolZFJJ4Td7oQj5h7o+oUn605jt1ytwnU94ftzNQJRL9SKpjz7Afg6Wu0GcGPKBgwmR0pztah2au8BVkdPMigY1osIy4BBEDhTt0nu11TavCm3j9/Xw2FMVhp4cNseHJ+YRCqZEOxQX2+XYGGkw6DJlLsvGKKRsYLgbKZ1ZuRwhckSViyaKXrzuogE4koEv9GU4YTnNbDt4Ag++907xHTna4nBcVhgjBCuuf5mDO7agp9896sYHJqQnoL5M3rkPpMb347CaS+SFeP+SW84KZ6VtL1eq+JyyP4n/N83A5sQItQ0FobrNrDn4DD2Hh1GIh5HLKp9DasX9ElR7rTuXqTjPM8GylVXVjQMHR/F+GQZfjMsqwgi8FH06hgqlDE6WcKx4Qn8j8v/GO/7wAef7T8Hdv9WAauAVcAqYBWwClgFrAInUQFr1p9EMe2urAJWAauAVcAqYBWwCrwYFPj+1/8Ft/3HvwqyI0Sz29i79CLF8jWJa/Eo24z1KVPTIHICDz/4RbsJ/18KOcVcf/Kvp4L9aowyUU/ufDpJwz4mhj0Z9ATNuG5NkvHhUAOpuIO9h4bxzTu3iOlLBEzNcMojNMCNYc/0/YWr5+HCdUuQSNCsV5wM7ehws4mSW8NkqYrxQhn3bd+Hrp5OLJ8/HdOn5ZHLZCS9z8tzDAudyXbP89Rk58XQTQfLads+xP2mfa5DD25Cw5fnz8ED+e7xRFS47TIsYRPs1FyktSPh2vtarCqcdCJtyGP3fGHDp5JJMYmJt3kCpscMWzj+CEeiMkyQO2zul5ju5pBPKJkNsEh8DgwESE5GnPkpHI/ebj1vMtfl/PlMRR24Pp+RuuBeOOAol8pSIFtxaxgrlETHM1bMaz1fTMBT42BVActhadT7dU3Fk0hUqQP/8/p/kyETNRnoymGs4ovm11z/aaxZeypec85KFIoVLJrdh8Wz+tBs1OV5kBUd5roD7E1g1D+ZXc/ngoMYz3Xl3whLbzm0iThy+U2/pt0GjTAiCQfVmo8DR8exe3BMcD9M0JPbT3M+HYuhv7cLPV15ONEodj9+CHW/iWK5iqpbk2FUnMiicBOjhUm89er3STHun/6lNelfDH+L7TVAgo4SAAAgAElEQVRaBawCVgGrgFXAKvDCU8Ca9S+8e2qvyCpgFbAKWAWsAlYBq8CzqsD3/vWzuOP7X0OYxaMsGlXwd5s5zC8Dx77tVALOd7uh3BZLDvbyZL+5nfsd7K09na0/a09503R3JGWdSsYRjzpIiXGfQCoRk0Q8USE0zDlwuGPTY7jnkX1yHUzwMy3PAYQUtdKsDxMR4+D8VXPxB2cuQyIWM9et2BeavYrtacD16mKkTpYr2LbvCAb6OtGRzaCzIy3bxWIxGSQQOZNOJxEJMREP1MmN92rC0ResTJvrLsW6TN0jLOYzk+J8fSJK5vkT1QpQNOLdB+ayxvL1XAWRo780MBY1+jl8aDDZH5ZrbjY5AOAooqF8deHek4c/davbDXq5A7KN7ptcfQ2Xq2OvcxuOHUzaXO6XDhnCIQfCrTHnBScs5cLValXwNkzSTxbLKFV9SayfuWKusOV5T+t17S0IroWHo7HOeyyGfV2T9TWvjska8NN7H8LDuw6iWKkhHo0im06i5Pr4hDHrv/jp6/GFT9+AxbOnYfncAWHks7i43mCR8dRTrka9weG0Y3HM13XiaKplZdijiXQmLfo163XAr0lav+k3EYk7cv+HRit4+MAQPE5kZCDjasGtx/veEORUNBqFHwohnk7Lc8BnRPYbDiGRTqFZb2L9+nfjiiuuflbf/3bnVgGrgFXAKmAVsApYBawCz54C1qx/9rS1e7YKWAWsAlYBq4BVwCrwglRg20P34+b/+/1iYItJTsPe4E7ENBVTNrDQA0zNE6VoR4doPr3dnjavbTOi/yvDPthjkAaXlLf4zmEx6omHYUFnkkYnze0YDfu4Ke0Mo+p6GB4v4es/34gjIxNyBk44JEYvE/WyckBS62HEog7ecv5qrFk8CzHH0RS6MZvVXA8gMhCzv+pWUa76eOzxo3j86Ah6ujvk+ExW93Rk4NbrGOjrQiadEsSL8OHRhO9WEDLlrYKHqftwPR8kscgROFCIOsqXb+PH00gOUuWB5x0Umj5Zu/bvA3Ode6ctTLb7eKGIWCSMfCZN3xwIqR5SKUvDPpgCGPZ+Kz//BEaODhG0Y8Dw3cGhA8AVC/LMcDBgUPahSESeGb9WE5O9UnFRKJQRi4ZxfLSAM1bPl9LguBNCJhHTgUkoJAMSmtr8V1Y6iFmv6BoilGjWMxlfdl3sOjyKzTv3o1CqoFSpyetHiq48fZ+84TOSrP/cTdfiS59Rs37ZnH4Z9Hh1mv0cFOizrSiipiCM9BqnjivDiAa7Eaoollzh3/McZkzrRswhdqgpGCbqEA1zBYGPiXIZB4aLOD5RQblSketPZTNIZzMyOImnksjkMlPFweEwPNcT2TlICgY2Db+B9evfhSuueNcL8u+OvSirgFXAKmAVsApYBawCLwYFrFn/YrjL9hqtAlYBq4BVwCpgFbAKnEQFtm7aiJv/4c8RT8RNYFsdV7FnTYg7SB23fh4Uizan2OZqfradWEBxMeZ3+ymrb68GcHuX7dRPp9D4TK7TzKVRT4OcOBymqGnO8mcsnKUJOllyceuGbdi4Y585VEjMT5qlgsChgW5M5YQTwdsuOhUrF82EQx57oy7mOE1s4bzLOev2YSbDG2oY12oeKq6HPYePY3BoXPY7b0YPxgplHB8rIJdJoqcrh+7OPLLplKTliXNhopumrlurisEfCXMVA61eRdEwsS3HbtMqkJIeMvsCgkJfrhDQUlv9CPSTkluTcCfuxW+GUHR9HDgygu5sHL0dOcSjpgBWBiFM8pNFP3VnlMmu4xIpPBWzuSnPRjIZM9MTTdEHJjd/L+cfCcvqhrogX3jSLI+tS2Esmf4LZvZO8fF5X6iDrH4IywCl0VCUT7Cqgd/rtXOlQ91gcDRZP16sYNOjB7Bj/1H0dObQkU1iYrKMoyMFHBop4ZM3fganrD1VLmzd4hlYNGsals4dQCYZFcU8rsTw6nrhQXrerBzgQIK4Gx0KeFKAW5gsY7xQkfvf15lBRyouAnlk6NcbKHs+ihUP4+UKKo0QnGRSzn1g1nQZxFAfXluA2GHnAotuqReZ+Lz3sZgOy/jB1QV1n+fRxK9+tfEkvtvtrqwCVgGrgFXAKmAVsApYBf5PKmDN+v+TattjWQWsAlYBq4BVwCpgFXiBKPCe154hJaU0bwNDMQjCC/ojQKCISd9eKipZ/LbS2Se69Yppf2LKvt2oF7O5legOxAz2oZgXmrlM1tP0pllPg54JaZr1NEKZTKeB+58bdohR/wSSjOG+RwTxQ1a7MlxYOPqBP3o5ens6ASatqxVTzEo0jK4MkJQzmog4Edmn6NBoSvJaPo3RS7OW+nB7nsfOfYOS8O/Mp5CWYtwEMpm0sPbJOo/SMA+HtDSV/HTiatQ1nkp3EwVjdA9KXHV1AK9Bufg05ANUTXshcJMJ92ZTinUPHhuV0lKWq6ZiZihBlDxNeoMa4tUy5S5rJsixD4VR9ZqYKPP1Ixgan8Csmf04Zf6AMPYFpiMuOs/fFzObgwz+RgYano+MFMomMLM3L+nzsBNtFdHqSoCA66M5feXCMzXvi4mtyBtF3/BY/Ff2XYdoTM79PVv2YO/gCGYP9GDJ3H7E41Exv793xxZ89OM3tsz6m6+/Bj/89pexdukcpGMhRB1y5YnCYTGtQQiZ+8l9cxgzVnRRqriYmCxhslhB2a3JKg2uAkjRVKehTw2yOTSoXTQGJ8kiWW0pCO6LGvFcUaH3k4MW9g3wnvOD99+JcWWHKXY2HQgyoPDr8L06rlj/blx5pU3Xv0D+1NrLsApYBawCVgGrgFXgRaaANetfZDfcXq5VwCpgFbAKWAWsAlaBZ6LAX733cniFoyiPjyCVTraM9wB1Iglqk5xWO1mTyIqTCY4c1I4G3PSpzHxgnP8GquVJiXqx89sKaoPXKV9ekTdBsp6mPTE2NPFpalZqHnY8fhQ/+fW2KbZ+sP9mSFjovjjRYTHk+aK+jgze+4bz0dXTgSaNW/LlWyx3NVtZFktTlq8JkDRBir2Vgjd8fxq/LIZ1IhwcNMTc3bZ3UPQaGpmQVHV3R04KYTvzGeRySUmq8zoC/I4w4MnHCUx6g2ihzo4TtLwqxkeNfVMQK6Y7r0vZ/DxX6nJktIR7tu7GhacuRVeWhbNmECPXqca/6GIGBTSQI04MR8cK2LrrAIbGKygUq3LT85kkzl27SDA2TJzTZGbaX48Jwf9wxQNXGcQjem94PEooYwAOEFp1u203Wqj35NTTkGdq3hf91KyvCxKHHPvAvK/x63pDzPqHHjuEiudjem8efT2dMlShwf6d2zbhI/90Q8us//rnP4Xvfu1zmDPQjWQ0ImY9z4rdAZPFkuCfaKJTz0qthuNjRRw6NoZS1ZPBA7E5NM67uvLo6e3izYCTTOn1gx26XK2gz4zw9o0pr9gj6qQrDzjxoSbcV7BSgtvHEzE5Pq9LkFOyjymznkOMu+++/5m8ze1rrQJWAauAVcAqYBWwClgFniMFrFn/HAlvD2sVsApYBawCVgGrgFXg91GBD7//aowP7sKxY8Po7+0whaIhhCLEkjBlrRgS9SWVV0+jMUgO67/tpr3B5wSIm7a+1BbixbygHd/S7tVzb2JgSxmsFsOKWR9zJF3PVL0arkDV8zFRquCWux/B0PikpP6nXH+espae5rMppBNxFKo1MUxXzp2G1553Cjo6slIG2/B9Y34zdW7MemPC0vyWQD733VQ0TjtbXJQRgzYs50jDXozbJgT1wsuNkUkfCQkC5+jQOELNOibLLrxQGPF4DG5dMTLcB41u+QxHxLzXEYimz2koi+9LnE9wqTw274PB5RAJVKz62Hd4FLc/sA0XrFuEJXOmIRWPiUlPzI2Y+0zI81ybdTT9KsKRKIYma3h0/6BhwbuIOmH0dmQwb6BLVggQ++M3msikYoIi6ulMY1pXFvFYDMmYg5gT1XOnMR9wlOREmdrXYwYfWtVaN8WugVnfkMEGr5UpdzXs1bznp+s1xUAn9//w0ITgjzpzSdGcRxkplPG9Ozbjo/98E05Zpxgcfmx/6AH8rw+8B/25uDw7XHDBe+a6Po6OlcSkjxuzf3h8Eh7CiEr3QAQ9A9PknDhY4bPE8+E94z5ovIvRLwMQ+viOImy0lEDeK0HaXlZQCGYJci08D11hoTeS+J3WGEPMeq5a0MHIlVe8x6brfx//wNpztgpYBawCVgGrgFXgRa+ANetf9I+AFcAqYBWwClgFrAJWAavAU1fgHz7wbnSES9j40E50ZaKIOGE06iFEoo4kjwX1IUz1J/SQys/EhDQIm9/kzhsefRtYPUgfB+CcwJkMIDmB6R+Y9C3ESzhkmPUOEtGoJO0lFd5ooFh28R+/2mKM+qCbs80QbjSRTiTQnc8gn03g6FgZXdkEVsztwxkr5yOfy0oVa8Pz6KC2rkkY7MTFyAoCZbQLMcXwxYNkvS4vUH24DQcJ/Ewk4obFbl5r8DvcFw1vfQ0xNjR5teSVWg8OTSAcauLwSAHhiIMGE/ARXqums2n+qunbUlHOj9luydvTHI44GJkoY/vuQ9h3ZASnLJ2N1QunIycJbsWtcJIg29NwbtTlumqhJB7eM4h7N+9AsVRBPBZBJhVHdy4lRj0N6zNXL5RS31w6iVRC0UQ09NkrIJ8yZOGODQufRr0x6+VgMv2ZouCIWc9rkkGElvlK+WuTZbKasldefQO+TwyOctxpdperNTPU0f1yGxr437ptM35576bfeBN84rrrcPPnPofOdBSzcjFkosT4NDFWbWCsVBVzPByLI5qKPwEvRIOdHywi5rNHI57MeR1maUEwDXsiePi97/mt50iGLaaPIOhEEAnMc6Q4HGoWEWZ/gFui1nxfEAXEr6+84t240hbNPvU/bHZLq4BVwCpgFbAKWAWsAs8TBaxZ/zy5EfY0rAJWAauAVcAqYBWwCjzfFfjOVz+HX9zyTbzu/FNx94PbMXjkqBR1el4T0XhMmOw0JmmCTlnDQceosdgNj749Xd+emH8CP94k1vnKFh6nnX1j4vWSppdUPU153XYqUa+FrTwnssU3PLIPD+0e1P0Zlr7a58aJBjCjpxMDPTkxWw8OTWD1/H7M7OvAvFn9yGfSkt73yV2v+a3zqrNwNkS++RTbXfEzmg0Xzr4Y05pSl/w7E+7hsCTYU8mEJM/FHOe23C5YMUAkjLmukKjctvzAIHAklS9Jcg/lalWwLKEwS0kbODZSgOvVUaq6gmgJBgkxQbxEOEbByEQFew8cRalaQ39vHsvmDWBaPmMQOU2kEkyYs9CWdnkYk9U6dh44jl9v3on503uEXT9/Ri8WzpyGaCQsnP1kKiHpcq4S4EqHYBWA3iuuPtDBBu+DrsRom9QEbwZh42vSngOOBlP9YtZTQT5vTUnNq1mv+Bka1q5J2etrWMCqvzegfXkdV1nsPjiEg24GN9z8L//l22/63HlirnPY0ptJokqiPocmvot4zJHBCNn3MgwyqX7OY2jGMwkf47Nn0vQ07OsmOc97UC5r74Gk5BsNOQ5XQvC1gsRpNEzPggPP81omvvQdcGVAk0MIXpO+Rtj9fP/5/FkIv7xzw/P9T4o9P6uAVcAqYBWwClgFrAJWgScpYM16+0hYBawCVgGrgFXAKmAVsAo8JQU+9jfvxbqZcUmC0xj/xJf/AwsGuuB7DYTI8Y5FhSNOk7FW88WEVCxN2Jiyxo5tK5ANymOf+K9uR5NWDWuaxE827DVuzdfRKCVKJTDDaQDTJA4Mexrk5aqHw0Nj+MUDj6Lq1U3CXw304EN4+01g1bwZmDejC4ViRbA0/V1ZdOQy6O3KoSufQcwJw6vVEDYlurIPsxuWiurwQY1oKXiVY2ihqibsadCG4TV8YcuLWZ9IyPkybS5mPRPyGoc3mB3dTyhssEEtDZUnz/2JecsSVylZJVoFYlzX6nVJW7OMtVbzUCyVBW0jKfRGE/sGhzDKZP2+oxiZdCUJH4tADHrqGAk10dfbiVyGWBua5iHBx+w7MoaebBIXn7UKnZm4lPrGYhF5DYcAwSoDs6BC3HYZX8i16b1T+RUJI+l6+RCGkLn/xqwX051oHxr1dflarpP/eg2zqkNLZsmx5zUHqzuoWHuPgu97ksgvVlzcv+Mg3vq+jzwBgdP+Zrj2+utxw6dvlqGK40SBZh2RcANOqCloG0nJmwsUhr/goJpo1tVAp1kvKygEKUTuvQ4U+DveE25Pg11Wh4hJr89z8CFs/jpLhZtwohF5Jvg1zXsa9kzX83V8CdP2TPtzQMNrv/wdV2L9+quf0nvbbmQVsApYBawCVgGrgFXAKvD8UMCa9c+P+2DPwipgFbAKWAWsAlYBq8DzXoE/e/OFuPTCdWJ8svj0p/c8hCNHjiEhLO0wQJ45S1wNp36sUBYjM5Mky/tJhn17Wj5g0rfz6sWxNuxyY3yr+UrcDE1rydsbM1sT62J4GoOcqWdhhktJKlPnRMYM486H9qDsMomtnnBgrAfpd/785acuwbTOjJjL45MV5LJpdGSSwqvPpBLCKmfBLGniavArP15KZRs0nvXnatazeHbqPHneNJiF5U/Dvl5HOhlDKu5I4aqY3OYaQiGy7PWxEA4+jX6asu2YHbMvmriCvTGYIe0NoMnbQENOS/Eqcs38gTDPQ3B9D27NQ8X1MTpRwvZ9R3Df9oMYLZTlDJliJxZIk+PK+6e5TLTMS9fMxyXnrBQjOhEl1kYT9Yl4rG1lhcEbSaS9obx1GUIoi12GEWbVQECol0tqGfeK3gkGEWrWK6++YZLsynDX5L2k2xsNeKa4VZ+ZqSJXLaZVtv1kqSrXes1Xfvjfvvc+ed21uOnmT8kzHm76gvvhCodEKoloNKYHNssz+BzolEB59MTgBH0K/J3ee75Dwqh5NTHe1ajXLgIpDWaiXopldeBFE57Gvpbn1qWXgNdIdJIMDIJj8tkSc5/DGsUk3XHbvc/7vyv2BK0CVgGrgFXAKmAVsApYBaYUsGa9fRqsAlYBq4BVwCpgFbAKWAVOqMCjj2zGVz/5YbzsrDWAV5aCUPLRP3rzt9FPEztNQzci7HrGfFn2SWNx3+CImLfkmNOMDozZKQ59QKB/cspdTylIvk/x6w1SxhjlBmAjP+Q2NLuZNJYUthizTeQyKWSSMRwbGcNtD+7CRMk1pmmbYU9D3Djjl5y9DAOdOfm+WvNRdj1M6+5AKhFFOsl0OY+lUH5NwKvrLGa9ZNynhgfK09ekPc/JrzdR8z1JP2siPywInHTMkdR2Zy6LZCIuHHoa+5qsN+a/2ZdqqJ88B7X+p9LYcnbCdGcZK5n0ZN5P8XjkOmnmmrQ6kTDEBNWI0HE9lMo1bNr5OCrVmpj3h4cLiMVjom1/RxqLZvVh1aJZSKcSSCcdRCMhMYxNbl7OR687LPOW31i9YAp2uWE7Hshcrkna60CBV0dCjiJf1MhWI5orBxR5I/rI8MGk7cmrN3ggHiPYXoYVrKglb9/3pb8gMvtMXPqWd57w+Z8zdyYc6T/gShEOYmC+1+LiYAWFFsfqfYnK9vy93kveB/4+MN55XtQ0atL3NOxbz7sppuVKCDXflcHP8lh+TZM+nojJe4vPY2DwyzPP1RW+Fgxf/s6rsP7yq054fXYDq4BVwCpgFbAKWAWsAlaB54cC1qx/ftwHexZWAauAVcAqYBWwClgFntcK7Ny6CZ/8yF9i/uwZOHfZDCnMDEWi+Patd2HTtr2Ccslnk+jt6hAHthlSRviBo2PCTKeZOb03h558xnDd1cQ1ZPaplLtR4TexOAaD08a8D5L18hLy34UTTqMeGJssy6Bg1kAP+rvyYtbXXBe33rcNY8WqGLaBgd0ipRsDfMH0Llx02lIpYaVZTAObzHWa6ImYJt8Ds1z54WE4grcxiX/DGye6n0gWDi5onArihGgUcuIbTVTdmiBRovEopnXltISVKBknoml8g9Bpx/tIwj4yxbOXZL9JardWHghGxqTNQ8p2D7A8qrlqT4PXbCb7oMEt2JxaHVXXE2QOkUE1v45SxZWUfS6TRjxKvIvibgK+uvYKTK004CGpMY8laB8TPQ/MaD2uuQctNj/AXl01v80wwmwVpOmD5HmAh6G2ej90WKG/b8LnFQVlx2Zow/NXFnwTrltDyfVw6qV/gjkLl5/wvXfjTdfh5k/f0FrBESCTYtGoMeMNhikUQiIeF0M+WO3BRD3fL9SAqxioqyCB+Nw4EWHe84Nacps6MTa8H34dXs0TlZyIY/BI+j7gIIDnwOFBPBozKXy50bJyoOYpv3795VfjCovCOeH9tRtYBawCVgGrgFXAKmAVeL4oYM3658udsOdhFbAKWAWsAlYBq4BV4HmswD9+8I9x689uw8rF8/DKM5ZgTm9OTPHxUhk3fvOn2L5nEDN6OzCjrxP5bFoMUc+vYWKygl2HhhXbEXMwe1onejozgqsRa9EUrrYRcPTn8n8Bp97wzYOfPSlxr4x3FpYqTqRa86RQlZ9jkxVBldAIXbtgGh7adQibdh0SVntQXBqY1zScabDO7e/CH5y9AlEx4IlbUXQLE/KBMT+VgjYpdkm4a+K7GaTeyZEHtPTU9xFx1LQl8z/JRLUTEXY6hxpZptSJ2GHJLFPYhl0eMqW5gsYxWB0x6wNmvUH5qFmt59Jugiv5X3/Er4JBA9EwQm4xP5eCVmN0i9lNnr1JrvPnfD11pbnMfcjqgrahRWulhLl5QSkw8TxaoqrHCgxsOU+zKkCZ9bw+akyD36xQaDuGpOOJwDGYFz5P8llXAz44nwB5VJeVBVriKwa+0YXnzteVqy7iPXNx4Vv/4im/65avmI9wJCTPg/zXpGnuyPmSIc+EPAcTsSj59CoEOfOy8iFIyrteKxnvxJR3r/oEg4uIGPTcn+fVkUiQi6/PBFP6gtmR7oMA+K/XKfdSnmkdWHCI4dUUCXTPXfc/5Wu0G1oFrAJWAauAVcAqYBWwCjy3Cliz/rnV3x7dKmAVsApYBawCVgGrwO+FAiyX/cEPf4JXnX8aVi2cgQUDeTErJ8sV/GLDI9ix7ygefvQAHCeMvp4uOKGQ4F4KkyXhh9cbTAeHMaevE33dOUmoh1giGoDLAwM+cO0NPkW7W6cKXIM0fsByV8N4ChveSusbs9urNzEyWUGp6uOc5TOwZ3AYt23apUgVk3bXGcBU4rwjlcDbLzlTzHqHfa9i+Ar4poVo0aLY4HVkkRM3o+Y8E9z8oPnMT5qsTIzTrFdeuRrS1I/nQHM1lYhJQasy68mm18GBcNKNSa9oGTWm248/9QAZcLp663q2QcI+wMK0fqNFpS2sDNEphpeuhB9iZZR1z5y3gn+Cwl89r0D7KaTRlGXfwhaJCa/4l8CUZzmx+vF6orJfM4ygTkGqvnWNJqWv58pnSXE3NOrJwVcEkerE8+bqgKB8VhVRjfk1980hBAuHne7ZuOhtf/mU33+fuvkGfPazN8nreY+JpNFy17Ck2ePxuHwd5f3m+UjxrD43NNK5yoLnz+Q9k/E8IRbU0vCvsxTX9VGpuLJPGvg0/1lQywGJYm6I0lHWf7BCgSig9uc/4PbzolzXg+/Vcc/dDzzla7QbWgWsAlYBq4BVwCpgFbAKPLcKWLP+udXfHt0qYBWwClgFrAJWAavA74UCr3rJCgwOF/C215yH+QOdWDizS857bKKEO+7fgaJbw/d/vRNNGpl1H03Pg+/WZBspRQ07SCZimN6ZxUB3Btl0HE3fJISlnJYIkCaaNGDVBVcDNjCFZUfthbBPxOLIr42xL7gZMU3JA49jdLKCY6MFrJzTB9dzccs921D1aJwGvPcpdrrsp9nE685fh4HONHLpRCudLVa0lN6a5LcZFOjqAC0CDQxsScYbNryi6cnypwHOklVy1tV0DQpTib5JxqeKeCUtLqW1atwHCWwprDVsc03J6+MTIHD0HIOfTWFmnrCNDDfaVgS0Eu5q7pvQuyJypLR2qsC1hSd6gllvhhbGcJdjmQMG+wpOSg3zKb5+MNzgz3m9UhBscEKikbkW7SBo49WTx28Kh3koMbJDHJqEUKvz3oaEaS8rOMj/l5UXat3TyC+6Pta8+t0YmLvkab3/iMK54cZrJUFfrVZNX4Am7LmCg+Y77xUHNDxOJOKIpm61pqsyHG6nBrwijCBGvVvzRWua83KPBTHE1L1uJ1/TtJdBgZbScjsOLIKBTPC14o10dQRxPPfcZc36p3WT7cZWAauAVcAqYBWwClgFnkMFrFn/HIpvD20VsApYBawCVgGrgFXg90GB3dsfwnvXvwV7D4/iDRedhVULp+O0xdPFRDw+VsSvNu3AeKmCH2zY2SpZDXAlAmdheWnVRa1aRToRw0BnBtM60sgm4mrOsrDTGPY0Zd1aTfYdJTaGBrbjqLFpCkkDhzRI3NOCjYvJqQZmzCSbpfS0CdT8BhLRCNLJqOBPvvvLhzFZqbXMejMHMEgeTdifvmwOZvV0YMHMHk3CS3xZffrWeQSJfDMckELVFs9HDWn9VvEzwl0XozXUKl4NilNj0Yhw8cWgZyK/LVGvKXvl4iuzXg38ADXzZFa8+uTtRr1J3BtT35xUK9XecpxbLrvJ/5vkP7/TFQC6geCCAiM9wOO3JgSGNR+E/M01Sxrc5PPFq+fr2ldVGC05sgmGNDLsMCsexKxvYXrYAaCJ+mC4EDxHxBtViEGq1cU0533ndjLsCE8hYgpuA69+3zVP++238f4NuOwdfySmeaVSQTwRB7n1wcCGqXq5H3L/eJ/C8Gq+mPaxmCPPXPCcBsMHubfGvCfiSNL45v7J/lr8fl2xIc+VGWbxaxr6HEwIAqhe1w2aBr9Ub+CuX2582tdpX2AVsApYBawCVgGrgFXAKvDcKGDN+udGd3tUq4BVwCpgFbAKWAWsAr83Cjy2bTPe+LpXwfXDOHPVIlxy9jKsXTgghuHR0Ukx63/x0B4Mjk6KKSrJXrBctfwgegEAACAASURBVC6+MBPBmXRKrtdn6rlWkwJTlqjSeE5HWaiqRncm5sjPWWzq1etIsHCV5ZzG2BWj3HC+acbzQDyPwEzWElFlw1cbaiov6M+jLxcXVnzV9XHPlr3YdWRYjd421rems9VsXjx7GhZM78GSWX2K7GlLrAcIkoCH3o6qmWLJq+E69To1u706jVvFwmi2HnA9H/GYIxgcImKECR+k501iXFnvUwn7wMBtx/eIXx4YvQaFE2BgxL9tlboaNIvBw0wxcyT8b0xxsYTlBzKnaATlrWblQ9vTGxTYBlibVrrf6BuSK9UzkVUPBrfeaLGM9Gd074NkfWtFhUENTRn1yq5vfXCgIAl2vW8sw+Wz06g35Bng/hRJo/ggmuVcVYH8DFzwlj//nd6DN954LT557cdFn3g8JsMmaiiGu1wIv44K+oZpd2KAiLThPZcS2WYTNc9HMhU3Qw/VWAplfV/6DWi6M72vSBz9JP+e2J9EQjE6ooP0AITVpKdZb1YfcH88Nj9/dac163+nG21fZBWwClgFrAJWAauAVeA5UMCa9c+B6PaQVgGrgFXAKmAVsApYBX6fFPjEh/8MX/7md+D5DSxaMBd/eM4KnL9mvrC7Rwtl3Hb/I7hjy34cHS+KKSvGYSgkxiO53jQTifcg05sfNFc93zNpeRa4qvkq5nZIizTFvPT8FjKlZXQKVkeRIEEiOR6LadqdCWpTZso0Pq1yGp+LerNY1JsSw7NWq+PoaAG3bd6lx+R/pmxWC2YNLx4hXP7qs9CZTiAZc1rnMYXaUTM+YM4HBn7AXteVAHJSLcNeRhiGUT8VfKdOdQTJekXcKA9eU/aGXR8w3YlD4Tm2scsDhnlg1rc72e1c/PYSWDnvwKxnQt1oEAwrlFdPBI4a0e1dAMF6AU29Txn/NMJ5bsG95H3mtXCAQryRamfMeuUEybbBygDuSW19UygcIHEMLiYw7KdWL+gzoyWzpsSVZathXYWh6XQdE1BXKfRtNFGseljxivWYPm/p7/w2fPtlb8b9998nx+K+yZLX6zUrMOTC9F6ycDa4Tn2OFYcj25rnnMgaJvX5IasAHA4YFIEj6JyYsu05lJCSXzPc0u5ffYb5ERTu0vgX875exy+fgln/g3/7KlLxKA7v2YFC2UXH9AV451Xv+Z31sS+0ClgFrAJWAauAVcAqYBX43RSwZv3vppt9lVXAKmAVsApYBawCVoEXjQL//KE/xb987bvIJJOY0d+LN124BuesnINKzcdIoYh/+8VG3LZ1vxZfmrQ4jVXysl3XFROTSWPhetO0j8XERG80FNlBY7GVVjfIGBqUfB0NR5rA9DXVrFQWeJC85hAgKOQUY1QSzFrGGRKzM4xZ2ShmdyRk2FCu1FBxPfxq6x41dAPEi+HXB+l1nte5pyzA2SsXIBam2eu0DNfAGBaz3hTVyrm2mcythL15SsTDNYgcZdXra9VQbUiKOhGPTpXHGvSJonVU1QCBw20FEdNmdLceRr0JLQAPvwqQKmK+83xb96kR5N2hd8JAe8Tj5rBA8S6t44RpvBumvRj9QUesfi1mvQwRzEoH3idlz6BR5+DGk3vDU29dl7k2DfFrsl7Ld03prMEB8Rx4/sG5BEwi6s6VCeS+89kKhhtm/tOSJUGz23HgNoDDQ+NY+6qrsGDpqmf0Hl6zeqEk+WVAJDe4KUMkYcfzeWqGxKjX4YGm6vlca/Gs3gu+RyqVqnwt7w3pLTBYKNFBVwgowz4k28jqFV3qoCspTJo+6ALQe9GQ9xUHXr/NrP/5f3wN27ZswsaND8i9m9GTQyapGm7Zdxzf+9m9z0gf+2KrgFXAKmAVsApYBawCVoGnr4A165++ZvYVVgGrgFXAKmAVsApYBV5UCrzlolOx88BxdHd2IhyL4W/efB7m9nWg4tUxNlnEt3+xEbdv2a+aGFOSPrTremJEel5NsB00K2k20mwWJAqNYJqyBuOhPG/9Wdhs44RpUkYM6oSvU5uWBqaWk6oJGiS6majn/pk+jsVjYoKGGz7WTc/B9eqYLFUwNlnG9gPHpIw0QNkousfw2E2iPZ2I4upLz0dHKiZonla6vK3MVrAjxnjn1zwnwdsY1IsmrU3CW1jtarzzeDR1JcFuCmfTibgWpcqgQU1rKdptS9cT5aJYFzXx1bzWVLkE91vMfB1EmP9Jyluu0Ry/dV5i7kdA277JJmCjqQ4yFO3Ci3F9X4zlyWJZE/ct/nwYLMflUIT3THVSjrqE5+X7KVyR73loNohHIsdfWf5yymafcm3mmsTAN2Z9gDoKhhTBG5CmNfn0PFsm54lTkmsNEufNpiTf2QcQijgoVGuITj8F57zyjc/4Pbx18/1409vfZFZBKN5Gz7OBus+viWOKSbo9FovJcxkk8Hlwr+aJljJw4nXy94J4ipi5iZ473zOCDzLdBU/AHQUrUvRJaN0/Wb1ClBTN+jvu+y+v9aaPfQB7Ht2BRw8cRzYVx9y+Tjhh9j84ODRcxOe/d9sz1sjuwCpgFbAKWAWsAlYBq4BV4OkpYM36p6eX3doqYBWwClgFrAJWAavAi0qBPTsexofffzUmyzXMntmHiVIF73jF6Zjb3yFJ9ZGJIv7XF3+EI+TVm1Q1jWYa17FoXBK7I8Mj6ihLGaby5GkC819up0lsGpx1MZiZgJbyUChWJcCI0MQUM5QGfFDEabAngQHewoZEo5JGZpKZ+1icU6TMWKGMA8fHcGxsUpL3/FCzvaG4FsMAVwQN8LJ1S/CSNYsQjyjzvGWQm1bWIMXM4lgx4CVRTWNVHxMy87nf1ocw8XXI4JsENv/lfmnWO8SfSDGpMeLb0vMBe13Z+kHJ7NQAgMdQfvzU4cycQM8LIXj1hhyXZadRdgWwnFRY501Uqh7K1RpGxovY/fgRjI5PYLxYRdGU8dYkrh6cf/uBNPEu5b6iUxhOLI5sJoNazYVXcxGNhKQz4LSVC7B84Sy53zFqzGEFy1G5MsEgg1oGfljLWOW6TZdAcGWBac/9ECFDg54B96gY3fqMyLAiBCkcZglsI+zgrod24f3/9OWT9h6+b+Ovcfn6t6kRTyY+n+N6E9Wqi3g0IcfnoEqwRmLI66BF9eJKECJy9Dq5sa5O0NJlfZZp3k9hkYLBVrsewSqEAIEj7P6aFijXXA93/hdmPd/Xf/Xed6LpxOUe8BhL50yDV6shl0nhyGgRn/r2z06aTnZHVgGrgFXAKmAVsApYBawCT00Ba9Y/NZ3sVlYBq4BVwCpgFbAKWAVelAr89HtfxWduvBbxWBQXn7VKCmXf8rI1Yu7y89jIBP7+yz/B0bGipuLNB03FTCYjyfbJyRImJia1NFNY3GrY85OvCfjiNLsD7reki1uGJtEcfE1UDVGiXFgq6kQE9cEPMW2JQ6krUoe/y2UziCcSYoJ2xULoT0cwMlHC4PAECiUXrjGflT2vx27hV5hmj4QxsyePt11yNnKJmBjRgVkvKwOMOc7zpxZq1geGvcG4mCFFy7BvQ9RIKt+Y50xhM/3NdHhQlhoghYKEuRq+avoKG7+VvlfRWxx88YJbZ4dmOIajI0Xcv+VRVPwQOvIpVF1XjPRyxcVk2TWGfAOur8Z7jQ6+ub5WKaxJ+k8x4/XeBTgWxcA4SKYy6OruxRlnnIGx0RHct+FueJKobyIbDSObjuINrzgL2VRKUvTK8ecgIFhZwUJbfq+4I2G4h9XcDkBLuupAr5tDHrLomfCPGiSN3Ec+W4AUFMdiCYwVq7juW7/A9392z0l9L3/+szfiE9d/0jDoQ3CrNTlPWV1AZA2T9fE4EomE3DNF3RgDPhyRZ0efK8Ozj7KAmKW5ZNtrGXGwWoHPN58bDgdkVYk8C2HUG3V5/gQZZQZdfLYqlRp+eedvJuu3bn4AV7/zTZg3cwbCaILDpmVzpsH3PaQScXTMWIQ/+dA/n1Sd7M6sAlYBq4BVwCpgFbAKWAVOrIA160+skd3CKmAVsApYBawCVgGrwItWgU999C/xre/cgrkzevHWS84Wg31eX078WSa0b39gJ274/t2Gi64J4QCfkk6lxVBl0tit1DA8PAqENEXOxDuT7/T3+TXNxqAQk4ak4E+Y0HYcZDLpFuaF39OkDHAhLKpVFrtiZWgKl0olg8dx0NHZIYz89773fXjJqevw3a/9C+69+y7sPzoKwliMV2yKYnUfun+TEHfCuPjUpXjJ2iVIxyJqg5oyz6AwldcbmPQyxBC8jab0W968FJ5qwl4KZE2inyW9xPPwepg8p7EcJPinBgNTCJQAC6N4GUXkGI6MYb0rEoe4G0/wOk0U3Sa27zuGzTv3w3VrODo0ingqCScaRzyekO1L5ZIYtU/m0M+c1iHXM7M3j1KlKhghJtWJu9EUv44UuA9BE4Ud5HM5ZHIdGCoDy5Ytw7ZHtuDA3l2Go+4L2iWXCGHd0nk4dflCOX8a0zKkYM8AbWuaz75vcDm6MCNA6qhlrx88B+pXKFWQScRkdYIghMTcd+Q+ONEo6s0wvvnTjXjosUP41YbNJ/39fONN1+FTn7pehkfaRTBVdMuvc/k84vGYrhIxqwQ4gNL5h5r0sgogGpV/2ecQGPQBz58nHfQCRMyqED73cr9ZtMuuBiKjWis26pLwv/7az2Dt2lOfcM1/8Z534PE9j2H53AGMF4oYL1UlWU/2fyoZR8f0hXj3B//ppOtkd2gVsApYBawCVgGrgFXAKvDfK2DNevuEWAWsAlYBq4BVwCpgFbAK/FYFbv7YB/CVb30Pc6f34bJXvQTZpCPGLREjxOD8/P4d+NQP7pHvla1Os55fhyVJLIx6Jyqp98nJMkZHR1pmuyblw3Ciyvvmf0xJ06xX3Iqa+mTPZ9IpMaPF1DSJe/6eJrmWoTLBrCa5mPY1Le7kNkSNbN+2S173qeuvwVc/dxM8v44xGrzpNDzfV+yOQdmw/FbT5Gogd+fSuPy152JgWgcSHBbUacjWETLoFinB5XFltYH515j+4uu3Iu+6nZi0pqCV21dqnsDmuXohEVezXrdR5ExgTdOEZtJaESgkv1Bnx2ToWTjKazBs/VBD0tJeI4x9gyN4cOdBVFwXB48MwUmm5FqZgJ8zfyEavoeuSAVjEwX05JJ0yhUdNLcfi2b0wGmGMOHWMVkuo1SpoTOTRkfKQV2QN1qoSu01wR5FqFGX8uFfPLAdByo59Pf3Y/ej2zE2elyS7z51ApAINZGMNPGGi85CPs9VEDTaHdlGqgsadTGPIyEtU5V+AaKUqItIyFUWDRwamsCx0QIWz+pFPp0QTrxgZCJR1Ou+8Osf2jWIf//lQ2KmX/yyC/H3/3jdSX/X33Djtbj22k9oGp7FxW3YoHwuj0Qy0UrKc8AUMOwFucQEfkOHNrq6BDh90UykYlE8eug4RgVFpMMevk7QUcaoD14jQ4CIPsdazNxApezi2ms/jXVPMutfe95qXHTmanmWjo5MYHiiiLkDXU8w66/86//npGtkd2gVsApYBawCVgGrgFXAKmDNevsMWAWsAlYBq4BVwCpgFbAK/A4K7Nu5Bdd95P245a6HsXrRXFz2B2dI+pa4FpqRTDT/z8/dgscOHTflq5qwpqnMBDGRKDQDE8mkHJ2GfblcxZEjR6fwJsKuJ9NbU8H0GaV4U5A0U4ntdDqFZDIhKXkxLYNS1bbrUs67Zq5p+tOk5TE//y9fxmmnndHacuGsXjFDa34dqVRKzpmmMFPdNIPJ7Q5wOkxz0xxdt2g6XnnOKvR2dyIejSFEY7/uiXFPZzRAkPh1NeyD7wWRYxA7gicxxn2AkqFpW3Fr8P0mErEY4nEW8CruhlW17R+SPhfsiSbaZThiku00p2nUB8WqDTH2YxgtuLh7007sHzyOsUIJoVjMoFgSmD17AU5/yXmYVt2FWV1JKZjlkIPnT4xQxAmLYR5uRlBthDA8MozxyTJm9Pchw1UGxMNzOEPR2CPAwQjT9c0Gqp6PBnzc+K3bkexdgGQqhT2PbdX9mVS43q8mkqiL6d/TmcfyhTPR1ZFDPpuAE6TpZRjSxGihjGgIGOjtRAMe6h6PH8KjB47h8UPDWLagH/2dOXTmM7oSI+IIL3+iWMU3fr4JR0cKAi9iS8KVV78H66981+/wrvjtL3nTm16PBzZtlAETBz6+R+yTonA6OjpF93rDb6FwtH+BuBtFPq2d14++7jxefcYSRf/w/lLaUAiPHTiGTY8dxK6hAjqyKew/Nib7Yb+DDpkUW6QVx5Dj87jVSg1vf/sVuPqq97RO/Kf//jXc+p2vYvG8mRgvlGQQUq15yKYTMtzIZ1NIT5uHd/7FR0+qPnZnVgGrgFXAKmAVsApYBawCJ1bAJutPrJHdwipgFbAKWAWsAlYBq8CLUgGa9X/7viuwcesenHvmarzmnFVYPLMHcTEgQyi7Ht7yv78qxripNlXjMQTlctP8bjYl2U6DlgZwnaW0I2MYGx1rGe4066NRLdukse+6Lkqlsuw3QIEQsZLL55BKKrYlwOQExj2PxdQ6vUqy5uWcQiFcecW7cdWVU0Ylb+QN134cX/7CZyT5XyqWUPN8xeY4UaTSWdRqVUxOFmRfRJTwWJlEHPGYg7NWzsNL1y1FRy6jhaFgqtxvfdKsp3Eqpn0bDodJfmGP8wQktR8geJqSrHdrdaTixNKQW09TnkauPnbBawI+uWBeAsOelr5MNcKK9aGZL6lyB8Wyix27DuGerXswWigikUgiGnOQznehf/pszJg1BwPRApb1OkjGYoLnYfKcdq+iZKQJl24xKp6H8YkxFIoV9HR3I5skfz1A0+i1yFoAPTFNlqOB3YdH8fGv/BhdfTPglrWEmEMAgoCoa4D64UqCYKgRZvmsExHUTjoeRX9vB0oVV4ZDtLU7cyl0dOSQisWQzcZxbGhcuhT6OjNYMqcfc6f3yPUTBVQtl/CTX+/AjoMjaIYc+J4n5bdvu+ydePs7rjip7+vrrvsEPvPZm0C0EY16eUYjHPZE5dmmgR6NRQSHw9Umb3jpKhwfK6ArEUMiGsHa5bORT6cFM8QFJIIa4tCK5nsjJGXOVDaaSODQ8JgMRn7x0B7sPjyiPQ2y6oQlwr68DzlwqlY9XPa2K3DVVe/GT//jm/i3L92E3s4sqrUG3EYYM3qzSLI/wlH2fc3zkMskEe+ajcs/8LGTqo/dmVXAKmAVsApYBawCVgGrwIkVsGb9iTWyW1gFrAJWAauAVcAqYBV4USpw+w++jpuu+wR2HzyOy153ERbN6MKyGV1qsIabuP+xQ/jY136q2BopwVQDlt+zUJMJYzGY+Qkm7BNi4FerNUyMFzA0NKSom2hUjMZYzEE2l1XER7OJsdFRQdQEJaOZbAa5bFbNXmHaB8gXmppawsmhAM16lnpesf7dWL/+N9PTN153Db74uU8jlTKJ/4ayvcUcD4XQ1TMNw8ePoVIpIZ3Jw/dqCDV9RCNMZUewdE4/3vTyU9HTkRHuPo11GvFMcfuei4YY9U34fgO+rBBoCN+f5r2Y70YnReFoqrla8yVZz1ULxAK1Z+q1TFULZQUzZNx7E2iH3whjYrKEUCQCauTVa1Isuvvxo/j15sfgNeqIJdMA/00kMGveQixcuhzRuouXTPfghHg83idNZStjx9B7TGGp63s4MjwueJvOTALdvE88D0n7M+Gv1a9CYJGZSQg1z8V9Ow/hR3duBmc4B46NSYcATeFYNNJKnU+Z9qqPFg7zdHXFglxnvYGaVxOzfmZfBxIcBoVCSMa5H0f4/BwErVs6G6sXz0UzHAb7DH5671Zse3wIiWQaTiwhhrkTjeE1r70Ub3/H+pP6vr7+hk/i5ptvQK3mwYk4QChIuddl9cj6V50tJvpbLlgL1/NxZGgCuw8fR2cujVm9OSQTU+8ZGYRIsQEEGcRn06/7MlgqVzm48KWfwTMrOQ4MTeCBPUcxVKjosCYUksFLreYjE3Vw9eVX4JZvfUGer3wmhWY4it2HhnDK4hnIp+JIJ+NwPT6jPpKJKMIds3CFNetP6vNhd2YVsApYBawCVgGrgFXgqShgzfqnopLdxipgFbAKWAWsAlYBq8CLUIEvffxv8eVvfg8jE5N462vOw7KZvVizYLoaqajh775wK7Y/fkyRL0FqvA31QgOe+BOmij3Pl/JMJoqlSLZRl3T9CBP2YvMCTjQspmYum0M8kRCTe3DwiEHiNCWR3NnZKSY7jetYPNri39M4ZqJd9wSsWbMWN97wud9619Ysm4sU2e0GYcM0NBnu+Y4eSUYXCgWMDB1BKMREfx4TY8OSdPbqdaSSaeQzCZy9ci7OWbMAXfmcGMZMt9fcMmrViuB3aM4TKUPDnmYzDXvFlagVz9Q+0+s0XquuL0iTVCJmzO+gQpUImJC8Vox/2uAGccM9jRUmMThcxNHhCYxOljE0WsBkpYpEzEE0FkOTKxqUNoOOzh4sWbYCcxYsxnhhEkOPbcTrz16ERJTce6bA6b0zYd2UVDoZ/LJSAUCp6mLPkTEMjkxi2cxuTOvMyL3ifY9yuMBBiRjtRArV4SOKpjuJH23YgW17j+F1566GE3Pw/TsfwJbdh5HLaeEqhx3EDLF0NlhBECD+qZUi/3VFAo/FZ61UrgiGqCuXQSoRlXPmPngeS+f249wzVqFYrmLbrgP41cN7ZFiUTmfR0zcd9SZw/OggXv+GN+Oyy688qe/qDRvuxdsue7NZkaG75v1/84Wn4opXn206FfRnXAVSLNcQi8WRigIxcugjTmvgxPeOMPp5zcKf15UaVb+Oaq2GWq0mOrBDgMW/glKqN3CkUMXDB0fkGeZra66HaLOJNbO60fBrUgJM3FMDDvYODuHUJTPRnUshm4qj7Nbh1z0k4lH46QFcbZn1J/X5sDuzClgFrAJWAauAVcAq8FQUsGb9U1HJbmMVsApYBawCVgGrgFXgRajAh6+8BD++6xEUSlVcful5OHPFXCzo7xbTcOu+Q/jwV27V1DNN1aDUskkiuGJQiPCgYUzePH/NVHEk7CCRiIlZyQTyyPAYxscmtJSWpqthfHd1dkk5Lc3ZQmESk5OTpnA2jFwuh1wuK0gXTeQT4aLc+YDl/slP3IxTTln3W+/aVZe/Fdu3PqywFjFCaW5C0teVcrFVckujNN/RhfHRYSkApanMn6WSSSmE7elI49w187Fu6Vwk43FJpNfrHmrVKvwaWfS+FKpKea4x7CmamNpmNQK1o9lKfdIsIQ14/ITCNxtw/QbGihUcHy+i5LqSkM+kspgoudi59yBcz5NPolKotyT3mYwP/msA8UQafdNnY/ac+Ui5x7Bh42Yxzy+7eC0WzJwOr94A5w1ctSBChMNi/rJEWAYEoTAe3HEA9zy8C2982ano7cwgHIki3PAQZymuwfpIopvnAgd+cRxf+M+HJCH/unNXYdaMXrmeQ8dG8O93bMLIeBFjFV9WXHD/AY9fEDw0uutq1suuBUmksCUZFjWaKBWLkh7v6cjKkIMrM7ja4dzTV2JkrIANj+zFRKkqwyAOf6bPmofjx44K4ugtb3snLr/i5DLr+bAtWDhLVnlEHO0PeNWZy3DFq16iyB9TmswLcUzXgJKLQoiEImZBg0E8EeXU1N4GNf21C4FDL7dWk8+K68sQRcz6ak32IwiekINN+47i8eMTqFRceZbPmtOFyTKHOFF09fRiaGRc+gfWLZmBrlwK+VQCZZfJ/ZoMUYrhDrz3Q9e8CP/q2Uu2ClgFrAJWAauAVcAq8NwqYM3651Z/e3SrgFXAKmAVsApYBawCz1sFPvjOV2LD1r3IZjO4+KxVWDmvH7N7O8Qw/dAXb8HW/Ufk3GlO0kgkh13SwOaKai4NRBrwjjDsacrye2V2awkn0SUsnT129JhJcmtyPJGIo7urS0pnud9KpYpjx4+LoUu8CBP2nV0dYtZHHeXkK14mgpUr1+D6az/93+qqZv1DrWS98OWZguc5GdY8C1rjiSTKxUILHM8kNBPwNMWJ26FxTt73gum9uOSMJejuyCCaiAuGp0YsTq0Gz6uLPjRN5dOgYoS3b7A4Vbcm5aBcNcD9MymuSfwGavUmql4TxVoD48VxHD42ioODY6j5WuSq1x0UzioHXlPZ3CNxND5y+S684qxlOG1+DyrFMm7buAObdh/GJWcswnmnLhMnnJfD5LV8CEZGBxhcMcCvt+4ZxC13Poj1f3gu+rtzSDghKRHmUEY6Axqk5jcFXUQ+/JFjI/jSj+7D/BnT8JpzliOXz0jKf+vuQ7h/234snt2PnfuP4bHHD6FQ9ZHOZCWe3yrRNaskBMkvQpkCYylmNaW+fh3jhaI4+NOndaEjl8K8mX3Yc3hIkD2y2oKDHIoegl5To4F3XPnuZ8Wsf+vb3oT7798gz/CM7jw+/t7XI25WDwhdiAOHhrlGU84rqwqCsmBzLzltaR+E8X6KWe/X4RKb5Nbgup70HRCLU3U9eZ94DV+GBGTf/3jzbuzYf1Red+qMDoxPFtHbmUdHB78ui3l/2pKZyCTjyCZjcLlvMv0jYfStvAAvf93bn7d/m+yJWQWsAlYBq4BVwCpgFXihKmDN+hfqnbXXZRWwClgFrAJWAauAVeAZKLDv0S246R/+Ejv2H8FZpyzDuhXzMLszi2TMwSOPD+JDX/yxSVzTOFXMi5jE4t5rySqZ2mK0hjQxTyOYCWca8bEYOfUkkIfg1TzBdQweOaJJdL8uaXkm6PP5rDGeIfujaU9TmOntfGdeBgkB716KXf0GbrrxszhlzW9P1fMU37X+bXhky2aJbItJT2OcqWTf0zQ5U+/hEJLJDErFCXFZY7GEDA9i0Ri6ursFr1Ipl4C6K9eSSyWwbuEA1i2bi2w2JT+jcS1J8xoHE3ptnkdkSR01vynHjEVosirmhbrEyfaPxhB3HDFmHz8yLJgbFsbuPjyEYtWTc6MpS4OWqtPMZkmreOuG+c80Nv+b15fHFa88DaE4ETsRhOoNE6DKwwAAIABJREFUbNt7FN+5YxOWz+rEGy86A6lkjK8StA33wx4BnnsQaa9UPezcfxTfv+NBXP7al0pJaTIWkWvkOfA1wfChxuusN7FjzyB+eO8jWDCjB2+68BQ4sajo9+COx/HA9n04Y8Uc3P3QQayY3YmhQhnfvf1+ZHN55LKZ1vCBz44a9ToC4rBHPpraa8CBBO87ByYcWDA5nkklUKi48tzxnKQ4lYXDBinzbJr1N9x4rXDrOZR5/xsvwLmrF0kRrEPGUNsKAd6/cJj3jfpNmfW8BmnuDbp9JV1vcDh8Txmzns8FP8tuTVL1uo3ipaqeJ+/FUtnFtkMj2PjYISzuycgqiP7+AQxw0BIL48jwBOYNdAsyibrJM8myZTQxbfl5ePmllz2DvyD2pVYBq4BVwCpgFbAKWAWsAr+LAtas/11Us6+xClgFrAJWAauAVcAq8AJX4I4ffAPf/frnxXR92Zmr0JnNoL8jKXzzb9z+AL595yY1T02Km2l0mtc0R5majzpRKW2luU50B/1H/pzJ4u6ebiQSRJ+ExGhn0pjb0Hgli3tw8Kh4xDQfWUiay9GQZ3K7ISn+Gs1v30e5XBYcTiKRFF55xNFt7rnrgRPenSmznia5pt5ppHO/ci7GAI/GEqi5FTHHaawSTULTfs6ceZg+cwbGRkdw5MA+MdmZiKcGmWQMpy+fgzWLZyEeDYnPzAy936ijyaJUYYy7GBorYaJYRbnqIZeKoSOXRjaTEvxPoVzFZKmKUqmK4bECHj1wXJL19HtN/2uL5a8/VAOb9m80GkMqncXy2d3Yt/9x5NIJvOH8U5DOZiXW7YSaKFU8fPb794D08j88dw0WzO6VRDV7BaT0V5jpvAc+6ghLcnvH3kF849YNeNel52HWQDdi0bBw/MOhiBkSQNA+NJRrXh2/evBRPPjYIeH6v3TVHBnAcJiyedch3PXwbrzuvFX44vc34nXnLseK+QP4+cYd+NbPNiIaj6OzI68se4c8+yC1rxfPZ4HPW7CKg4OieDwi2jvGzBfTm2gZmuQIoViqSBcA7zVft+aUU/HJGz97wufk6W5As/5TN1+P2dM68fH3Xoo4exqIfwoFPQUsfzVlvMFqCJYlB8l6PmfSLBusjtDBF89bhlFEExGFQ/RRzUNF0vU1Zfqb1QYsA+ZKglK1gm17jmK4VMPIeAHzutJYsnAeBroy8hwfGy2gvzOrZb/m/cWyYybxe5adi4usWf90b7/d3ipgFbAKWAWsAlYBq8AzVsCa9c9YQrsDq4BVwCpgFbAKWAWsAi88BVguu3HDvUgl4njZmSsRioSwoLdTjMYPfenHeOTxI4bBrcl54lACE5J4mEjEkZJV8uaLxbIY8fw9k9E0bfv6polpSoOdHHv5mgYxmqiUqzh8aFCS3dw+Lwn7nNk2LKasmuu+DAR4LKbuU+kkXvrSl+LG6z9zwhuydsUCJBMxgxoJzHrF4Hi+p6/XZQLK0xf0in7P48fjScyZNw/pVBqDhw+g6XtyHmLY04wNh5BJRLF09jQsntmNrk6W5sY1/ezXceT4KPYNDmHXgeOSgJ7ek8f8mb3ozGdkYHFsrICDR4ZxZKyEkqfHDyYYkvpv0vQNSRFsU51aHS+EIuhIJTBvWifOWjUDDz56ABu27Mf73nIhZvd1y6qECAtkGw387P7deHDn41i7cDpeftYK4b4TKRTw5yMRGsYN+Eyx15vYtvcQvvbjDbjsVWdi6dzpCEdCiMo9pZmuUHmW5QZJ9i//4B4Uq1Vcev4azB7oQTzKAl4PGx7Zj0f2DOK1563B12+9D5ectRzzZ/aIrj/bsA3fu/1B1OoN9PdPQyJO7FAUaHCAAhmK8JngfVdFphL3OvxRHBBROrFECulsHtlcB3bu2GYGS8+uWc8nZMmyufjzN56P81YvhMNngqsZhCak90zWQpipC69FvHkoGqe1csA8flIwy3vLgY8x7Jl+V7OexcS6SkM5/lpoLLgcM3w6PDSOI8MFjI4XMdCVwuol85FNJwSBMz5ZQncurfecgwwW2Hp8/n10LjkHF7/+HSd8H9kNrAJWAauAVcAqYBWwClgFTq4C1qw/uXravVkFrAJWAauAVcAqYBV4QSjw5Wv+DvdtuBcrFswStngq5WBWVx61Wh2v+b8+r6WfBrnCpDPT4EznaiEok9kRMRCZAh4bK6BYLIrxS5NdUCvhMKZN6xUDngY3jW6a9Y0mETc0zesYHxvH2Pi4GphNoLOrU8pqk8mEmPtM6gvTvabmOvd94csuwHWfvPmE92DdyoVq1hszVMtfeew6/DpT/oa8Lwx+5Z7TkJaCWTHGdaXAjJmzUamU4dWqiEcTcOheE0/DgYWYs1osOrsngwtOmS+luAg5OHB0HDv2HsbhoTHZXy4VR19XDsm4g5GxcTw+XES1oSnsFhOFyB4uQ+DQwNwAKVwVlE8TyWQWL1+7CPsPHsKegyO46vVnYXhyEp/97gasf80ZOHfFfDQJjW+Qm9/E8YkKvvWfGxFqNvCuN1yArlwazWYdMQ4cZNWE4OoF0RNqNvHYgeP411vvwxsvWIPl8wYQ5goKrRDQDQHhnhM8f2x4GJ//wa+Rz6Tw1ovXIZvPIhWNoFpx8YO7HwUaVSydPwP3bNmDM5bOwtzpPYg4UTTqHgaHR/GPX/mZMOeXLl2C7p4eTIwcl+cgk8sJTmhsZETNad4zKf7l88OEeFg+uS2N+p7ePuTyndIf8MiWh1StZzFZTw3Wv+E8/NkbX4Z0gmW/WpzLZ4G4G8EFmZUQYtybolnBGZmkffDwapmu4m0CZn2AbNKSWZr2vixBIfIoMOv5r8dnuAFUvDoKxQq27D4sqyMuOXuFYHm4sqNUcdGRTclqBCdCrn8DVQ4AajV0LD4Hr3iDNetP+IfEbmAVsApYBawCVgGrgFXgJCtgzfqTLKjdnVXAKmAVsApYBawCVoEXggJ/f+WrMV6sYN2yeZjd14mYE0N3Lo5dh4fxN5+/RRPmBMOEI2JM85OJeTF5xagmfgSSuC8Vyzh2bFhY7YLLAY3BOpyogy4x4JNiNscTMTESJaTdDMOtuRgZHhWjn2lhmpAyGIhGMTDQ1zL9tZwzLCb75z73RaxZvfaEt0DN+rhcx1T5a7OV2GcCXVE8U2Z9UHRKxIqa93VJlWfzeTGr85kcqtVJGVSISWuKQ6VUVJLRTXQlHZy2aIaw2yteAyOFSRw8MoTCZAnxRAqlchV+WFE0MjCQ1xpLXr5nKl73FxSQUjvqedVrzsKcvh5s2r4X373zYVxx6TnoScfxzZ8/hIGeFC676AxEYroyoUbH2Pdw64YduPOBx/C+N74EC+cS28NyW+qpBj2/ELO+Uce+I6P4/C334vXnrcGaBX0IR2NwWAirza9iGPtiGjfxyN4j+NHdW9GZieOdf3g+kvEo4pEGSuUabvzOXThrxUzQ1t97eBhnr5iLeTOmCbKm4XuIxsJ4dO8R/PDebdi06whOPXUt4rEoeqb1y7+7dm7H6PBxuW9EItX5Os9HIsoehJCgZ/gMZvMdWLx8NSKhCCrlIrY8vEn4/lRu9ZpnB4NzcPc27Pz5V2SlhA4PIjI4EDO+/TNsWPxm7hL8XvA9AQLHPMVq1isGJxgqabqeZcj1Fv6GeqipT1yODmRku5qH48MT2HHgOE5dOgc9+QyqLD+u15FNJbWkmYW2TaJzXJSr1qw/4R8Qu4FVwCpgFbAKWAWsAlaBZ0kBa9Y/S8La3VoFrAJWAauAVcAqYBX4fVVg384t+Pz/+0Ex689dtxT5bEoKOnuySRw4PoZ/+OqtWvpJM15Y102EHTXraUymUkktaA2Rnx6V5Hu1UsPQ8WEwEcyfB4x4mpTpdBodnXkJi9OwlxLUoCSVpiP55I0GxicKKJWY0FfTctbMGUilU61jRZwwPnvz57Fy1SknlP601YuRiMdkO54LizmJuRHzU77XwlkpMTWDCR6XZiqvmefTZMSd+J5oHHPnLcDsmbOx9ZFNoA2rxauaqG6GGlr+2gyJgcqhQ4pJZt9DjVicZkhY5LKvCFcRMEFvkv0mXa1Fr8pG4e+4vejoNzCjJ4crXn22dgAghH2Dx/H/3b4ZqxZOx0WnLccvN+3AoweG8T8uPANLZufkHtVCUTQ8D9v3HxMO/bkrZ+FlZ69GTz6tQxhZORCCTx0QRrPuYf+RceHcv/olK7Bu8QwkEjFNsTOtzxUJDQfNMNPuLu7cfBC/3robZ66YhwvWLtACWDRRcJu48du34ZVnLsdEuYy9h4dwyVkrMK0rJwnvuBOBx/vLcmI08YO7HsYt9+7CitWrcOFFF6NSKuGeX96JwsggOpIxFL0GJutaq/vY9kclzZ7J5gQpVPaA1etOQy7fhV2P7sDRwwcRCjWRJs9/xUr84zU3nPA5OdEGD97+fcxdvBLdMxfKpj/8wj9iIOFKTwBXGHD4xA8OSAQD1W7Yy5BDV6IEvxOavRnu6JCG4wUOaPQ5bHHrpRcgMOt1kEUOPbebMus5zKgLMmdktMApGhbN7EOxUkGhVJVnM52My/stSuQROExxUay4OO3SP8H8patPdPn291YBq4BVwCpgFbAKWAWsAidZAWvWn2RB7e6sAlYBq4BVwCpgFbAK/L4rsO/Rrfj0//5rbN83iK58Bi87YxXCoSZ6c2l85kd349GDx1upc0m1E/PhRMSsZwKY/zI1rzgcJuXVdPRqvvDoJ4tFVMoVY5BrGjifzyObJYZFPelEMoF4PC4serK0aVT6vidpYHLPR4hBqTfR29sr28biDs55yTm47toTI3B4f05fswSJeFTOS9PJDTnPoKSTZrzgRHj8lnFOdrzy+fk78mho8tNd7e7qw7Jly7Bz5zbkc3kxmzV5z19rWy6NdAbauXJAr5IfaszzODRZiUwR/rtBDEkhqkT8TQS7zaznsc9ZPgtrF0xHMpWWAQLqPkpuDT97YBcmyxW8+eLTUa64+OGvtmDpnAG84cJT4ITqgBMX5MnwWBHf+ulG+A3grRevxdI5vXBrYSTpMTu8GWEZWpRrwMZt+/CTX2/DnL4OvPz0pZg/vUuS9c1QGA61qwNes4Fqoyl4neHxIl7z0lOwdGaHlsI2m9i85xhuvfcRvOrslWIK7zpwFG++6DQkYhHEHab6iU/iMMI3ZbCQwcn3796OZbPYmRDGwpnTUCxWcODIMG7ZvA9jFT4XTZSLNRQL43DdKtDwkEomsWb5IixesRqbNm+B77HfIIKB6TOxYMFCfORj//SM36r/+tF3oacji0d2H8JpF12K+uHNkqrnCoBQSLE8vNV8bnQFiBr0gWmvfr0pnTUlwYFbrzx+TbwH6CXpPGgoJoqfMlQSvJQikvgscxtJ1nPlge+hXPVRqlTQnc8hFXMwPFFCxa1JsWwqHpdz5DCFx2CqfqJYwWmX/jEWLFvzjPWxO7AKWAWsAlYBq4BVwCpgFXh6Cliz/unpZbe2ClgFrAJWAauAVcAq8IJX4M5bvolbvv0lKaYkR/uC01eivycvqeav/Px+7BkcVi67FL36YihK2jzE5HkEcWPWk0VPlj3NQ/LdmYavuTUt2ARQKpUxOjpqjEdfTP7e3h7ZliWriURCSmrpb/JnUvxKs7vRQLVSxcTEpLwmkYgjnUnj4otejms+fuNTuj9q1pMpzjS9DgwkRU+Mi3Bm9DgsnKXxqSWfvD4tzw3Y54LLAVPuUUlPk8PfO60fsUgIoyNE/7iCc6cPGwF55aYStUFsjBqtMiiQ5HRIDPd0OiNc/kqlinK5pJY+t6s3BZ+TTKbR0d2L+Z0hXLh2HtBkuj0qxaBMwJM5ft+Og7h/+z5cfMZSLJk1gG/850YwI7/+teeiK+UgGo0oo9xr4I5Nu/HrLbtx0ZlLcf7ahYiGHCScEBo0mmVQ0ECh7OP2+3fg7m0HkYw08foLTsHKhTPghBoAC4KJNQqRWd/EgeEi/v2OTYLEefMrTsdALi7PQanq4fb7d2LLnsOSuG80QzhwZAiXv+ps0SjmROGE/3/23gNKsrO+9t11qupU7urcM92Tc9CMZiSNEkJCWEIC22QHLuIZJ0zy8rvg9dZ7xgQv+3Hf9bUxF2wDwmSQkGUwBgRYICTBCAUkjTQzGmly6ImdQ8VTp+q8tf//76sugTHYYGlAX0O7e7qrTp2zz1dt1v7v77c7zfpmuytA+e1aUsyZRKlcw95Dp/DNJ05gpsaBDjA/V2vvsmg1QzTIda9XZQfD2jWrxcimruvWbUQQ1PCxT93yE62VH/Ug7kC5/4t/LyXMj+8/jmIhg+dtW4tijmgZHTzoMGuhWLZt1BuGPX+vSClN2Ou91iGO+aK4o46iWa4R7qx4GqdejHrdgcLHiqEv9zdAtdaQ9xh3yLCToVSpSoFv2k9IPwHPk8l6fnCAwuLZi1/2JqzZ9ON3qPxUAronOwWcAk4Bp4BTwCngFHAK/JACzqx3i8Ip4BRwCjgFnAJOAaeAU+BpCnzqr/4Eux55EFOzZcGyXHXRRmxYOYJTp8fwp5/6mqa8ocY1TWaWyDJZL6COKEI2mxXzPpVKIpmkIa5mvpj0lu5CkzxU3napVMbExISm1SNg8eJFklYXIz1sol4PxKxn2prmOf+dTCbM67eQL+SwaNEAXnfT7+B1N/32T3Q3L922oY3B0eSynnubUU+DlOxvMetDuUbLzOe1qKmqj4+BqB6m0GNSarp27VoUunqxaGgQJ44fxbkzJ8QwjhEEE9OUNM1lGv1El/C55IqTL3/47Aw2b96Miy65VGSenZ7E/n17xIjN5wsyGJmemsCLLt2AC1f2wI8n4MfjgkShORsRRd9s4ujZWdx254O4fMsqvOCijbhj5x7sPnwCz7twLa7etgaFTEJQNzTUD56ZwS3feBArhrrxshdchCU9WUlah7E44l4kRnzLS0kZ7Be+/Sgyfhy/9dKrsXa4WxLsMZr1hP+0GqgHTRwcq+Ir9z6KWMLDb//KlejP6b1ioek9jxzAk8fO4sqtK3Hi3CzCRoBf+6WLtYsgQQSSJrwlJd5icXCsvTNDdg6ghTCKYWp6Dnc8cACPnBgTs5m/mp4qyTrha1k+PI/L1+BaqpbnMTy8GMuXr0TUauJzt33hJ1orP+pBt/3texCVxgR1s3v/cTz/ovUY6isglVSUEwciT+PUG0NezHv+x6BxbP+DmvUGe6OgeiXs2+4E+1W6AaiPZdQb/I0MdMyOkGYTDZr19TpqAc36FvLZtHw/X6qITulUAkkWPAsGh5imCHOVGqbnK7jkZW90Zv1PtTrck50CTgGngFPAKeAUcAr85xRwZv1/Tjf3LKeAU8Ap4BRwCjgFnAK/sArQrH/0kQdRrSlfPptJ4bW/fDUmp+fw5Z2P4ZuP7DcYGKW50EhmoSdxKTQWadzTrPRTLIxNyr9TqTQSCaa5mZamdMpbF+a9wcCU5suYmpoWXbu6upBK+WIq0pjn0ECT7sqwFyY8TU8vhkI+K8cgAucnKZfl8ZmsZ8Esj6GcbxrBpsyVgwIZLBCDY816Gp4hEomkmMGWLS5c+1bTMOwBP5VGd28fFo8sw9q162SXwRO7d2H83Mm26crzJ8KGX0d6sojHYnjpFRtFo7t2HcCT4yGuufY6FAp5TE+NY+/uxxA2GlgyvFjOYceSFFYP9yLuJQSvwmuw2BOiZtBsYTaM8LEvfQfDPV14wY4N2Hf4JO7bcwS5VBLXXbIWW9evQFc2Lc+bDz187F++C68V4YYrtmDL0i74fgJNxAVzI/sgEil8/6lRfPar98m5v+aGy7Fj4zJ4UYhYPCH3shmFOHNuHHuPz+Hbj+xH2o/h9196JZYPFuVcK0GI+/YcwpFTk7jh8o24/a7HcOGaEVy1dQV8P93m/FN3Zftz1waHD6Hs2PB4ac0QtWaE42cmcdejh7H75Lj0IkSRh9Jc9WnmOJ/Le0MjOuUnkEjGcdFFl0iHQqHQhfe9/yfbhfFvvdFHDz6Bb3zqL1HsKsj6qdbruGD1CPKZlKwRmuC2YFjKeo0RL2x6O0zoZNbLizwdjSRmvez4sEXH3OSgOz8E18TfmTWrJj3Xsa4rmvNBs4FKNRC0jRjz8Thmy1XU6gHSvi+aJJMslyWuR98HszTr55xZ/wv7x91dmFPAKeAUcAo4BZwC570Czqw/72+RO0GngFPAKeAUcAo4BZwCz6wCf/b7v4rJ+bJEehthS0z2FcMD2L5hJW6/+2Hc9eiBtrltkTEW4UEzXkxvKH89k8mImUrOOxn0tCNpwPMbMcmbNtFO2zEm5mq5XDXGbQwJMWJbYsoLakdixuzKpEnN4/tiUvIcf+OGa/F7b/vzn0gsFsxmMzSINVFsOfG2GJfXw+/FrDfpepq8PHe+1kLameffQpMIGpOG5nAimcpg2yVXYOPGzZgYO4uH7ru7jdOxqehNS/qR8yIUMmlsXTeMQr6ATCaFA6NnFX0iCXzdisD/S1N+y5oligbyYkjEEpLOloGDePRMU4fCmScz/+v3P4HTE/O4+pJ1mJ6ZwZ4jkzh+8ix+65cvx7oVi1DIphGLmjg5Not/vPsxjM9UsX3dUly2fgArlg3L8WlwE4PDEtx7H3kKX7//SVRqdVy2cSle8Us7hDUfi8cRb7ZQbjQwX67gjp37cHB0DFduWY4XXrweiVQc6UQB9eoc7nn8IE6Nz+LGK7fgb265Czdevgk7Ni5HPqdDC5ssp0YxsaIheB+a9dwJEIQhyrUA+0cncOs9j6EUcIBCDI+Hep3mPu+HHkUy6lFT1jGHMcQy2eT9G9/8Fvz+G970E62Vf+tBX/no/4v58RNIxJM4fnoMV1y4Bt25rAyW+Mm0P9eWsulp1mvBLM+M94tDFvmX8eeVTq8fPH/pKjDrSfBMJmXf7lQw7zHZjNKxM0QHQTrUIq+eRbL8WS7jC6e+XA3k8alkUnYE0Kz3OQjxtFyZGBwy7Xe83GFw/tOLwz3RKeAUcAo4BZwCTgGnwE+hgDPrfwrx3FOdAk4Bp4BTwCngFHAK/KIpcGz/Hnz8f/0/mJ4vS/EkzXq1GIGbfuX5mJiax3//+y+IMUwuN015GtVqtCvjXZPnmiC2Pxe2PM1xzxN+OQ1vpn8lKWyKXFlKy0LaWq0uPHua4JVKRY5F45Npe6aW+fh02kdvX7cYjzwWP9/969eg0rMR1/7qa37sbbmYZn06JQMAw/VpP8emoBeS/M02giee8KVsl9fOtLtlidt0PY1Smp4cTFxw0RVYsmQZyLx59KGdmCnNCXYmMkWjTDtfu2axQNg3r1mE7q5uKb31lLIjiWpl5auW1EO/moGFp2gh/kz6A2jWh6FY3PFmgD1Hx3DvY4exbKgbv/y8zfj+vmP45DcexVtfdTW2rxlCMu4jnogJv/zOh57EQ08cRyoex//xyzvQ39eN7kwaemd198RdDz6Bu3cdxvhMCdtWDeLXb7gc/cWcDAe8ZgMBkpiZnceXvrsHJ85O4A9edQ2W9HfBi7PEN4FquYSvPPAEUnFg64aVuO3O72P7mhHDeU/LtUiZbyyGkNdqWO5cU/yIohjqoQ5zHjt8Bl9/+ADmzQCFZn0QhPIc3h8a9bKuTAmrMuEhRjrvO9fP1m078PrfeQMuuvjiH7tefvABn3j36yVVP18JUMylsHSoR9LqYtZzN4iULrNkWVP1+qllsrZU1ny7cGg+QIx5HXbxvaFoKTXv7VpQ/BKBQJqu50JRQ1/RTboOmoIdmq/WkEv78rrTcyXh3Cc8T94v5NULBkeGCuwbaKBSD6R0+NJXvAVrNrmC2f/wwnBPcAo4BZwCTgGngFPAKfBTKuDM+p9SQPd0p4BTwCngFHAKOAWcAr9IChw/sAf/8D//b8yUKkj5SUmD01TnVxp7F21cgdHJeXz6Xx/U1DBdPsTEpCdfXk1Vg5WRuDANSDXbLTpGmPaCCWGi15OkeLVaRblclnLVudk5ZHNZZHMZeQ0xoyWpHJdEMkPJ3cWCGJRMKZMNnmg18cKNS1Ds6sJvvfMj/+4t+d59O/GG330dcsaslwR0J+dcuSViugt2hwa84HeayOaLgufJZTOYnJyQ87ZDClrEXiKBnp5eJJMpDC4axuDQIhw8uA8nRo/BI9vdpKTlBGPAjqW9yCXj2L5hGQZ6i1KqyxmHAE4IoI/pEERwQYZRLsOEiAODpLLPTXKbh+Q5NqIW/FaAsfkGvnzfXkxMTeMNr7hGzNsPf2knLly9GC9//iYUM91o+nH4aGCiVMe9Dz+Fbz5yBDddf5Gk3VNM1VPfRBzzpTJ27j6Ch/afwYkzk9i2bgQvuWITlvR1yb2MRS1JbZ+ZnMdXdu6RgcMfvPwqcAAjKXcvhdJ8CZ/4+oPYsWEpEukM9h85jYvXL8OaJf1IJ/moOEIihdTVRoyJ8aZiXfhvMvnDVgxz82V8d/cR3Pn4YTk+0+2NWig7ANSkj9q7GHQhRJLaZ5KcOwV4uGYURytG/EscO3bswEc+8u+vmc4FdfbYU/j2Le9DIZuVlP+SwW7ZpcBj8T1D3AwNcR2iKJvedjAsmPV6/23Zsi1zkE4H7Zw1vHqLwjFdB21ck/5ed7awrFhLkOW9yCJn7nKoVOV1/URc7k21VjdFttasp1HPc9VhQjWoi1k/OVPCZa98qzPrf5H+sLtrcQo4BZwCTgGngFPg50YBZ9b/3Nwqd6JOAaeAU8Ap4BRwCjgF/usVuPcrt+LOf/6M4DMyKd+Y9UyWN8UcpHE70FPA8qWL8ak77sPpaS31pGnKB9SDANVKFY2GGvf0XWl423SxIm3IEPeF0U4z0z6XhiNTyYJ4MWl5/pvIGzE5TSknzXk7KLCJZa8ZYiQVw7WXbcHyi67Dpde94t8V676d38VHPvRB7Hn8UeHqt7ElJnXM12vzv8mlN5z5voFhrFm3EYNDg9j9+C6cOHZYjPNarSYlsbl8Hrl8QRAkTNdPTo0r8ofmupeU75VzrybspuGw0YaoAAAgAElEQVQeGTRsXb0UG1cPIZfLyXknYkyIMydOL1YNez6eOBhrQMdiOrxQ1IpCVKhv0IoQjxoYPTuFu3cdwVMnzuHXrrtYCmS//fCTGB2fx6tfeDHWLupDKxlHsllDI57GoeNn8KmvPYg1w3145Qu2o78rAy/BToGYDEsmywHuemAv7nr4KfzGdRdjx6aVyPgJtMiUF9M4EkN/555j2L5uBNdfsgaJdBZRGKAWxjA1W8L/vu1evO4lOwS1EouA7euXoZD1ZRcHUTHk08u16DxCtTIDDqbCudFjbq6MB588ga89dkiGGDTrTx47iUIhJ+dpLXAqQm1YlsuBDJ9fDyM0mmqg83dcuzwGP1etWoU9e/bgrW99K97ylrf8yPVz56f+EuWJUTHjc5kUirk00jTpJVWvRj13iNg1KjtMDOOmnbCXXgRzJ03pcmf5suyesEgc4pDa6Xnd6WJ3rEiy3iCTOFTibgwObLgWib3h+XA4UarUZG3Y19BEvX7yPJngp1lfDRo4PT6D3/2zT/zX/7Fxr+AUcAo4BZwCTgGngFPAKfBDCjiz3i0Kp4BTwCngFHAKOAWcAk6BtgKfft878OTuRyVha816Gu/WrGfoXAz1mIe1y4cxXargdklSe/D9pKSgaWzX64F832g0UK/XxUAU81GMRRrRahDSLM2kM/Jcmp38KkZ9MiFmqC3p5HP5e5vO57/t7/g6hUYVXak4tm9ajWIhjx0vfyPWbNz6Y+/s/d/bib//2w9gz+5dYrhqUjuuLHHDArcMcF5DT98gnn/1C+Gn0zh86AAO7N+HVhhicmoKlVpVjOVMPqvhaIOvkQLYkJx5YmtUBZq23LEwVEjjwhWLMF+u45pL1mKgp0sS4F7EYtS4gGCahuXP6+RgwSavidRhkS9T42LZRnw0EDGZH0WYmCnjvscP4ZEDp3Dp5uW4avt6nDp1Ft965CBWLu7Dq16wDTEOKqIamkiiXCrj9rsfx8lzU3jF87fgkk0rEcUiNCKaz3GgGeKp42fxsa8+iN9+8SWSiEfcl/R91AgIoMGdDzyBRw+exsuv3opNy/okQc81UyoHOHLqLHYdHMM1F60SbbrzGRTzxN9EiowxRnNMdmHwg7sbtIyXFyhmfbOJqbkKbv769zFeqmp6HQnMzVUxfu40Mmkf3LnB8uA4E+NymBiCMEKtwYGC/tvupOBuDn5PTJOghJpNXHbZZfjsZz/7b66dc8f3497Pvx+5TAa1oIH+7jy6cmlhwHPdxqVAlgMEu1tDEUY6eNF1z2GUrn/zYVL0gsDpeNU27sYUIKuBbx5jSmct/ka59cqrDxqhfDaaTdEgaNC8Z5cBn6SDH+H3x1kuq0OLMGqiEgSo1Ruo+X141Rvf+WPfO+4BTgGngFPAKeAUcAo4BZwCP3sFnFn/s9fUHdEp4BRwCjgFnAJOAafAz60CNOv3Pf4IgrAp5jXNURp/RGsonUMNRxqS49NzYjpfvGkdnjp9DrtPjMm/aQRaFAndx1o9aJd80rSu12jkLyBzaNgTecO0r59S7jcNbqadpZC2bdwvpMptUSeF7vJa6PFaYtSODA1gttqQZP2Nr3ztj70PxJ/Q6Pzf738fWs0GsikW4fpaImvS7MIBJ46lxbLdFK79pReJ8T56/BiOHD2Mk6eOI5HyTVtoBD/pS3LbIm/I6adBygGH/ozHSUi5btKLYcNQt7zetg3LsX75EHK+7iZIeDTrtTjWlojycdSY59RotcQE5vEZqeZ94fdejEYtEDSB+VoTj+w7hHK9geUDRSxb3I87vrcXk1OzuOkll2Ggp4hMEvASSTTrNXz/wDl8dedu7NgwjBuvvBDxWAvJdFbS8yk0cWqqhL/41Dfxhpdehq0rF6HeIvqHQ5omSrUm7v7+E7h/7zHc9MILsG3DSsRSaaH5NMoNHDo5ilw2j0V9BRkECR7G2NNauKq7DfjBhDivh4azLVXlPa83Apwcm8Mt9z6O6UpdePmt0JPHVys1zM5MyTkTk+SxV6AJNJo6HJHaWXN8diHQoOenYJuID2IHATX1PBw7duzfXDt3ffavUJk4KUZ3rRFipL+IdCola5fGuJbK6pBpwbDX4YD9kHS9+YctnRUb3jDq5VeCorda8PxM4azZpSGYHBr0tnzWPJ6dBfysVKkN10NM+PUcuHFIoFz7lgxfhKtv8E9Bs4FyvY5qtY7cqitw3ct//Hvnx7653AOcAk4Bp4BTwCngFHAKOAX+wwo4s/4/LJl7glPAKeAUcAo4BZwCToFfXAX+/I0vFb41U8w062n81RuhmIUWT2I56YraaIgR+PxLNmOuFuCxY2dxanLOlIqqQW2RHTS/afoLW9ukqBsNlodGkqi36fxkMqn4EiJWWpGY9zQ/+Vg+hh8W+9LttVCMR1i2eABb16+U13po31H89n//Myxds+lH3ijLKLdmvTXW5+dmUauW0d9TEBY7DVQtzY1J8a2ggPy0YG7CZsPmnDWtbVA0wtc35iyz7nbIoax5YoEM6sUAWwbyGVy2YSm8hI/LtqxBT5oB6LiY3EzNs7zWclTEaBXD3pNEu2hhkvc0iWnwM0FNfAyT9/zZ2OSs9AxQ/9VL+rD/+BgOnJjCltW92LxiKbqKGT1eI8Ch0TF89puPYWSggBuuvBAjA0UZKHhSZwo8ceQ0/u6L9+Ha7avwwh2b0NeVkfsZRHGcPDeDbz24F7uOjOMdr70GKxf3IIqz3JRlqcpUl1Q5DWJjV6uHruluKSuWgl5dN3pdoSlY5e8iVKo1fGfPMdy195gOLZgUbzKBz2tWU356ehpBEAhSiK/H3Qd8TTnPIGijb/hv2zdAs55rgPeGg5Tbb79dEvadH2PH9+O+L3wIGT+OeqOJ7kJaWPWKUVLjWxj13H0ST8h96uxCsMey64Svp+8pWyy7kKyXklmTtNfzXBhk8Dhk1WvQnob9Qk8Eh2vVeh0lYqwyvhy/XteCXnleR2Gxb4x6virXM8top+cquOwVb8aaTdt+cf/IuStzCjgFnAJOAaeAU8ApcB4r4Mz68/jmuFNzCjgFnAJOAaeAU8Ap8EwqcPzAXnz6fX+C+UpdzFOakGLWB6GYqNZkpAFKM9X0sApdI6AJH0XCBx8aGkCxkMPduw9jqlIH2epB0JBEuabCtQhTECfCKIdiVmJoJ52VU6/p6oSf1JS7+TeP0ZcEehIsWfXQ39ONFz3vQhkqTEyXMHpuCq9+4zswsHTtD8n30Zs/gmYEfPhDH1bUTccHcT00agVR0wwwOzcpv6UBq8W2HiKiRVi8KlgWxbNYs5WPVQPZ4Glo2tPwl6JUyxpXprg1Yol6T3lxXL99FearIS7csBwXLOtHLMFUeAtRq9Eu2eWxObDgOWrpribFaUY3zQBAz1N/TpNfmPYspzXnIMZso4mT5+ZQqs5h/dIR9Ax082IQa4WYnprDR+54BI1GgB0bl+HiTSsw1J2FH49hqgp8477HBKOzZKCI6y/fgq0rB5BLAmdm63js0Gk8eXwM1UoZ/+3Gy7FmURcaYUsS7upJq+CaMtcmVZt05++aUSScdQ44JKVuTGwxmSMd9MzMV3D/Eydw74FTomkUcaCivQi6+0OHAewQoGmfyWTaTHprnFvTmkl62THBeyqse2OQRxHe/va344/+6I+etj6e2PlVHN91t6zxSr2BoZ4cMqm0MvFNoSzPW4tlNVmvSCXy+DsO1XFdoodJ/XOFW5Nei2NVJSnYNR/tn7eLinXIwec1mkzVN1Gq1qQQmTtNBB1k+iNsEp/GP7UlZkl0bzVRawSYq9Rwemwab3zvZ57JPzvutZwCTgGngFPAKeAUcAo4BTr/p2Jk/xeyk8Up4BRwCjgFnAJOAaeAU+A5rYCY9X/9J5iv1hWTkYiL+ccEPdO72vu5wNym0UcSt+WC0xjU5LSa+SfPTuHSrWvRVczjzl2HJB08VQkErUNzWUo/jXG9YOSq2SkmNMtDjTHN41qmd2+8hZ6EMuuXL16EzWuXCGM/n03JuXYNrcIVr3p6QejNH/6QnP+nPv5hOT7RKLWGppJ5TTR3x8bGMDIyImtgbOwMEkmayS2DE1HTW5njmnNXTElMBgli9Bqz1xaXimGbSIoeaibT3FfkSvvxTJtHHjYv6cXi3iKWjwzgkvXLkEz5cm6tsN6BUNFBhzWDuclAS2c1Nc5jq+lskDIGMbMAXdF7KCl2Y/bK4zksSaTkteotD1+462EcPDWJZYsHsajo44WXbkbRjzBZA3Y+fgTffGAvcmkfL732Ymxd3od0PMJEFXh032ExrRctGsJIbwaDBV57Ak2w5DRso1/0/BXJwiGQHXhwKHR2ag79PUUkYi0khO6jww/eBxr/kzNlfO7ePZgoV1GrN+X4irGJZJDB22VN+ZmZGZRKpgA5kUA+nxfdrUHPr7KGzS4I+29q+ba3ve2HzPr7/unvUB47JufD8+4v5pFN+3LN/BQUjknYU1fBEtnyX7ODQH16TdRrjl4HDDq8sZgaxdvoetedFfynfY4Ou7QToY0NMlx7omzI0k9x9wWAethEnPglKZ/V4/J9yAGbLZcNmiGqQSAm/3SriNe//S+e038H3cU7BZwCTgGngFPAKeAUeDYVcMn6Z1N999pOAaeAU8Ap4BRwCjgFziMFPvc3f4rDT+1GuRbAF+MxLiYzDXBTXdo2Ny13Ww18ZoJpKlrDuiUp9xNnJlCpN9Hb04XrL92M5YJFSeDYmSncs4ep+8AgTtRo7jTp+bp+KqlJ9WYL+WQcqVgTvQk1m/O5DLZtXI3ZUhXnpuaxdukA+rpzkmYuLlqFC178e6LsR2/+sBjZH/77D8q/6fn7ybiUuNJgZfEoj3HqzDkMD4/gzJlTCMMGUumkcPSFY87EtknXS6ktzXqDtNFksvL86YTTFBWTPplsp7XFEDescItdkZOJQY7dDCMMFFK4/qJ1GB7qxcqhbqQyWcRixMfobgT+h2Y/TW7l9dMg1pJSmszsCeDxxLyXJLeJcovLu7DItG9AXH79IZ/TimQ4Q4OclvqTo1M4OzmHyvw8+nq7sX39UnT5EebDOO58cB8e3X9aTN+tqwZw4xUXiJEfJbKYrzcRBVX4mYygcxIICcOXglxidNR81vvM8+Awgh/KUdfEP5n0HASIoe0Rg9QUDZiabzRbmJyex6337cPp6RK8GA1pq0FLEuR6WWp68+Ps2bOoVqvy/eDgoF6y0UbMbzO0oIZ2EMKvV155JW655Za2cOMnDuDhr3wUyXgMs+U6irmUmPXWnOf7RVBOsk609Jcyy3CH/zG4G1k29tbI0VvyX0m9e7xWriE7oNCXV3QNDf4Frr8WCpvfmdJmSdXXajKQ4dogFoj3yQ4DhP1PfI5MgYA4pyGA7J4p1+qYZ7K+msYfvuuvz6O/Su5UnAJOAaeAU8Ap4BRwCjy3FHBm/XPrfrurdQo4BZwCTgGngFPAKfAjFfgfb34FgmYTlVodad8XU1XM+gYRNmpyahLZGpD2UBbZYZEcmgouV+uYmKtianoOq5cOYXF/N0YGe5H2E+gp5rB8eABHx2bw/f2jeOTo2YUSTZO4pvlJs3F1PoF8MobpuTLi8SQ2r12GwZ4uEM8+M1/DfCUQFntvV07OedMNv4OuRSvxkQ9/CB+9+UOIx0yBaEjbWJPXivmJo15v4Mipc2KM0/20HHOWzPb396IeBKiUyiajbtP+ZJEbXrxNSNvks3GJadYn4gnB4HAosJCmBkJ2ABiEDr82Gy1kkh62LO3H9c+/CP1ZH7lMGjGPOuowQExgjzsRNFWt94EFtMoyJzZIdisk4sKtl7MTjIqmuGXI0FFsancD2HvK80WjJseuRgla6mgFVSQzeWTiLXitOuYbcXzje3uw69BZMXYvXT+CX3nBRch7DcTiCbRicfjk5cvuC6J3xBOWc4hHupuAHzb5bnx1RQqxCZaYn5AonDp8PyUDFTLr+btm2ELQauLxg6fxjcePYKZURyaTFpOfH0zWc63SiJbXNfx6puuJw6FGAwMDT+PVL+kvaDod+txTE3NyLJtWP3LkSPucv3Pr3yCYPWv6G5oY6M5LpwO59DxPQpvCVguZVFLeOzZRL2a90V0Ne1GAIohxjqiJmJjzLUReC82IfHom4e3OjQU0jtVOefVqwnO9NnkF3FnA9269rsMBk6LXtcKdF7q2uUPBJuvjcV1bQRjK/SxV6th84+9i87ZL3F9Jp4BTwCngFHAKOAWcAk6BZ0kBZ9Y/S8K7l3UKOAWcAk4Bp4BTwClwPilw4uBefO5v3ol6GApGQ8z6mCdpbqbkxSi0xqN8XTh7TUnbAkxFw8SilhjS1dBDuVxGIZdGMqkmJI+bSsZR7KJh3y9GKdPSDRrEJklOc5nHWZJPYnEmjqm5EuaqIbLpJNYsHUEsDqxY3IdqPZTPw+fmsG5JHzYsG8A9R2r43Be/ISdok//E9fCQNCoteoWm8dGTp41Rz98pS56mKlP9vT3d8n2tFsg10DRmwp4pdKaSrYFuX0iKZI0OxPewKNf3fSSSiXahrvDwQy3sVXyLcu/58/VDRTz/wjVSlsvkdjrFnQ22dJSJ9Lg83ibAdbxgGPnxBKamp5DP5ZCn0a8nY06NDHjdEWBmDG2TW7E+zL17MryIGVwKjxxHC2EUExwN9Qu9FHY+uh/fefwIpuYr2LF+BC+6Ygu6MywAViOaJnk8rmiayBbJthrGpDaLRsp4NdUtHzTrqUUEGbzwGrPpFNJJT+6V5dHXgjoeP3gG//TgAUSRh1wubXAxurtAzHopLo5kt4JN0B89elTO55XXbkcmncGvXrFB1h/vI9Vt42Fo3LciPHliHF+9/0m8931/j0svvRRM1T/0LzcLm75cqaOvmFGjPplExk/Cj3uYK9cE4bN6pB+FXAa+4Ij0fWIHIjTRuTuAbHheXzwWynqKxbSTQYYz4PtGd6lQE7tDoC2U2SaxgMKxaJuWvG+5K0bWpimntZ0GWuhMFE4LEQc+xCEZPFOt0ZDrGpsu4YpXvwUbtlx0Pv1pcufiFHAKOAWcAk4Bp4BT4DmlgDPrn1O3212sU8Ap4BRwCjgFnAJOgX9bgVvf/04cO7AX1UZDOPU06wXx0mwKK1xsYYNXUeTLwnGEgd56ulkveeWImV/FtogNqTFmTYMbvn02k0IunUIllsCDh06LqUqj2+JZLupPiQk5W6rJz4cH+5DPpjHQ14WefBa1IMRdjx7CNx8+3Gbcy+mZaUJnPRON6oRH5AvN0AgTUzOYmZ+Xs7OWuJ43Ge5xdHcXlBMexVCvB6hUKsbkXkjY0xilEc7ztbgRYcDHE0j6vpT0JpMJMcQtq55mvaSbqW8YykAkFsVQTCXwwgtXYnhoAKtHBpBKNNECjW9ejzWfVUuNhCt+iCZ3M4qhXK1hZq6MZUP9SCUsrkdN2fauCBO5t8fQn1MwNZc5wGCZLF8laITwfQ5sDKolFseTR0/joadGcfjkBK7auhI7NixDVy4NP51GGNZl54OkzBt1SddzwEAD2l6DvTeyltpefUzu49RcRa4jm04gm0ogYbj2XI/UqFyp4ta792LvySm5pnw+a5LxlEKZ7Ezghw0a/Lobgdd06epevPraC4UpT5OdQwlN9+ugYEFbXdiStG9GuOt4hF96yatQeuoeVKeI/lGUT3chK5rwvmdTSTHBT43PYnSyhCs3L8NIf5cORywCRy9a1ki5HuCRfcdw9NQ4tq1fisVDAzI0aAQhenpyiLWa4KYLngXvq/Yi6Ors7KgVdJApoeVjiLIhc56vw7XHwZMicBSJwx0a1ESKmsXI1x0aHHCw1Ldca6CS7MNvvPVd7k+kU8Ap4BRwCjgFnAJOAafAs6iAM+ufRfHdSzsFnAJOAaeAU8Ap4BQ4HxRgqv7W978LYcR0riJaUkny4jXZTDNSSkotxaPze/7MFl0aI95ek5a36qcwuRU0Y5jiEVLJBFKS4AeSuSzu2jcqqXHB37DA0/cwkPbETKzWGugtFjE81IPuQkZwOkw0B2EL77/9uzh4aqoD08Ni10Sbgd9p3vN7Juz5mmfOnkO1roxvzagbhrspamVym7x5YYUbw75aq7ZxK0TO+H5CjP1OQ5zXKqn6VEpMW/6ejzXgHIRNTdbzg8x65eJH8D1P0vWrlg1hK1E/RR/NiKY2MTbKV2/fBPFwlZWvuxr4K08GG+TXU1vuTpD0vwwnyL6HlI3qQEJT98pY9xCLyJdPyjFaYSDp+HiCA5sGGk0WpTJ1H2KuGmDXoVO495EDeMlVW7BpSb9iYBJ8rh5Xhxa6ZhZ2YPD7haR/m6lPhA1imJopyXCAgw2a6sTJ8EzFgG+SWd/EuclZfPzOPTg3VxbDPSU7CLTToMXSYvL/BYejwwEx6tcM4Kbrt8mqs9gazlb0vnhImHJY9fV1iMPhwJcfGcW9B6eQyeZw44ZuLOtJo1pvyM6OZByYmqvKDobufAaTs2UcOT2OjSsW4YLVS2QYxAGWNjjICESHFV4MU/NlfOWeXZiYr2O2VMEFa5eiWqkLBmn96iVYs3wxyqUyijktGCaOSNaJKZW1JB3FH+n7ioMDDmrkbcnXhu6IETY917sMnHTXg8U8tWSAoqW8lXpDrm08zON3/6/3ng9/ktw5OAWcAk4Bp4BTwCngFHjOKuDM+ufsrXcX7hRwCjgFnAJOAaeAU0AV2Pm127DzjtuEeU2zl4YgDV9NlSs6pv1hSSbWeraepMFuaImofoghLKWnajaqH6rHpCGbzabEVKbZuHRxPz5935NiaPIAGS/CgBeKWVup1gXvsnLJkKSah/qLYpImBWMC/MWnvoUnj4+18TDCpDfJZiliJbYmTj59XcpG02k1eWdnZ1GvV+V6le2u5jVPmon5NA1jYYvrjoBYTBPZNIfn5ufbxa4JPy7XE08o/kWOwIS6pLiJwdHXp0HsxeNynmLQkyNOI5pM9iZBNMDy7iyuuGAFCvks1i8bkMS76mYLeO2dkKpWNZiZzDf5a5rEHA5oMa1ejxbc6vPtwKV9nsb9FYuXv5f7pkY7z1V4+GLo83VChK0YTk7O4dZvPIgXX7lZdgBkfU/uBZ8VxYg6Mq9N49+kv7WgV47eHqrIvIFmfCuGSq0Kzi+4FjIccpCxzxS4KU8tVWp4YN9xfFl2UJh7KgMQctdVPzHteYyGDoSW9OfxezdsEf4/h088F/tcRRgZpBGNe8MHarYijE+XcdcTp7Hz0ATWLenHK7YtlnNmep14p/0nzqGnK4/+Yg58PMtlhwd6sHxxL4QGZKY+nR0B/KF2B8QwNlvFwZNTsvYImAqDJgoZTpASSCUSeHjPAVy5bR1WLu4Dixns7o72e0jnMvLaUswbhjJg4LW1pJRYBxzC75fyYA5jDAKKA40W31f8GiEIiJFqoFIPsPnFv4d1m7e5P4tOAaeAU8Ap4BRwCjgFnALPogLOrH8WxXcv7RRwCjgFnAJOAaeAU+B8UODWD7wLR5/aLTxtpptp2hLNISa2dsW2DcjO8+3k1itVwzK2NQEuRq0k1i3AQw1SGrTE36TTvpr1rZZwvo/PVPHQoVNiMA4lWvDCBgJB8iSxdHgIg31d6CvmpEhWk9cx4cG/6h2fFENajHQWZgaBvIY16e1Xpt07P/iYiYlxhCGNc7JH1NAWE9ek5o0Lrqax8NhpvBMz0hKzX8zQRFwS4TTnaXATYWKHBDw/7h7wU76ek7DjiSQhY13LU2kwazFqhAwi3HjJGmQzSWxatQxJbgOg6c6ENE147lAwKWsxgImaiccxN1+WYUQ2mxUeu08MjvQMEMmjbHYdIui90DnKgnGufHW9U1qEqjdfji+JfKbblWE/Xw3wya/eL8iXjauXIOdzrSgmyTPatCc25njKZrdAJJu410EI1wlJSzUW7zbYS5DSVLj8VxPgM/NV3Pv4Ydzz1GkxvLkbgJ+8LmrIc7PpcSJs+NyXX7YCw7059Pd0oZDNIOUTR6Tlq1K6KkWtkPXHe2uZ7uVKQwY1b//k3XjzL1+M9UsGZHfH5FwNh0fPijlOo574pr7uPFYO92D1kkEk49zNsYCrsX0AKrhZeTqLQi1owo8D1UaoZjy7DAR/A8yVajh2dgrLB7vQlctI14N9P7Gn1w6UWq0YwihEo6HlvfKui8fEgK8Hoaw17hzJp9NImF0DTNyHLO0V074lO1b4s+n5Crb9yhuw3vHqz4c/ye4cnAJOAaeAU8Ap4BR4DivgzPrn8M13l+4UcAo4BZwCTgGngFNg9OATuOUD7xIzkm4qzXqau8SDLHBhOoHZauhqEr2Dom3wJ4IlkXS9wawwpW6Y6VTbltHmsmlkM8SsQFLBTPKfrYS4/8BJZBJxLM94ODs5JfztrkIWa5YNY7C3gN5iDoVMql12e+DEBN75sW8Yk30BGULDXtnwLUHS8DOdTrW57HIunoeTJ0+iUCiIWV+uzOuugqSibfgpH6YkVJPKZKFrUp5p9Eq1ikqlKuiTJEtHE/pcJvPley8BL+7JaxNHo4x4wzOPQYxmmqtSJBs10QqbWD+QxzXb12JRf7ekwiMOESIm3XWQoAgbY77TsI55UgLMz1qtLqdMfYlpSSY00a4oFJrvC/fMYn8UV0NUi8GmmEENBxF8TXluU3c5NGMegkYLX7tvLwpZH1dsWY1sKi7DBEmrJzjI0KGNJP5ZJstkt25fkBJV+3oGkCSPrzaaKFcVLSObKxTJjxbdaQDj0yV89M5HMV0JFgYOJkHOhDiHRTyONepHenN42aXLJT2ez2XQ311ALpMSZI/cQ0m567CgHjRkl4L0CLBYN068URxffegQLl23RB735LEzODk2i3K1LuiYQi6FDcsXYdu6JVg53CdGPRFDsptB7nPHgOsHgPO604Sv14Tn6bBCtI1kzINYxDWh2nHt8fKI/WkxEd9qyQ4OKX6uNeW9xftOo3+2XEaukMH8XBV1Insyvuw6KOYySHEYYA4AACAASURBVHPXR4vvNe6OCGUXTaPRklQ9H3NmYha//Wcfd38QnQJOAaeAU8Ap4BRwCjgFnmUFnFn/LN8A9/JOAaeAU8Ap4BRwCjgFnk0FPv+Bd+PYgT0o1+qKFGHBKw1ag0QRU5vM7Q6DXutHrVm8UF4qyBRb7Gr8fZqJtmzTmvU0IGkmM71sU+JBs4WR/m7cfO8eLPY8bFzWi6eOnkQUi2PNssWSqu8pZFHMpyUhbZPVT50Ywztu/nobrcLjdabPpUxTuOdN9Pf1afLdnCO/nj13VgYCCabuI+Jp6vAFf6MDCWGh01Q17qsgRmiYCl6HxjyfF8PMzDSCRkOZ6zT7mW4nj18e55mi2aTsBKCZz/OkmS9InCBEpRIIvb3ZBJZ2pXDdtjVYNFBEIZ9BgonwluH/t8tiLQ9d9W+0tG/Ai/sy/JibnQdnDb3dBSnk9Zh8N4n/ziGLNey9mCKF7FaKdiGtoHtiiMLQrAFP1sg9jx7EiXPTePW125BLK1/ePkcHNgsFqLbMlYa0pM1lR4AOVvj6NJ5nyyyk9VBIxcVgFwPedCDweafHZ/Hxu3aj0tDzIPLGMuoVgaOnbj9efulyLO7JSmKduzg4BMgbs57rO+UnBV3Ec6k3GrIGuFZ5T7i+EzHg4cNn0J3PYmymhCMnJ1Cp1QXxQ2795tUjWD3Sj8GeArKplGKDBDukAxVdLgsdA3ZEougfM4iwQw0pYibCh8a9TFZk+CDtAhxmNZVcz/PjvZ0pVzFbqQlKSR4AoFqro1SrSmK/Vm9huK8LxXxGhg7pVALZBDFAWigbNLVE2iJwuLOgFO/Bb7z13c/mnyL32k4Bp4BTwCngFHAKOAWcAvzfx5GN0Dg5nAJOAaeAU8Ap4BRwCjgFnnMKfP6D78GhfY9J0lZNbpr1RJ+YNllB4KjBaoHnHXl65WGbRLGYr9aMZaKaRr2gVfi9cjpoVgqvPpNCMkFHPJJkeKVeR28hh28+fhyxRoCtK/px4NgpJNM5rF46KOib/t4C0kktbOUAgcboOz/6dew5ctZwvTX53mnWW3592Gigp6dHnquJZU17T09PC8c+k8moyeoBqVRC1oHgcVi6W62aVLo+p50Y9zxJ7GsqHahWayiVSoKrYYLbFs/StKcJzJ8TiZPOpAwLXg1rJrXrQRN06hthC32ZJLYu7cO2NSPo7snLUIMpfjWATTLfbnwQU7wppjSZ7zRtE3EOG2jN61Ahk/KlVFd46jSTO4YVdsFr2l3vrB2gKGfflBJYJ9x0Djz05Al8/cEn8YeveJ6Ywu0EvTHgteagwz03Ralq1JvXMnilWj3A+EwZxWIeHtP8IouuRR6BZvz9+07gjseOmsGLcv6lMFXwNZrkt+fP+/+mGzeZLoKYIHCYqmehLJnwxCpx4CPFuMoGkuukzvwaRVxdwIFT46i3YhibmtN+gmRSjPpM2seGZUNIs+Q2wYJkvR7l4JtdE9xB0PFGUaqQ7m6IWtrbIN+bEl3T0qzXIlsQeGOJxzEJfaJ6ImC6VMeu/cdxanxGhkDlSh0DfQXMlspY1FtEOpVB2AixZtkgurJcZ9ofQK5+xPLdZgv1RiADCqb3mconrz6zYgdufPVvPef+/rkLdgo4BZwCTgGngFPAKXC+KeDM+vPtjrjzcQo4BZwCTgGngFPAKfAMKTB66Al8/gPvwXylKkYgjWoaiAnhlHfgUjoM+La5ywCw4GDU/BWONr/K92pYStKYX8UIVuuWRiRTzTSQ1cwXfoqUyNLQ/v6B01LiuW64G/uOnMHy4QHB3wz1d6NYSEsRKDE0ekwP77j5a9h9+LSa6B1GvU3UtwcNUYTu7m7Qh6dpzhMS8xQxTE3PtJPutgyWZmlTMDqhJOtp9kvB5w8a2gkm6ZOSzOYwIwgamJqaEl2sWc/v05mMXB/1yGTSkrCXElWa7Ezv06tvhAgaTfge0/VpXHfxGvT35ZHPZo0hbIYFPA9julNDwb+0msKXp/FPw56nKWWqsoshI5ghLYo1qBa5jg4zXcxu/Z1keUwhrZTV8uQsPscU6O4bncCt33oUr71+O9YO98m1t41l+dfCsEfz5bb09+mLWzE0YbuMmAMHSbyTRS+FsYqp+dauw/ju/lNiNvM+0KQn1iUMtVTWfizpL2BRTwZXbhg2RnUM2bQvZj35/1x7MkjhPWG6PhlHLNL1KTs2ZJDgCe7mqdFx+H4KhWxKMEccYvG5NL5zGR8+732cRcz6Hlgw7Ikb4hl1jrU0Ji/9BGbwYdcoTz+UHSBk+Rj2vEFGSY+C3CrF5EzO1/C93Qex78hplKoBfNkpEmHH5lWC1Vky1Cvvl65CAR6HONwtQkYOD8HdCGELpVpNzHoW8TJVPzE7j0te9iasu2D7M/SXx72MU8Ap4BRwCjgFnAJOAafAj1LAmfVubTgFnAJOAaeAU8Ap4BR4jipw2wffg2MH9ooxSWZ9ShLcEF49jUeL2u5Myy8gZMjRJjpETVgxOSVBv4C9UfNSPeE2CqXVQiaVkhQzf0cDlciTci0QU5Fp7v2jk2jUKoKOGRnswWBvXsx6puoFK+Np8p1m9I1v+4h8z5/bRL017YXRbljtfExfTze8mOGoG5a64Gy8uLD6K/UGQia7JcKuowUpnhXjmFx5Ju0V/yPpZzG01fgXLn6CDH5NTZfLZZRK8zrMiFMTcuxp9vpSREu+fSql38t5NyG8epaXkmPf48dx1cYRrF7ej6HeHjmOqYQVBAzPTgYhRNRIjD0mHb/2vs2XK8ikU2LUe2jpPZWeAT2ObpxQnJHsbpBrsSWzpo/AJvmN7yzWs0nDHx+bxSfveBA3XLoO29ct0TXQMeBpY9oNZ0df1z5fBzr8EONd0vQx2d1BM94imHhOTNDPlqv4u689jLlqoKgYg4+hmX/lhiVYM9KHTcsGtGvBlM/KPTPIIovVqdVqkown/50Je+KKZP0Kv17NeLueuR5PjM8L4od8+qRZJ3ycYo2YzOfraXeB8dNlTfOecCjyNK9eUvUmTS96c0cEBw5SoWv6APTnej/1/qreArmXe1ZreXj4yWP48j2PSJ9BLWjh4vVLsWXNUim7jaIAi3rzaEYsI+ZwQHdr8Ktgg8ImJmfnRRsOOppRC2cmZhyv/jn6/wPcZTsFnAJOAaeAU8ApcP4p4Mz68++euDNyCjgFnAJOAaeAU8Ap8Iwo8Ff/568LL5xpbqI+uiS5rua1zV0vMM1NctiYkDQ1mVK2yXo15hUnYo1bNfnVdGQSXA3NCIVc2jxPjW8pGK2HqNRY9BnhwKkpzM3OYs3SIQwPdmNRXxH5dEo48DoM4PnFsOfIafzx3365bdar8asYHJte5jmQ7Z3P55FlyWuspYWnhh1uc8z2/GliMulNLr1a8jQ1Wb5r9gWYVLvY3NyFkFTuPk1WOS+mrGVwACmeJWaH58wEtxTP0hBOkCOeEqZ9NpcR0zhs0IQOZWDRDCNkvAgrejK4eOMyrCNyJZM2uwcU9WNZ5fBaiEWmHJXasNyUCftQE/aKbknBl4EBjV9TmmuRRbaLwPzbOuqyUUKQMPoTuZdmVfKejs2U8Y/f2oXNqxZhx4algobpzJHbzL5SZmSMozsrTGKf68dil+xibzTZGRAKHkkI+0zdNxo4cWYaH/32HnkYzXsWB1+1aSluvGStIm1MUp6YG661zkGBvc+8m1968DDI5l/en8XaoS5J18sny4Rp9BOvZNbrgdEJNCII4ief1hS99C+0E/b6HDX3dUhl11wbhdN+F3PLCvsgaJiH5h7okIWYJWrcaDUReeLJy/Ux7c/3Fnd1iG6tSHZJUKO5IMLDew9h7/7jWDTYiy1rlmCor4iMn8RAd1ZwP3x+0wwERDNBLDXRCBo4NzWrr0mUECKUvG785h++5xn5m+NexCngFHAKOAWcAk4Bp4BT4N9XwJn1boU4BZwCTgGngFPAKeAUeA4qQATObR/8M0n/spj06KkxDPR0ISWGuElBG13apaAdxjuTxTRK1az3xJC1CByamjaNbxE5egw1fXM0zYUPr6luIk1YMFupBgjCJk5PzCMZB4YHurVYNp9Dika3YYzztehg7jlyBm/7wJfEJKUJTpxMp1HP61DETBPFri74YuYSBe4JriabTYvBLJ9tp3mhCpQpb54PU8nMP5NRIq+BSFAt9rXEHBYzm2Wy/DkHFDTQW1I6OzE+YZ6j3Pp4QktnicXJZjLCsE8mU3IiYSNAGDBx3cSyriQ2rliMrWTXd+Ulzc0PGvE0b+X6oGa91ZfCCF6HSB4Wh1ZqYjQX81kkYy3E4jTrf3DXxIIZr4azflrjm6/ZuQb477lKHd/6/kF53NXbVqGH3Hqzu4K/7xyWWE59e8DQMRjgoIbac0cDk97yusa05nHmK3Xc89gRfOepU5I+H+pK4/J1i7Fl1WIx2m1RrBjuHjX15Hq1S0F59/tOzuDguXnsPDKPVNoOPXgvQyzpSmJlXwar+jPYOFwU7fiaB09NopDPoreQkQJZGRLJwEMNfqbqOZyxaCF9zyjK5umpekUt8dw58KERz98TR9NoqBFPbny1EUoRLJPvvL+2N4Lnr8gkc9+aDQTcidJo4eTZMbn+VFx3Z7A8uZhNY2SgyHg/+AyWAfMYPKYU+c6VMVuqiFHP9c0dNeONDN7yzvc9B/8Kukt2CjgFnAJOAaeAU8ApcP4p4Mz68++euDNyCjgFnAJOAaeAU8Ap8F+uwOc/+G6cPvJUO728//g59Hfnkc+kxJDsrAZV/vyC2S6lpemUmPVqYjJdrJx7Tb7/sFmvCX2iRpQVbhE5knxmMp2c8FodtVod5XpL0tV9xSyGWJqZSBqDW8thrbH+tg/8Mx4/dLpt1tMItQY6zU2a5fZnxWKXGP5EioSRGvuyE0CY33p95hTlq8X60ECn0Rk06jxRMVxpyNJ8FYSOmPOKpVHcj0mu83sxWCEGbKVSwXypZNj9kZabep5gcLLZrCTnk75PjxXVuZoYuYvyCQx2ZXDFltXCIs9kUjJYoOnKkltJ8JsdAp2pd5rKtOubiKERxTA3V0IcEQZ6mSZXg5kn0pmEt5qKFgoAUj2MKLo7YuE55WqAB/eN4sS5Kbz4snXoLeZFDxmkGC1+CKNkfmexPdxtIbsSWhEarQgsmqX5rGgeTZNPzpbx7V2H8NDRc1K++jvXbJCdEX3dBWHR82fctaD3LwafxbEJsvubqDU41ADueuIU7njkCIaGhhBnQp73XCYCOqSglmTTP39lFi+7ZJkY9bUQGOzOoZDlLhBd03weBwJcm50IHcT09WUEIgtawP9oyX+AUrUuvQzsQOBaok61ekM2a8TjCTHradRzhwANdO7q4PuEJntINr8ZcrWaTOMzmR+KGc/1xfXMnRgsFd514DhmSnVsXb0Yq4YH20W+PA6HRjz26JlxQT7xkwiccxOz+KWb3u549f/lf3HdCzgFnAJOAaeAU8Ap4BT4yRRwZv1PppN7lFPAKeAUcAo4BZwCToFfKAX+v7e+SsxH+qeNMMDB0UlBfnTl0m3jegFloiZ8Oy3vsbRTufMWH5I0JvBCwawy0W3i3hq/2QxRNFo+qqnkGGLs1YxFqNQDMRXFaG9G6C5k0duVQ5J4GZalCrddDVY+74/e/wU8dvBU+2cWg6MpZKaqmwiCQBLsXYW8JOvl59BkvTXq7TE7+fY2Gb7wGCJLyK9Xhj3PnyYvP2ia8tzIktePmLymnKf8XMtqG6GWz/K8tADWYHHiccH0ZLIp4dgzYV6vNtCXTiAbj/C8rauxdtkg8rls+3V5rRwMCEqGjjQ/ZEBAFJGHVkQjX9PckrKvB7IbgPfMGs/t8l15riJ/mPrWQYVBCRnv3XYOWJQRzfB9JyZx9yP78eprtqC/h/rSQNZUvx7SsO8tasfcN+Gyq3LmdYl3IY4plOGF6BNxKNHCqfEZfOae3ZitBLhgSR+2Le+T3QmL+3vE2Od58zrEAOfakd0U5NUT+RKi3ogkbf8nn/suurq6NNkuCXzd5eBJWWyXvO6Vy7O44cJhnJ4sIZNNo7eQlU4F7TXQ9UcNbdEs/f6Ixbl8fVOgzEvntRHr1GiGGJ8pS4JfBwgN5DNpRUXFlJsvJr7sXNDhBI172dzAQROxTras18B9ongLaLa4h0N0jntyl+HFkpgsl3HvrkPgMr9m23oM9upOGQ6WOCRgUe/Rk2OKxGk2USrXcHp8Gq980zux3pXL/kL9fXcX4xRwCjgFnAJOAafAz68Czqz/+b137sydAk4Bp4BTwCngFHAK/KcVePtNL0JXLgs/yXRzE3sPn8ZgTxd6urLCXbfMerGe28l6w6D3PGPW+5oyZlmnQY+0DXiTshckiDG3+X0mlVSb1hjZNChjNCU5NGgRTRKJwUh2PNPaacN5FxPYpMEtX/55f/A++Zk9RxrYmnRXrjtNXxqk/FlPd1FMTLrdNOvr9Xq7lNaKaHnqP4RwkTQ/DXga2TyEmuPKEidznBx85Ze3+eJSPApJckuZKFE6EXEkDZRLFVSrVTHHeW4p3xc8S4qp8BTZ754Y1RkAyVaAzSuHcfkFK0QPDj84FJD0dYK7Bxb4/GIaUy/PQ7XeEB2YOs+K5vo81U6HKJKEN9dmTXjpGJAEfAf3X7jzipWxHQPU9sREGf/wpZ246cYdWLlIDW/h9pt+AlvGKz2pUpSq66dt1ktkXDnt1SAQzFAykdQCXTGYmzhwYgyfuHef/Oz1V68Fu1dZrJrPpiWJLpr5SUHfVGp1M9DRNafDKPYFePjKgwfxz987iOmJSVTKJXT39qGnvx9xP4FsOo9UOoXLluXwvHX9mJwPBCXTlUvJa+gODM9gduJivAtqKFIdE3G+WgwBhyytCKVyFbPzVRkIUP9cOi67FeLxpOwq4ZBHKhCEy29QNTHuliCyhp+Kc6IuAgYygxRqT+49i2O9iDrrKuSxWKwbi0fYc+QcHth9HJkUcPUlmzHSX0QxlxYtp2bncPLslKwtPunM+AzmylX86Ye+9J/+O+Ke6BRwCjgFnAJOAaeAU8Ap8LNVwJn1P1s93dGcAk4Bp4BTwCngFHAK/Fwo8BvXX4KBniJ6ChlJ+o6em4HvxzHQnZfkMF3VdmGmNXQNjoMGaDaTRjrlC86FaWP7qalhUzb7Awa78L4FRWM58foaND5pXNNQJAolS644IuGsa3koDVNFt1hjfteBUbz1r2+Xf2uhqzLcLadeePFBoCWwiTh6ikVJIbeiGKKYppz5YVP4fJzl29uS2s7kOU13lsLKuXt8LU2fC5Km1TRoFc2UM/Fuhwi2bNQyzfU1QtTrASo07FuRGPQ07Gk6E6+i5n4LCcTQlfCQiAJcs30D1q8clMJY+T0xOAb106kBtVQ9ldfPxLcWp8o+B8XUmNZYMZw78D9Srtou3+0EIanGFpsjeKFmEzPlAH/1uW/hv91wMdYtHYTP15bXskMLmsK6w0JtZU3525/RdOZPmy1iYepI+nHRwxbPkqf+rYcP4u4nT2KgkMJLti+XU9ddHT5yKR8ZfqZ9wcbwjNkHkCCv3XzlE7jr4x/vexIfv+MhzM/OohEE8NMZ9A8NIV8sIOVnkc1lMVyI47r1vbK7YclAEfksWfWqp03Xc51zjWsJrieIGu4GYe/D1ExFkvphM0R/sSCoKLLtkx7D8NTCAzdnyICHAyqzw0DuJ9FKMfY36JCJujSafJ7qoQMO/RrTUgTF7HDYFcXkazzWQrXZwr/u3IuDo2PI5VJ4wSUbsX7pEHIZH6fPTWJqrixri8Ock2cn0b90Dd70p3/9c/E3y52kU8Ap4BRwCjgFnAJOgeeCAs6sfy7cZXeNTgGngFPAKeAUcAo4BX5Agds/fTP+5daPiRk50FPAzHxVjOjF/UUx3g02vG2OdzLrpSSWZr0xl9WoT5jSTYMLEcSLJtJt4SZ532oO2wJTLeuUYlWmjeMegrrytHu6csgkmTQnaifRwZRXs3fXgZN48/+6rX1+TDHzWiwKh4anTc/T4C4WcoiT7y2p9YXUOJ9ncS3WsO+UyqJxeLyUKRq1v+f1Cd29FYoZy6SzJMsN4kbPyZrTmk4X45UGrLDsw3Y3gH0Oz5UfxLWQdd+XSiDeamJkoBvXXbwWuXxWfi8DAk8RJ1rKqjsK5Dim7JSoGprjNJ9tql3LZ/WDxryUyLaPocW4FlLTHlbwuByEmCkLDWW+biUI8be33YOLNyzFlVtXyWClPQAQV5nzFVNWLOlwfhjD3uBdeJwo8gTTQq2Ir+EDmf5m6vsrDzyFvScncdW6ISzr75KBjZj1ZP2nfMH60KwXBI8pf81mkpKCJ2aH18/vad6/4I8/gdnpaQT1GhKJJAq9vRhcvEiuv1jswfL+DC5alMbapf0Y7M6rSW/S+bzXgnyKewhbTbnf5NqXyxWzc0QRQz3FPPxYC348hijOXRLcJ6EwmyYHRRqVlzUgBr5JzrMIVtYS+w8iDoG4eyKS4l0d3hjckSByIknYi/kv+nEN6vFiXhxHTp3BQ7uPY6ZSE8P+0k3LsXLxACanZ4Wfz/t4bnIW5yamce3LXosX/9rr3d9Hp4BTwCngFHAKOAWcAk6B80QBZ9afJzfCnYZTwCngFHAKOAWcAk6BZ1qBm158maR/mRIuVeoIwyZWLxmQdLeY9aYhtM2qN8l6NetpmBKDE5fktjXr1dCMC/5D2Ogm7a7Jd/tvAXRralnA35EYx2R08xxoPKf9hPLCiR9J0LBX41UN4wgf/fL38A9fvl8kk+JP8r/FxNZkMs1u5bp7kohnGamUcUaemKD2g8+z2BH7fH7tTNXzlav1WruQ1vLoNZRui3e1lJWpeeJurGltGfJijJuSUhriNLHFaDcGuxq1dncAj0kjtoUupribAUgpf9FlmwRTRO0TrI9NKLPd7iqw521T/7wGGvY8Rw4BYlI8Sy69JuX1POwwQY1+200g5CKzmcEibHRgo+a+pLODJr78nceFhf7ya7Yjl2XCXYte26a81ciOACz+RSEwhrmvZrSk7M0goM6k+nwFX33gKRwZm8XlawYx0qu7PvK5dNuwZ3Kd6XricDi84JojRolrUv5Nzjx3e3gebvnOk3jfrXehWi4jkfTROziA/sFB6S8odHWh4Ht4zY4RrFkyAM6Q7NoVtJPpbOA9qjZCMcyTSd1ZwtQ630NejOtY8Ue6GojKYfKdYnIoxWGSScozWW+GRrIO5Elq1FMKGu/8fdg26lUbHlWHSrqG+Vwx8iWpb/j1iThGT0/iiYOnMDo5jeH+Iq7fsQnHz4zLcfneIAKnVKnije/4a6zZdOEz/afHvZ5TwCngFHAKOAWcAk4Bp8CPUMCZ9W5pOAWcAk4Bp4BTwCngFHiOKvDlz38cX7rlH8T4nJgpg9iR9cuHpASzE4Ii9qtlnRuUCpP1NEiVV28xOPo9jVKaqjROrXlPY1aZ6oqqUVyMmu80pWk0SqpaTGoPuXRSUsa20FPKWNvJfOCN//NWPPzkcTGhxYiOEQVCLIh+EoFj2faC7PFZ+EouviJDrOlsEToW+SM2a0cxql0ac3Nz7WJSm+KX1HUH910tWjW9F4xoiVK3dxQoVoXPswawvoKa+abc1Rjigl5ptdDnx1Cr1rFi2bAUAPd3ZbF0sNhR6GqOIWlyNdnNt4h7CdTqDUGzMGEvepqUvGhgzk211XtkSDVP6wNQ/oom5XVzBFPwEe7ddQCPPjWK1734UvR1FwQ1pAMMhd8ob52JfS39tUlwPVFFwggORu6/+b4VoVILcHZyDodOTWPfiTGsGe7CYCGNTColSXqWy2bSSeQzRM0QlcR15wm7XtefDoL4PVPu1PaJ0Sn80Ye/gXqthqTvo39gEAnflx0YftLH1au78cIty5Cl+S67DlRMlrEy6c7XYQmzzyEJ+wTMzomkDCisH28QQBZZI9esCXi9fjXYZc03uctAVw0HUDq7UbPeGvBM1hMxL4/nIKrVpF2PqGV496a/oL32jd5hI0ClDhw6eU7u6cYVi3Bw9IzoND07j6nZkpj/HF64D6eAU8Ap4BRwCjgFnAJOgfNHAWfWnz/3wp2JU8Ap4BRwCjgFnAJOgWdUgTv+8RP4yuc/IUbm9HwZs6Uali/qxSLiRliJaZjamrBmKt6YsCZZ79MopxlKLrcUzC6w6yVtb5LzmlBWw5TMdH5PM1U57lo2G0UhGo0QLTANDaQEaxJHgil/ms/y+oa9Hovh9//HZ/HQ3qPo6upqH4cJeeGph6F8WjM9l82AhiqvIWDQ/AeS808zkH/ArBeTNQZMTkxKAp8oHA4HeGwtnSX6Rb/vLLu1r2FvqKbwLQiGwmrJp02zi1Ev6CDFzahOTGYDA+kE4mEdtTBCudHCquE+bFszgpH+gqTIFaZiHt9+QTWaNeHvCaOfqf9MKi33THsFLE3eFgcvnKPFF3Wa9/Iq8hya/OTmR3j0qeP46n1P4Dev244VwwNIJnjuCyx8OR2TLLfFxTTl7UDEYl9oTnNnBQ/M41bqAfYdPYszE/Ni3Pd1+ejKctiQQC6dQiGXRjqdRMqsQU3X877QsNdBEa9P1mVHMv62+w/h8zsPiJHPUl8/lUJproSenI/XXr4ci3oLktTXQYMOPYJGC/VGiFKlhOGhfgx0F5D1uX7jiLhbwvYB2EGH+bqAPKJeaq6LUW+QNlyr4szHtPhXRzxcGpq+l+GFmPVCqxdznT8jMkf11wS+/Fy6EEy6PooQhA0ZwD159CyWLepDb1cGZyZmBDE1NTMvuyFWbtiCt77rb57RvznuxZwCTgGngFPAKeAUcAo4Bf59BZxZ71aIU8Ap4BRwCjgFnAJOgeewAl+7/ZP4+j99SozE0+Oz6O/OY2SgqDHhDrPelsZa454oFpuqtyWzbbPeJJ1p1kvC2RSZWn67JJ47zHrywMlgrwYhkvGEGJNpMcRp6ickScyTkeJQYnG8ODb/5nuQyWTkszNVT9PSpuppovPfoKWMnQAAIABJREFUPT3d6OrpRnlmGtVaQwzazvS8LZS1KXtrtFvcC48xMzNjfGdNyfPYNO0XkvJqUNuSW3sMa+JbI9/+vO2pe9IVqpSUNmZIMTW+TxxRhEzCQyZqIJ/yMVmqS/HuxpWLsHakD8V8Wo1eCbSrQS0Gu0l2C4ZHegFiCAJFHflJFrSmkJABgxrFtktAhgcyLDCMepPUt+cmhjK56oJeAY6fm8Ft33oEv3rVFqwd6QWLeKWrQC9UMT1ysbbg1jNmtQ5Bnjo5idHpGtb2pzDQk4dHwnuzhUoQ4M6HDqDcAKqVCo6fOoOXPm+zGNfUi4Z6X3cehVwWGXLrjVnPXLsgcTp2dijCRs/g9geP4osPH5drbAQNpNI+gnoDz1/Vg8vXL5IhANeDHC+ZRC6blt0g5XqIeo289wj5bEbLjxO6U0SGENyN0fl3xJQo21mFmPXk1htkjaTozdBCdx8Q2WQM+3bCXvE2fI4gcGjgk2dvkDdi5NOwl+Q/0U9NeR/TwJ8tlXH45Dim5qsY7uuSXQd8zOR0CdVaVXYKvPmd78PaTduew3/93KU7BZwCTgGngFPAKeAUOP8UcGb9+XdP3Bk5BZwCTgGngFPAKeAUeMYUoFF/5xc+I2amlFkiJpgVgx1fYLKLqWzLYrXkkya9NeotrkaQJAlP0sYWgSNmsZSgKprEpsc1kW7yxK0m5htNJD2a4AnhjEtK2k9IGjiV0NQ0z4tft9/0XjHqfd8XQ9OWwzJRT7NezNp4XIYA3YNDGBwawviJY8IRbxvlGneXDx6jMx1vf2YZ+DTrLTrHPsca/kzX24S9Ne/tYywmh/+233f+TB5njF3RQhD+TWWtc2AhnP8YulMehnK+GMXT5boUAW9aPiAYGGuscwBCY1f4/uba1Hw3hj1LbZvaC5BOpwSHQ7NeU+i0uW0hsJ6Q9AmI72+0kXM1BrzMTyJMzFbwia89hOddsALb1gwhlcmC/cRqjZu9BGJGx3Do7ByOTVTF0D81G2AqIH8+h2KxKF/76qPYMJBG1GqiXAvwzYcP4okjZxAl0/BiLYx0Z7BxaW+7UJU7Ovq7u9DdlRV0E0tnpevAYJmkIFZ2dejOEOX3AK/7u3v1usQ4b2I47+PazYuxqDcnZn2BBbYpHiuJpBTM6nujHoao1wNZK8VCHl25pOwAkTXF3SHsSJD3yMIOFJVMX1d3DyjmhtshFG2j6CR+L9soLBjHFseKca+GveXS02hvtBP1yq8PGg25rzTyp+dKODsxg2NnJ6WEVz4zKdm5MjkzJ2b+yvVb8Yfvdqn6Z+wPrXshp4BTwCngFHAKOAWcAj+hAs6s/wmFcg9zCjgFnAJOAaeAU8Ap8IuqwN/9+dtxdP9ukwxnuSvdVlucylJSJq0NC92UozJ5LGY9DU3DqF9I2JtiWEG6GASOQbLQICYih+ammspq6xLRUhc4N8SsJ8qEpZ18LK1OMV3Js0eEzMAyfOyuw7j55pvFZLa8biaMiXuxCBwpgkWEfF8/BocGMXb8uJilnab5DyJwOo14wZQAgl/h0GB6toSxiemnLYNO1j0ROfy4ZtsqYatvXjmELasXi040xPePTrQHAjRuD5ycwMFTU3LNR8/NGZ57C16cxr4auLwGomX8eBwriiksHehGEHk4NzmDq7auRU8hLWx/iymyyX4a1NY05jmJiUzjWZLxkQ5MJMltCmfF1Vet9ViKLNKW4YVBRucOAf5uplTD1x/Yj0I2hSsvWCZMd17rnXvOis5HJ6s4NlFBIplENptFoVAAsURM9reRRUEDtaAu17i8P4/FrbPIpX18cec+nJuroVyuSBnq4t48rtu+UjTW+wYtnM2m0F3Iymtbo55ri1gcriVDpTHPA76yaxRf3TUqOzQaQR03XLAEl6wdQC6TRDrpI+MnkfAg58xraDYCw/tPyi6BWtBAqVoDuxC6iEXioEM2orS0BFkM/qjdsaCbHnR4oal44m9s2axl2KvOatyrga+7GBaKZC3mJgxbCCRJ35KEvHQ0NEJB25ydnJHyWGKtavVAroXnSbN+cmZeTH0e5y1M1W92qfpf1L/p7rqcAk4Bp4BTwCngFPj5VcCZ9T+/986duVPAKeAUcAo4BZwCToGfiQL/+oVP45v//BkxdIVBnyCKBlqsGTaRSacRj0eCKKFhzq7QtN+ZrNc0s6bq41LOaTE3FkEijHAWwUqZJlnvWkIrhnEUoR6E8npksHuJBFJi2HtIJOOI8wVN420UA1I9Ixi87NexbNkySZ93pupZFtqZbucwId3di+HhxTh16KBG180Hk/c/aNbb9LwdAPBY9fIMWNjJc123ZjVmSlWcm5iR51Yq1fbxaKy/+RVX4sK1S5BNazJbdx9o4ak1mS3WhIlookkaYQunpkr4y8/fZ8Pfwu2naU8kTJIaJDwsK6YxXEihr7cHj+8/hqu2rcNQX1GKYW2Jrd1RQE67LfHl69qC4M5Uv/zeFKmKyWxbaaH3xxbExjwtnn36zgMBsGP36AweODAm97Tl+RidrorR7MUTkqC3aCCeA1PsNn3eDJuoVCttnBC147rj6wwO9GP9YB7/+s07cfzMpBTAchCyuLeAF21foTsc5KJ0l0XaJ6+ea5DfU/OkDHt4DRYLZMuJuU6PTpTxobsPIQqb6M0m8Prnr0GxkJH75HkJZBLUJYnZcg1z5Yqs5+VLFmF6ZhZ+isn7pAxRAp5XPIls2ocXj6EZC7UrliMR9i3IroiFoYhoEAGh3i5ETWXTC8teEvdNMfw7TXq7IBTJFKEhXHogkF4Grh2y6puyJs+MT2N8ahYT0/OCy+HAg6+fy2Vk2FGp1CVVf/0rX4eX/NrrfyZ/O9xBnAJOAaeAU8Ap4BRwCjgFfrYKOLP+Z6unO5pTwCngFHAKOAWcAk6Bn0sF/vimFwnugwYnTVMaoUHQxOjYFAZ6i2JIpuJqOsfiMUmOW4N+AYWzYNZbk1TRLjHBifBx/NCCWWPWS7lsC4EYj6FgbbIZX5j1TOF7CS2ipWnNQLKXAPoufjXSfUuxatWqttku3O4OBI6k6mMxZNIpIJNDXzGPsVNnkPR9OQfLnbdmfSfDvpNVT/M7qM5JulrJL4oj4Vdew9rVK1CuhfKzGy9eibUjA8ikfUGzjM0HOHJuDrk80TBxrBzIyeOW9mTkemu1hpitLB1lse+uQ2fw3lu+2+bHC75FEvaR3JeeTBKrejMopH3sGx3H1dvXS78AzXo12605TK7/QjpejXZj2NtiWUnVWzSPLtm4Z1PoiiCSj4g7EYAjYyUcm6qKuX58qoZjkzqkkH5UMfmV5a/DjpbcL5rzUnwaNpWn32bhK15HhgOGr6+vRRM+kqT6yqVL0VfswmMP3YcDBw8iHk9gsJjFS3asMsgZZd5Tl3TKV2SNFMt6ui59Fh5zaKQ/E20MFufIeBkf23kU1fkyBotpvP7qtejOZwTf5HuR9CYEsRTuuOf7ODNVRrGYwnBvEb2FPIYGi1ja2yX3mGieIFTdUj4NevYlREhweEI8TgTkM1lUanX0duVkfaa9FgL4qLdiiKMhJbEStBfUTagbGQxtiOa8HUzIz2n0i2HPImUOuBqoNRoYn5rD2NQcxqfnhFVfyGXkGGGjKdfO9H25VpO15/A3P5d/nt1JOwWcAk4Bp4BTwCnwHFLAmfXPoZvtLtUp4BRwCjgFnAJOAafAj1Lgzi9+Bt9iup7Fpkxye3FJ4TIFPluuolSqYdFAN/IZX4plaVbyqyTHBdVCbA1T9Uw0K0JFUtViyqpxbNP2RJNIql7M3QgtpstbQDqRRIiWcNgto96mvXku5ybnsGLdRvRf+ut44IEH8JrXvEYN4xY57KEgcBTxwnNIiFGcy+eQKfYg3gwwOzMnSfzOtHcnxqbTuOdz1SRPoDI7bkxTNcWlDtQaqeSUe/8/e28CLklal/m+ERmZEblvZ99Pndqru5au6r1ptEFW2RFQwF3xudcRdUa843VGuDyA93kcxXF0EBycQQb1OiKLQDcgDb3vWy1d1bUvp+rsJ/ctMjLv8/6/iDzZBeOjLE1X95f0IbfIiC/e+DJp3v/7/f4Gpkby+NW3vhS1RlvOiwSdu85WUfTCsB1H0Chus4ldAyauGU8gGg3L6gGmtpMxxVtve1186quP44sPPNPjnNPPZsqeRi5xPNsGUxjKJHDkzAKu2zWL8aGMuLgKE0TDfqO3AK8HzXBloqsrr1YdGNJTQF4T+o26FlzBcH6tjvliU944uVQWhA19YknkC+NefYiJfD6kTrx+qhEqCyqqHXAPweM341UG9MY4upcn9YNmxjxGt4t0IoGhXB5utYK77vyq6D2WT+DVB1igUefC60CzngWZwKznfCRvPmDHqxUcG70SOAaa9Z+466Qk62/bNoBdkxlkE45ca6bVaw0Ppy+t48FDx4W1n47HhGe/dWYCM5M52KK1SvXzeh8/t4T55QJmxvJow0ShUEMyZsFxwvC6wNp6GelkDDNjQ3DCIWQTMWRTDlqdtrDrDRYpxKxngUMVZ6gtizhSwPDT99RdkDdswNtsod50sbi6jpX1CgqVquBtssk4qs0mWq22FEyarotao9X7nmj8jf7fAK2AVkAroBXQCmgFtALPbwW0Wf/8vj56dFoBrYBWQCugFdAKaAWeMwXe9+5XwDCUqU6jV7jZhikm4EqhjFrdxcRwRszlRCwmRjONfTHraTwHxqiY5T7iRoxeqIazNPPZNJWIlY7XM81prDYlBUznGMgm4sp8lga0ATcdkg6efsk7Yecnxax/xzveIdpIetvzBJdCw5XGcmDWx+JRRNM5oFlHsViSprRBil545J4aR4C/CQx7vi6GMJudFlc3DH6/GWwvKc7hAfiFH78Jm8YHpQjB5xfWG/j68TKcaNRP83dRr1axZzSKmzZlkEzaiNm2NOqNRWguq5R6udbE737y6zi1oBraqsICELIMZJwQhlMxzA0ncanYwPbxHIayCXSlgayPfGGzWJ+PLisTfPZ8YJRLq1fq428XNGDleO+7FJECArepNxpYK5bQaDTpvPt9AVQBI9CG+xEtlRPfaygboHb6iyIqfd/r8eo/2Gjwq1j5XNGhEvM07MOGgdOHnxQEUbfTxXA2hlcfmFPlEp/rHhSOaNAHKzyIwVEGvVrBwXmpCiiq+MLiym/+9SMwu1387I0TwrrnHKaxfmGpgEcOnUDTM9FotTAxmMWO2XHMTaVhmxH5PnRlJYPC1RBlVKu5KNZawuE/v7yMi8sFtOquGOZ2PIzVclNWQ1DzXDKG8dE8ts8OY8vYgIxFrgnT9Z2uXyBTKzfEwOc07BqSvA/erzVdlGoNSdKvlSooVmpSUGCRq1JrilnPZrLNpqsS9UoszG6/Gr/2ex99zn5P9IG0AloBrYBWQCugFdAKaAX+9Qpos/5fr5n+hFZAK6AV0ApoBbQCWoEXpALve/cr/WS2MrsFJ+9ja8jIPn5uBVHbwlg+jeF8Fk5EJesDzj3Z6r0Us0UkjkpfB6Yp96neVziPhttBwlHpb6bK2fw0EjaQjEWlaECDNcClMHVsGQbGXvUboj2Nehr2AZam1WpJup4YHd5YFCBTPJlKImQ76DbraLVVw9bABA+apQZGPT8XIG6C5rLC3O+4wiqp1etotZpiHCs4ucL75FIxvO+dr0A8Zsv+uSrhnw5ewKMXaojGYrBtRxqOlsolvGzbEN6wfxqxGI1frjigTd2Rc3W9rqSl//LLD+KOB4/RoRezudWh6Q6ko2EMJW3snB7CheU17J4dQTYZRcdPr0taXkx46q4M2oADbzAJT92Fkd9GzHbkunG786t1/NW95wR5MzI6gohto1gsolKrodlqStGE+w6a1wYx/cCAFxO+l7oPEvQbjPsgKR40WpVkfo+Pr9BCah8cj0LvtF0XnVoVF0+f6L0/lIniVdfMimbiP9PQD6tVHvxTfQ7UqgpelwCLo3j1KqkerPj4t595BONpG2+8ZszHMxk4fnYJJ+dXsFqsyfzsdj38yP7tmBnJIGqbMDqGJOdVQ9eWmOectxwL9eXzaq2OsE3kUxhuq4NCuYqjZy6h3TVRb7mC+GFhYW5qGDdfPYtMIoZRooyIV/LUShbOdSb8ea2kgaz0NlD9DZiSr9abKNXqsuKFDWMzCYVXolFPLA6N+rps14BHzo7M6y5+9T/+kW4q+4L85dYnpRXQCmgFtAJaAa3AC0kBbda/kK6mPhetgFZAK6AV0ApoBbQC34MC//5nXuWb0Mool2alPiqFJmex0sDR05fEBN2xaRTjAzlEbeJwFI8+aOopnHA2LqUxz5Q+k/Y0e/3nNDYr9RYeOXwS+7aNI5NKoNnuwvEbhJKHT4NVDFzfgKada2fHMHjd255l1gcIHKbqA/yNMnHDoIGfz6YkHU+j3usQXaLS+sEfn/eb9P1MevUGjXqidTaS4ZSExmm9Xhe0zTtfcS0O7JxBImZLE10a5F996jxuf+KCmPX8SyaTKKyvYG4ggf/w1mthhWnUq2ML0IWJ9Y4y6//HVx7CP953WDVPtSNIJGJoewZqlSJS0QgG0wkx2TeN5jE3Pgiv25FtxYiGf91MDpsFDiKNLDHTu3I4Q0xhwtLJdb/vxBq+fnAepWIJU9NTcBwHiUQCK2urKjVPo1tdiF7D2cB0D1L7wXWSyop/zXrcHT9Nz32ZNOPVFs+epUyRq264Mu+6vrarZ0+jXqnIqgK+PZiO4ZX7ZuQasmDCtDlN8UQ8Ij0VpM9BSK2skMJRH6teNdMNyaoArvD4jU8/iDfsHcPMQFwKUpVqE1+9/zBqJNO0XTnG2EAK11+9CU6YQ7NQb7ZRKldRb7bEEG932G/ALy6w2CTNi2U9iujIlSc08okdqjTaMseLlTrWyzVYIQM7ZoaRScbxI/u3YWIw1TPrOadZUGE/AzZebrm8d2Vu8I8M/JViBVE7jHjcQaPO11uybaPZkr9yra5WQ0hCv4tXvuVn8Jq36aay38PPo/6oVkAroBXQCmgFtAJagedEAW3WPycy64NoBbQCWgGtgFZAK6AVeP4rQLOeSXIxIKGadwomJcCXGMByoYaFpXXs3DKB4UxSuPXf2aw3UCc3uwuMZJOyX0lmhwx4XQNHTpzH48fOYdfcKHbMTUpynYiQSCQMJxKRY9JopAlNI5eGc27/m6SxLG/T09NyL8am6woCh6l6pqr5mm3bcp+M2WJal6tNSYxvoGV8RIw0RFWGZpCmDzAvHG+rURWznqY1E91M/Ae8F34mE7fxf77hBjjRCOKOjXiUeJswvvToWXzhkdOIJxJwnCiSiQRWV5exYyyN97/jBmkcaxH7It61wpwwUc2ms2vlGn7q9z4pxnuQBKd5TK0DnI0qiIRgR2PIRsj5D0ti+6rZMVnRQON4gIgcr4OwFRZ8Cw1d7o+FFSa5735mEd84dFGu38zUNAqVEkJWWFLiNJnFOFcRdmX2Bwn4ABvkN62lIAETXy04UMUQOTVh2gT3gUmvUv/KwFdNZsXiZm8Dw4TbamF9eQnFSxdU8chn4HM8b75hDvGYI6/Kqg0y660wYuEIwrYFMxyC7TdJlhUd/hwmS19WAvg4pv/0hcdwYDaP6YE4Wm4bF1eK+KcHjsAgTshrYmBgADtmxzCYjaNcraJUaarCBedKh+PmSoi24sx3gUazLbgoKRRZphReKBcNe85hFrIK1SYurRZhhiyUGy7yyYQgeG7auwUv3TuHuBOWRD97ALAYRIxOlQn5Wgv1VhO1hjLlq42mFMmocaPlCoqHZn611hAjn4n6fqN+047deO/7//j5/wOkR6gV0ApoBbQCWgGtgFZAK8B/3wxaNGk1tAJaAa2AVkAroBXQCmgFXswK/E5g1quwsJiMqnGpSjwrYEsXrbaHbDKGmB0RTItw65msZ5pZWPUhMd8X18touh3smBqS5LNqbmpioVDDw0fO4szFZUnTb98yg9GMg12bRiURz2ahCyvrGMymEGVDWNOEnZtA9tq3yOW5//778fa3v10e01hngp73NOtpYNOoJJue43UiITHC2eQzmUr1NW5VZn1g1HNfAY+dJij3wfcbtaISw2/AytUBkhD3Dek9m4bw6uu3CrpHUvAxGwkngi88fBqff/g0Uqm0FAlisRgKayvYMZ7GB95+veLxKzdb/ksdm9q2sV6q4mP/cDduf+DQs6aj0k+Z9IpRHzR8ZTFDPaaJzJttRyTdPTmYkddHs3HkkzYarTaZLZhfq+CuY4vYMjuL7du3Y/7SJSyuriIUthCyI/DaHishqmDgnysNZFnx4Bvx/f83Imgou4G02Ribb9X3Ut7BafO6SqPaIGkvKwMgqxUuHDsMt9kQr54FHjX/DNyybUgMbeKUOE9S0qw1hmQsIlgmx3ZkxYIgcIgpYmHCxymx2CEoHHTx2IlLSEUVlqnRdPHMuUU8c3YJw/kMMsmosPMjPgaKgwpZpqBpaMor/I2nvg8cn8wjMuzV5WQinsgbGvZBwYMrLhLxqKCa5pdWsVauw+2EMDGcw54tk7h5z2Zsncii01Vz0m0zQe+iVm9htVhFpd5AvaXS89KMmA19vY5gclg8KFcbwq5njwGeozDuu13Mbd+N935AG/Uv5t91fe5aAa2AVkAroBXQClxZCmiz/sq6Xnq0WgGtgFZAK6AV0ApoBX5gCnziI+/D2eOHeglqppfDITLYFQdd8ePZtNMURrjgbSTFrMz6oMksjeR6y8PdB89gaiCBbZODGMgkUWu5WC/X8fTpBZy+uIJytSbGby4dx75tM7jhqmlBmbjtDp4+cxHXbJ9Bwo7IsWNz1yM+d52c+x/+4R/iox/9qIyT5mej0fDRJ+GegU2jmr51OMTUehdr6yUx6/mZoAltkP6WFHJHpaJ5HzDs+fl2q+aDTaT+ACa0heNPLrxp4N2vuAabx/JIxBzEokzWR6SI8bkHT+KLj50TpIwViSAWjaJaLmL7WAbvf9u1PcyPGPWguUqzXpmvNOvvfOw4/vCvv9pL0ivTfMPY3zDKBfLeZ94rPjt16d9GihLoShNUMZvbbQyMTeO2l70cTfYjOHkStJ/DTGz7zQqY8A4a6Sray4b5LGl4P3Uvo+oz8AN+/QY+RyL4cu0CrTlmy9q4XoFfzyJBZW0Fy2dPKvSO/Cm7n8e7dtMALq2WZDUFTfKY4yCfjWFsKIVsIopcJicNe+2w0iFY+cHiBbE4wfEfPjaPbMKWXgBEMj1+9DzOLKzJXB3MJoUFz/MPWZYk1XlsFql4jVgMYJGB/HiOgcY9JWPaXczzbkcS9ZzH1JzfE1k10fJkpYdjW+haYTx9/DxgWNi7fQa37tuMuYlBdLttOCEbtVZTkvWlagMXVwooleuyL37vZK74XHvXR+Qsr5VkhQCRSME8ZrHgve//KLZete8H9puhd6wV0ApoBbQCWgGtgFZAK/D9VUCb9d9fPfXetAJaAa2AVkAroBXQClyxCnziw+/DuROHxIxW5i4ES8L0vGBsmLA3iccxYUfCYoTSqA9M+v7HNFfvfOwYwuEIJgZSyGRSwutmmv7o6QXFWDdMOUYqFsNrX3IV5sZz0iT0+LklMf+v2Trdo5unD7wJkdyEaPu2t71N0vUBAofGLRP5AY9e8DC2LU1dLZNJ5w5KlRricdWIkwn8yxucBmZ9YHDznkWKTpsmqUpMdxie9vEtHAc54+/6sX1ivqbiUcQdB1GHOJoIfv+zD+PUck0S9UzWO9EoGrUKto+m8btv3uc3gVVGvTJXNwxYMs3vfOwEPvLfv6QaxvosdxVq91PmgXEfoGYCvr+PpulPvVPn/ia6/Qn98S27YEXCcL0O7FhMzGmuJOA2ggXyEUGq0bDP7VfuvJoj3KbHwOlD2/TG4zc9CIA2sqhXYXAU816NTRq0svlto4mFU8fgtRq975Fa/aCapL79JdvQbHmSNG+3XSyuV+WPfQmG8llpBjuUSyGbTmEom0QsohA0nK8smpDVz9R5peHi/OK6DL1QruHeJ07i4vKaMOFTyRj2bh6XcZZrzV4hiI1dVwoVeY0NXAVp43PxqRWT/al4TCZL2ARy6YQUbzino5Gw9Ahgip+pf640abRauLhUwPZNk9i3bRqToznEYxFYUOl6om2IRLq0UpBCEVdt0ICv1Zti1tOcL1frWC2UZY7zvGSFRqeDuR178Os6UX/F/hbrgWsFtAJaAa2AVkAr8OJVQJv1L95rr89cK6AV0ApoBbQCWgGtwLMU+PiHfwvnThxWr3UhKV3eM+0u+Bcfs0ImNxt70qRXBn1I0sM0IYPXQiELi2slHDxxAScvrWFyOI/zC2xaqljo9H1p204OZbF5aghXbx5HJhkDoSiPHT2HW/ZsRiLqqI0MYPDH/k1vrDTrH3jgAUlXE4FDg7LfgGdyXmFwiHHpSFPQkKUY33yPxr7ym5XhHKStA2Z98J7R9dDttHu4msvhkQe2juKGHRNSWMilk8gkomLC2pEI/vGR0/jCI2ekuaxNEz8ahes28Yb9U3jT/qleYlxMaCJLvI40wSVznCbsfUfO4b/8/b09E594HKbhxdBuNSXJHRjFqojSl0JXYXspBASJfJV830DaCL+dt7CNqc3b4cTjYmYLTsc30INVBDId/FR9oE1/Ur4/Vd/j0PcIP2plA1EtHFGwbdCwlprzetCsb7ttlJaXUbh01r8+/IihuPAdcvMN/PRtu2RlB5E0LBYRCcNiUtX1cHG9hlMXloC2i2TMwc7ZUUwMZzGaT8GxadhbggCijjTlT15YkfGsFSv48n2HxLRvtVzZ3+6tE4JQMkNhKSpdWFzD0TMXsVaqyz4mRodQqrsiQ7VW72GiOEYWhkLoyBizKQfpeEw4+8PZuCB7VB8Isu25b64wMJFPp3D1lkkMZJOCUeI1pZm/XKj4jPow2pwfddXclqz6tVIF66WKaCPoG1+nV731Z/Dat/+c/nXTCmgFtAKFzf20AAAgAElEQVRaAa2AVkAroBW4AhXQZv0VeNH0kLUCWgGtgFZAK6AV0Ar8IBT48w//Fs6fCDjp5LaTzd2BQ8SNZflNYskBV8a8GPY06H0UjkrY88+URqVuu41HD5/B4bNLGMzEEbXDWFqvoN1qYnggg+2bxpFLRDGcT0kiPRG1Uao0sFKo4tqd02KA0mAOZ8eR3v/m3ilPTEyIyUqjPsCh0PANGPR8THOcKWpS9tcLJdhOtJeQpmHfn6Dvx+D0jHrDQK1SlHQ9t5fUvnqzN44DW0ewf+uYrD4gnmQon0ImERMD+YuPnMb/uucYkqkkksmU8OO9jod/++qd2DaS7JnRKlHvCWKFPHkyyWm0P/zMPD72+fs2jtf1ufa+IRs0EA0MWkm4S0q/I2Yz7123Jea+DDsw5+VJr2+rnE48N4wtO3bCsCxB07BpqyTr+zE3/j6CVQZBoYNG+oYivjTcqb8yg/eBvlIE6Evck9vPmzpWB23XxeLxo2g3iZ1R41Qsf4Umoqn97h/dJdeEx2WRhBgczjkpBJimpNfdZguPHZ3HaqmGwVwSo0NZbJ/MI59JIhq1Zf6x4fDphTXpE8Ck+u33H8TiegV2OITRgTSGc0k1x9rAyQtLePTYOcxOjGHr5BBu2b0J0yNZXFgqolJvotHmWMKCuIlGiIWywKvxzNlLknj/7Dcfk2JWoVzBQDqGqeGMYKGYtud3xY6oHgSD2TR2zY0jl4rLOdUbTayWqtLHgOY9sTjNJln2LSyvF1GsVEUn/rGwRp1f/daf1Ub9D+LHUe9TK6AV0ApoBbQCWgGtwHOkgDbrnyOh9WG0AloBrYBWQCugFdAKPN8V+NiH/h3Onzh8GRudnndHeOySCDYNP0HvN5UVg5fJep9ZLxx7hc7poo2T82uwQjRVw0jG4zg+v4zxgSRmJ4ZgdrvIxG24bKzqdZCMRrCwWkImHsXoYNo364FwdgKpa5RZf9999wkGRxjifmNZmukBhz7A3BB547XJHXexXizDcaJiiAoex0+O93Pq2aBWefHKeuY2K8uL6LRdMf7JPJfGruSV+01c928dBf8k/Y8uYo4t6JN0IoqvPXUBn3/ghGBwUum0JOyJ/f/V27ZiC816mtDdDhrNliqKEM9Coozgdrp45Jl5/JfP3q0S2/7fxvjUa/3NaXsJfaas/RS7v4FsFqCMiB8KsDs8f5rVnmkiOzyM3OCQ6GSxyawY/grRE6Tl+1E6NMZZIBAN5fTVdsGtf1vF4/cUXodIJf98pADiI36Ydi+vrWLl7CmVFOe+faM/wvS8ZSIes/GWGzdLcUT1HggJJ57FEZrhNO/ZjJYp/pBp4dLKOk4vrGN+uYCxwYxcm7GRAQznUlhdXUelXhcznSn7hw6dwUqxIj0OaNYTX9PpGnj6QgHkwu/fPoHrdkwK035iOI2O10Wx2mAf2kBmtaqCzZYt5uYNWSnQdNuYXymjVG/hc3cfxhfvOYj1QgFbJwfE8B/JpZBKROWcubLixt2bhZnPwlW11kChWhdEEY9HhE6pWscCcT3+ipIAD8Tixat/4mfx4zpR/3z/mdXj0wpoBbQCWgGtgFZAK/DPKqDNej1BtAJaAa2AVkAroBXQCmgFRIGv/v2n8K0vfsY3ghlrVj5k3XXFiCR+hKb8s5vKMllvIRxSKXtuo963ELKYazdgdDuI8/OWDa/rCY4kRPwHjWPDFDPUtokzYdNOF/mUSqcHjUVT17xF0vW8/cEf/IE0mKWZ22wqnnhg1tMg5us01wPsTKtRFywJTWiicvgXmN8qte31UDiBGS5ceCbRvSbW1gqoVKsytngijqgk9AUug+t2jOP6HRM9c5w60HilaXz305dwx2OnBYGTzeWRSqUkJf+u68cwk4vJudDo5RgUlz5A8qheAeuVBn7zTz7Xm5mqPay6BQl/wlQC057jCSLusiUNcb95LQ1dCdP7uBRJt/vYHPUxA22YmNy8FVHicAL+v2/IB7z6XoLeN9sDA77X44Dn4of2v605rd/AV3SVsalbwK3nvk4/9QTqlXLvPPk+x55OEiNjy8qMV++dlOvNucE5xjnHuUWkjBQkuKojZMAJR9BsteTcmJw/em4RK2zSaliyv1PnF3HV7JCs6KjWW7iwVJAkPhvTJp0IBZK/a3fOYDSfRD4dl3nJ70FwEYJ5JFgnFhA6/jXyizcddOC2PdX3gY1oOx7OLxXwd988iM/c8TCarTqu2jSCa3dMy3mul+rYOjOCrZPD0nSZxQCy8WnWV2tNFMmvX16ThrbSlNi/nuTTv+YnflY3ktW/41oBrYBWQCugFdAKaAVeAApos/4FcBH1KWgFtAJaAa2AVkAroBX4fihAs/6bX/yMSrSL66oS3DQHaTwyxRyxlCkfNJOlMU2Ux4ZZT8OeKWeiPVRDWr5vMnlv0kgl+57bQIzVrmHAbbXFrKdBLwZsSJnXCpliot+sf/Ob3yzNZWnuEoHDdHYPU+Mz6GnUEztTKRcFBUPON0163rLZrBj6QYI+MOvFNO9LsbNZaDoRFgRLpdbA2loRK2vrG9z+sIWXHdiGl+zZ5KfPeZ4hJGKOFCPmV2v4xNcPy9jS2SwSiaTgZd513Rim81Gx3E2ibYTjDjkP3hSfvYNCtYl/96df6F3WoOHvsxz7jSD7sy+/xL39VQJyThvYGwmC95nl/R8MpwcwMj6BMK8zm/D66Xry5LlLhSXyFxJwrO32Bt/eT8HL+92uIG0UU1+Z8/K634w2SN2rJr5qDpRWVnD+2NN+w12lJXVkY1ia9PwjfmnfdA7D2aTMK86VqGPLtpwtLJZIsp2sef9a8hjECxFLU6m3cPR8AW6jLqs7UgkHy8UKCqUq2NSX5jfnHVdsbJsdx8uv3Ym4YyFmh8W4Z8GGIB9h8PvzhZM0MOt9+o9C04ArDoiRYjGoIysyOEbBBhkGVkp1/N03nsAdDx7Glok8hjJJNFtNJGIxbJ8ZxUg+jWqTjWS7cN0O5hfXxKjn57k/Skl0kMbefD9++fQ+tAJaAa2AVkAroBXQCjx/FNBm/fPnWuiRaAW0AloBrYBWQCugFfihKqDM+v8pBrkyeDfS2S2vLSZ83DdHlUmv0CPCrQ9Z8pjbSMLeT9kz5WzK+ypdTN44U8h8P2SZYj62O13hd4shK6iZwKw3xAzO37bRXHZkZEQ0olGvUCgbCJxAvGQyKeb32tqaGLylUkXeoonP94Jbf3PZ/rQ9HxPbM5COKB54B9IstN5wUShVsLi0LCb+y67dildcu0Ox1dEVY5koHJ7H+dUqPv7VQ2LQp9MZJJIpROwIfurAKGbyUTFsBTPvu+9SH5F0PYT1v15u4Hc+8RV/qD2Au2qKq6zv4B+1TT+Cpu9TATu+39dXrQD8Yog0nVXPW10DY7NbkEinema9bGcakg7vP45o5xvW/bic/mQ9zf5e81m/CKEM/JCkzPk52wqj2XZx/shBGG0WVWjQq94HnAdB3YhzywkB180NIRZlI1y1iiMejcEKqyIQC0hBHwUpEqCDkIzfFNRSteHi1NlLUhgazGeQz8SxtFbC40fPSvpe7PVOB6NDObz25t1i1MdZuAiTQc8VIqphLy845y1vLDaoJShdmdccsNJD4YHYj4B9H7gNvxusGvCznJ/FalMM91Pzq3jw8BmUyhU0XQ87ZscwOphRvZUNA5VaE08ePe0n6lUxhIUFjb35of5c6oNrBbQCWgGtgFZAK6AV+IEooM36H4iseqdaAa2AVkAroBXQCmgFrjwFaNbf+YX/2UslK0CKMgwJ3iBfPRmPSdJY0vSWMuh5T+OUqfvguTSZFePeECNV/oisoWlPQ94IwQwp47LZ7iKTdOR1ed9n48M0YGc2ePX33HMP3vrWt4pZSQSOMOR5jDCROSq9zXsa8jRrFxcXkcvnUK+W0Gx5km6nuR/c+pn1ytwlL74jn004FgayxNXQeFWvt8l39zqSdmZBY8dEFrtnBnvJdccOC9s+EYviwloV/+Nbx8TQjsbi8sf33nXdOKZytjJ8mVb3+fdep62aqBoh4Zyvlup4/1/eoa5AwIxR7m1ftr0vQR+cVJ9p38+T6SqqkdKor8lr8LFAv4YHzO68GhHbRpjpenHL1QqLIE0eaNVv0tPkFlyOv0KAGJxgu369lchd1oHkZnYh18dduyjGOvVQSXU+7o0OS2tVWJ0OXrt/EulsQq2mME1EYw4c/7Fq1hqRfXAO8cLxMCyS8Kw53mcurMH1PEyPZDCQjOLE/BIeOXJWmriygES0/tWbx7Fny7jM83Q8JnNa8fjV/njtN8x6rohQzQZ6Kw+CVQb83si88eRezsm/mFKsYd8Fl98soNZ08ZUHnsb5S8tSSJgazsOx2dTZxLmLqzh14ZLfTFaZ9K/VbPor7wdWj1groBXQCmgFtAJaAa3Av0ABbdb/C0TSm2gFtAJaAa2AVkAroBV4MSjw1c9+Cnd+nsl6ZZYqs95PXpsG6s2mGJW5ZFwwNzQxe8l6pud75r2fru9rNsuUtCBrxKyncR9SiXQmrGm2GiYcGv9i8JswQirRHZu5HvHZ60X+wKyncc5kPU36gFkfXB8eg2Y9zfxKpYx0NoN6taIKDYnUswzkIFnfj8ARNEsohHq9johlYDCbQDLuiKEqGBflNctt82gaO8bzPjIICtfi2L1mvB/54kHB9dD4dqIxMZJ/+qYpTGWjYtTyg9QlwKWQTR6NRFCoVFGsNPA7f/6PMhZJo/sMerUCQBUlKGGviaxfrJCB+cz0njnf/54v1EZxY2Mf4gaz2DE2g0wuh6jjn3dQADDUNewvbAQFj+CzQfPeINEfXJf+/gDK+O8gGU9gYmQUTz96N7xGlbWZYHQbqB4iYwpVLK3XMBQL49X7JpAZTMNh/4FwCHaY6Bv2QyD6BnDYCNgwZJUDMTm01zlGrvCwQsTPkAPfwHAmiVC7Dbfm4nOPP42W20G1xetrYO+WMRzYPiks/GQ8KvNS1UgUskihoYiz8Rspy+uqgKOKO11V0PGRQCwEMGEv1zH4Psm9QkyxyS/nw1qlji/de0g49xNDeaSTqvHsI4dPotZo4DU/8XPapH8x/BDrc9QKaAW0AloBrYBW4EWtgDbrX9SXX5+8VkAroBXQCmgFtAJagWcr8O9/5pU9drvqU0psiTLOOx0PhWoDiaiNuB1GRhquMiVOBIxK2NM8JfqFprtlKWOeWBzBlvjPmYgmmsQMsemmi3LNhW1FkIrZilMetmCGVKI7s+/NiGQnZJAf+chH8Ed/9Ee9hrABq54GcmC408CPx+MoFovwvDacmAOmvKuVmuBo+o3mwKznvoN90NjlfiuViuwzMJ/j0QjyaTYYVY1veZsZSmH7WL5n4HLsxOCohHcYv//FQ3IONOvJgGdS/advnBZmPf3vVtv1VxGYkrAmW50FgkrLQ6FYw2//2ed6TXaDpra+AyzjCoxz1RtANcVVhRYfY9TnwwerJGTgflNZ4eXLE/+E/Ia3xOFs3r1XFUP8pHyQrg+O2263pXihig4+H9+/57gCXI9s429Hxj1vsprAAIbzA9i9Yye+/Lf/TaGXFPhFNY8NWVgqVFBrtdFotNFqexiwQ3jFzmFkB7OIxxwpikRsSwz6cCQsZjqvAVE4nEMisl8g4nSC10a56mKtVEIGIbSqNZQWSzhTrOCu5QoqTQ/juRj2bRnBdTumkUnEkGQPAs5pk6srVKdejp9YJBZQQlyp4Xfw5fOgqCNseTLwQ2pbGvBybqEwLLRlVYXrASbp9t2OrCppui7ueuIUHjt2FlMjAxjOp4WnP3Pg5fjxt/+8/qnSCmgFtAJaAa2AVkAroBV4ESigzfoXwUXWp6gV0ApoBbQCWgGtgFbgX6rA1z77V710fWDCignMZLwJlOst1JsuEtEIRnJpMaVpZtIgpclthzcM+oBbH3DsAxSOpOyJKglZqDfaeOrMArZODSIZs0FTnM1dBb3T6WLsFb/RG/rrXvc6PPDAA2L+8hbw6mkOB01jbabYHQerq6tirDoOG6VaKBWKyGZzPWOZ2wfNZcXg7sPg8HmtVvONZd8A99+nWZ/PxMQzH0nHcGDLiJwLx0DuvuMn61mg+NDnnhATmiY9USzU6F03TGE6H1PjJeKcOByvI01w3Q4QMjyUml2UKzV8/r7DOLdYQKvlitlL01cMYz+97aPmZR803vuvlzLy1XmxOEIDXwz/XpNYhfehoaz48zTVyUJXBnwql8cNt74UlVoVDbfdQ+IH6CGubAhuss8Ak+OjcIJUeZC8VxiZwNTnaDsYTOewf89efPZTH8OP7JlGuwO85OoZXFou4uFjl3Df4TNouAqvw0JGzgJeOptFxO0gM5BBMpNANBWTeyKGAjSTIHC8DjocI/nxXgftRhNmy0OpUMFisYI4TNTOL8JreXi0BTzSNJCIhjCRi2Lv3DBu2DWN4VxazHquHjEN8uw3zoGJeJ43E/tyXn0NfVmgUI2C2UBXzWNur/j2inPPhrarlRbCBhFQUWmMy+vqtrt4/3/7kjQq3rVpHG98z+9ibNP2f+nXV2+nFdAKaAW0AloBrYBWQCtwhSugzfor/ALq4WsFtAJaAa2AVkAroBX4fipAFM43P/+ZXjI6MLKVwU4muSVNMJfWishnEsgmY8il4oJvYQo7Iix7H3cj9/2P/SazPr+e6Jum5+JrD5/ANdsmkYrbkphORMNiPrOx5o43/9+908vlcmI+Byn6IFkfvMZ7NpFlip1mPc1wFgwMFgUqNaRSKdkXt6NRz7/geWBi8zn3X61WVUrdT6sH24kx6xveW8Yy2DM7gHxKcc1TyTiidkRWE/D+d//mAUmnM1nPG4sINOtnBxNoe23FUheDvItytS5cfa5KmF8pI+6E8fUnTkq6XEx0aXSrDGBBp7Q7YuDzj+dBLEu/ka8Q61RR4VgEo9N3PmKiy8n6SXtJ4/vII9r/loUff/Nb0HSbWC2WpQkwG6wGjWl5TLW9z7NXwqmih/8aX+qZ9VyxEA6rYgB1Nw3kUikcuHo3vHOPYudEAmGu3vA6WC5U8Mz5Au4+eArLpboMsFRrImt2cdOwg+ZiAWaHDYMdRJwIIiFDmstScyceBToGIpEwOl5Lzr3tttGqteBVGmgsldBoeYiPpBH3Org9ZONCl3MKiNsmRjNR7Nk0hOt2TmF2NA+HOB0m6w0DzZYr1yHqhKVwIj0G+KWQJShqgQKLM5w/vB5k40f8QhILIGysKytKYGBxvYyvPXQE7a6J1920A1EWqPwizO0PHcNjR8/h2htuxC+87/e/n19vvS+tgFZAK6AV0ApoBbQCWoHnuQLarH+eXyA9PK2AVkAroBXQCmgFtALPtQK//e5XiMkeMM8V+sREyCDWg4ntEEqVGmrkwMeimBjKIhVzYJE5z5S9j76hUc4UMY1+vh4OmsuGFBOfZieT+nc+ehL7to4LYiYRd5BNRtFouXLMza//v+T0yat/wxve0JMiYNX3m+ncXyKhmo8uLCzAdsgyN9HpGuh6XTHLg1uQrO9P1fM97q/VaslfgMEJjhEY08E+tk9kMZiIYG5yEKloBLlMUljqpLzEYlH89qfukv3YtgPbsYWt/pGfuk745UzTMy1OHnrEDsv5Fsp1PHL4LJZKdfzYga24/ZFjWC5WAxy8Qqz4Bruf8ZbnQSKe+6SRH6TwXdcTw5jGMt8LjPMAqcPVEkzc89rwWrHIIoUW4oqsENoI4+WvfR0uLC6hUqvLNdsw+ZVxrxrBEuaiihg0x2lMBwWN/mQ9CxdE4fB9FiWi4TB2btqM4dY5zGbDYniT716uNXBprY77Dp7GuZWymOucJxl42B/toH5+DVazDTtkwfJXNTBVbxHFFLFgsUrT7qBba/nzjLgZwGL63zDANQFe3MbFiWE8WWmJ4V6sE0kEjGVimBtJ4iV75nDV7AjCEdWbIWyYOLOwhsW1CsYHMxjKxlWjZCbru2qlR6Anz4+FFbfTEW6+FCg6Xdk+4Nq77Q4W1iv42sNH8dobdyAZteX7xe3YG+KP//ZOvPcDf4xtV1/zXH/99fG0AloBrYBWQCugFdAKaAV+iApos/6HKL4+tFZAK6AV0ApoBbQCWoHnowJ3/P2n8M0vbKTrBadC5IePVQmHQ2J+ul0DFy4uYyCXwsRgBulEFOFwBFHbEmNSWPV+Q1mVsFdGMPfD/xCDM79SxOfvPYLX3bgd5XoTk8M5QexI8npsE4auf7tIdPfdd+NNb3pTT64Ax8J78a/9xrBBc9lSqYgwk9Z2BPV6E3bE7qXkg2anYrBehsDh/ojACVL3wfsBJif4DF8/sGUYI2kbxUoTuzePY3QwLelu0Spk4mO3P4mHj5yS8ZHZf83WSbz/XS9FW1AzQNNtC17F9QysVxp48vh5lCpN7Ns2Ifz+z993BEvFqt/YNEDYBCUUgeH0GswGwgjaxn/Cx2Ic+yZ+u91Rxj1NZL+wIs1+/ZUOgnKRayOKotLq4qU/9lrUmk3MLy1LKlzS+kHC3jfrqUXPoPffV8F+omM6vaR9sAKCJj+LODHbRtQMYV+ujpmBmBQZGk1XGq6ulus4fGYBR8+voVhtolBtIhvqYk+rjNLFIhKhEBz2QfDnppwHdea84v75pwD/qnBgKLOeqXYvl0Ll5l3oeG0sFLlyoIKTiyXRLRONYNNwDK+6bjt2To/AcSzFwQ+FcGJ+DcfOLcO2TBzYMS6FKiJ3ul2m7NXqBZ6jWgXRhScsekuKM9RCxsjkvZqwKJRruPvQWeyaHcFAKgbbIs6JKBwPp6sRvPxnfvv5+POgx6QV0ApoBbQCWgGtgFZAK/ADVECb9T9AcfWutQJaAa2AVkAroBXQClyJChw//AQ+/pHfkoaxQWJ6w6yHJOjtEBBxoiiW61hZLyEes7F9agROxJaEvKS1/SR9wK5XjWZpmDKVrUz75UINn7v3CK7bPiEp8pfs3SxmvW2HEU6PY/Smd4iEr3nNa/DQQw/1sCv9yfqAh06jnWY9m8s2mw1JszNNXyyWkEwke5eiv7HsP2fWB+nwoJFrgN8JDPvrt4/hqqk8Tl1YQj6bwtWbR5FOJfxiBE3briTUiWlJxmJw7LBwzwmgoYHutttodwwUihU8duIS5peLOLBlFDPjeWmo+rEvPISzi0U4kZDi+JsQLr66Bfz0jRm2gaWRESqQuu/ci4kvRrq6lxS4XzQhfqWHAWJQXEz2LorNLm7+0VciPzCIxw8dkgKKHNlPzvdWNfiJe84RaawaGPbk8jNt77Pa+Tgw8IkAyqRSWDn1DH7q+nHBJ7lk9zddWIaFaquJk/OrOHx2BUvrVcHh5CMG9nVqWD+9irgVQsw362nCh8WcD9L9qrhk0aAnXMYAmH0XEx8GMr/IJspdRCK2pNtZCPjCA8d9VU1cPZXCbXs3Ye/cOKI06+0wIlYY1XoLl1YKePzoObz02i3IJWOwTB5BprPCBPla8qHb6Uo/B8EXiXGvzHreaMqzoezZhXWslevYNjWAuOOI7lwdUazWsffdH7oSfz70mLUCWgGtgFZAK6AV0ApoBb4HBbRZ/z2Ipz+qFdAKaAW0AloBrYBW4IWqwH/+wG/g4skjgu2Q1DBZ22Lw8rEBOxyW5rI0RdmA9PT5BWTSSWyZHMZgmigahQ9RyW2VgA6FLNWMVfah2N7nV2v45mPPIGZbyCSieM3NuySdTks/nBvDyA0qWX+5WS/7tKxnMeyJWSGzfnl5mXaomPVh20FpvYBUKt3bVmFJfCP5Mr4690mzP0jSKwQQ8SUKAdPPab9xxziu3TqM5bUynjwxj5ddtxNzU0OIWcT+hNHyVKqcBjEbhlIPMWrF1DXQaDTQcLv4+sNHpeHogR0z2DaeFVOc6Jf/9Hf34cxisWeQ90xwFgEEDU9WuwnHZkNeSJEjMNCDZrISKlcVF9kmcPA38vPK0A8a1Ha7KiXPc620DVz/ktuQzw/g8PFnFIZHkvqemg+CRFLmc2Dgk0dvuTXEG2swY0msGknZLjDq2202q+3I/CisrWFXsouX7BxDzA7LigNicCrE15gGLq1WcPDsEo6cXka12UbeCWG/2UDl+KKsVIiaJmw/Ra+wSipZL41fATHwJe0uI1TFi/wNOxDbP4dI2JSiSbvZQqFt4eP/+KgUMrwucNVkBjfvHMe+LZNIJ2xEImycHJFGv8vrJdz91BlsmxnE7NiAzFseM1idwJ0ondUKBNOKyFykYa8a/fqoIL8JbbXexD1Pnca+rRPIppPgqASRxCbOW2/B+L6Xv1B/YvR5aQW0AloBrYBWQCugFdAKfAcFtFmvp4VWQCugFdAKaAW0AloBrcC3KfDFv/kkvv65TyPuqOaoCoWjTHamsiPhkBj2vHdsB4VyFfNL67BCBuYmBjE2kBOjnoa+4G98sz9iMekcQjgSQbfVxKGzS3jq9BIycRvX7ZrGpvEBSfTTGTbToxi/+Sfl+EzMB8x5mrE0wwNjOmDL8302l11ZWRGOOM160wqjVCgik8n0DOMNdnvQVFUlvvk6b0FzWWkg6hcEAkNabF8fd3LjjjFcv21UzFWuMJhfK+PArllsHs9Ls1Sa2xwnE9fUiSYuzWwmyGFaWC3V8cV7DiIRdXDr3k0YziTYwRceunAbTfz+39yLs0tFhZ0JsDIBhsa/YoGBHxQgeE8Dn+Z73IkgGXfEIE4nY70Gsiofr8ZHodnUdXwgicF0DDMjOeHn1+ou/uH+Y9h/y8uQGxjAheUlNFtNeG7bL1ywfwELOMoKD3Th8aOdBia8JaxZWayZKVXsYFNfriRoE/0DwdRMhasYdrqYHMogGbPlPIkGajSVob9WqePpc6t44sQCSjUXzbaH1w+HUXrinOzPMUxE/H0RHS9Gvd9Ml6MSFE6fWc+E/fS/eT1abguD+ZSgamjWF13g0199Esulppzb7FAcN+8Yw7W7ZpGNRaR5LZvjskjBFPz9h88iGglhyz1/g4EAACAASURBVMQARgezsImFksaxSlV+VyguL3PNbSMZtRSn328uK/NAmgZ3pWktzf/pwTTGR3NwLLPXdyCx5RYM775N/zppBbQCWgGtgFZAK6AV0Aq8iBTQZv2L6GLrU9UKaAW0AloBrYBWQCvwr1HgF99wMwazyV4zWDHrfaxJYMQT80HTnmicZquNcwvLcNsupkYGEI86YmLS8GeaXmE+gIhtod5qgwbr0+dXpfHs9GgOW6cGBfdiGiFU6g3YV70ec9uvFl49k/VMzQemcGCiB4l3GsLxeFzM9YsXL4INR52ogw4MuE0XsVisd+qXm/X9mvC9wKwPuPg9REyfKc3Xbto5jhu3j4m5Wmu0BKkSjyewd9s0Qp2WGPWOzXNXRm0XBvuewghZWF0v4uFDp5CKO9i7dQIjA2lZfUB9jJCBcrmGv/6ng7jryIVvM+vFYvcNfD4OjPr+5H2/eR9sy2tB816KDSx4mMBQJo5rt09hbjyDXCoudrPrtfGNR57B05dKmNi2D5u3bEWpXsXiyrIkzNmUlo1z2x3PR8CoVRJSjfAROalQGxXYgnWheS1pfSbqDRMDmSymsjbmjEU8dfISrpobRdwJyz5YyCBXf71Uk3Eemy/g8ePzWCk1JF3/5okoSo+yD4AqFHDEnEdk0dMsF1xTYNj3vc6xpa7fhvDVU0gno4jHonIsj9z69To+/fVDqLodmYsDiQhu3TWGG3bNYCgXFWZ9xwxhtVDH2YvrOH5uEfl0HLMTeUzk04J86jHr/d4OwZw5u7CGRCKKVJSFrbCgeAI2EQ17rkq578njGBvMY2I4i6gdQttlE14AqTHMvOzn/zVfWb2tVkAroBXQCmgFtAJaAa3AFa6ANuuv8Auoh68V0ApoBbQCWgGtgFbgB6XA//qrj+OBO/4OEUvhawSpEjQVNQ04gsJhA06fUU9+twmsFMtiuperTWGs09DPp5OC1InHImKSEt3SaLUFAxO3LYwOpiQJToO8XG3gN/70K3jHu38O73nPe8Ssf+Mb3yjmd4BbCYz0wKCmSU9Dnsnt9fU1MV0jjo02uSZd9FL5gVEfmP4B1ibYb9BcNkDfKPyPMqMDAza4v3nXBG7aMSaJ6zZT2h3g8Nk1zK+WAc8VDZywhXTCkeQ4E9gUMRaNolpvSDr7lqtnkEwmRENJhfurGNbWy/j0157CPccu/rNmfb9Bf/ljjitYLRCcZ3Be6VgE6ZiF3ZtGMDc+gFwqJishWDyoNFp4+vQCLq4UEE4OYHLvS7FaWMfy2irGhkawbetWHDxyCItcweCvNJCVCX56nPl2GvOqYMASRVfwNp7r4qqJAWwaTCLilpB3OsKln5BkPXExTKN34LW7qDdbaLodnFooiqF/ZqkkZv1Pbsti5a4jMLom2qaBhGGAaz9kXhI7I6z6DcOe+2S6nkWIzC+8TIoVXGUQssLSM6BWb6LtdfC3dz2DU0tl1V/AsfDyPZPYt2UM4wM5mKaFQqWB+ZUCVsslVKpNweNMj+WlsbIUC3ycEs+dhRmib9xOW5oPdxGS7aNh9mwIcS2D+spKsr6NMxfX0DUNTA1lBKvTctsyT6jBtrd94Af19db71QpoBbQCWgGtgFZAK6AVeB4qoM365+FF0UPSCmgFtAJaAa2AVkAr8HxQ4G/+8r/i3tv/PyRsmug0633mtpj2EAY7TWYnEhGuN019YdSTR16uotFoS+PVXDohhqZlmWKiE2FCU59hbBqp4XAIURr1ZggrhQp+5y++jmrTE5P68ccfl1Q97/u58TTnew1LpZGrJaicUqmEer0mOJ5wxEaz6UoiPzDYg5R5P3s+2C9N+UqlIiZzP6s+MOv7DX4+vmXXhPzRFCeCp1Cp4/ylNTlfYmi4X6JWXM9Dvcm/Fiq1BtLpOLZOj2LzeA75VAxxwagorrvCynSxvFLEp+54EvefXNxo2HoZDkf5vYqN3o/K+U5J+6DoQLPeDpkYH4hjdiSDLZN55OJxhMMmUomoIHGI9VmrNPDI0QsYSEfhRlI4UQ1haHAIV23fjtm5Tbj/oQcxf/GSmOvqPDtwXVcKDlIQ6XQwHXUF+zMYMzCdjQqnXuYHkUrk3YdMrJcbwtpPxxVuSUx/j01WO6g2Wji3XMah0ws4dmEdpbqLnzswhtXHTqExv462z4BPQzWTFWO+10hWzS2ib4jHsffNInXDdqRp1sfCMNgwtunhmXOLWFgpYmFlHY/PN2V+xuwQXrl3Ens2jwqWKRq1Uaw24bY94eAvr5VQczvIp6PIZxJ+Y1l1fJ67oI+4QqHlIhIJoeF6sMwQbEv1baCRz/khTWZbHs4tFwURNDuSE3Z/yyMGqAvX9ZDafiuGrv7R58PPgR6DVkAroBXQCmgFtAJaAa3Ac6CANuufA5H1IbQCWgGtgFZAK6AV0ApcqQq881XXIRlTyXCHDWWZsPeTzDTsbVuhXpgaZ9KeLn7T9VCu1pHLZsTsdSyVKJcmnIYy1nmjaU/zlgYps8aPHruEP/38Q34zW8VC/+Vf/mX8wz/8A5544glJ3QeMdD7mLTCqHcdGNBrD0tISuh1PzHqmp9mok3ic72TW9zPvabJyn4VCoXecjWat5ndsSPuu23ZhaohWsTo3wbacW8b4UBaDmbisHiCrnsY0cfhumya0h3bble3TiRiG0vEeAqZrUieg63WwslTAJ7/yGB48o9Lr/YZ88DxIzV9u1F+esOf2/cWHiVwMU8Mp7JgcEJyLY4cRsyPSK4CpbqPjodJs49FnzktifGY0i/MVA/XEOPbt3o3xiQk8+dRBFMsV1Gp1dKsrSJou6vU6BmMmRuIWvC5T/RvYpJismlDXW9jtJos0JtarLcQiYZlfhnTCJdefxQegUmtKH4AjpxfxxOkVVJoefvmWGVQX1lE8fhGGB6w3XeQ6gMPGtW0PZtcAZxfT9REWEfwv3sB7XouIBUSdMJKJmOCRGo0mHjt2AQ8cOY9Ly2swIjFYkSicsIlX75vENVvHMD02iIjtwGu5gszxul20XFfOjcWHdDxCSr1qvMtVAZ7XY/S77Y58Z1jE4DlFI5Z8Rpj1XTUX6g0XF5bW4HYNzA6nkYxG0e52JPXPoklGm/VX6k+nHrdWQCugFdAKaAW0AlqB70oBbdZ/V7LpD2kFtAJaAa2AVkAroBV4cSjw15/8M3zmv38MsUgEA5m4GMzEujD5zBsNWDLricNh0p7Gpeu2pXkpefcJm0a8iWZbNdMcyWdgdly4bL7KdDwgyfNHjl3CZ75xSAzvwIinCU5D//DhjdeZkmdyOTDuA8OajWVpyi8tLSKeSBDEgnqtLmY9E/f9KfwgVR+Y8QEah4YrMThBCj14P/js5Rict1w/h7mJvBiw8XhUig6nFwpIxqKSuk7Fo2LYk59P85mNU5mu73Q8RO0IcukkUjFbWPVBep+6tTsdLF1cxSe//BgevrDem2j9nPrL0/SX8+r7tw3Meh4j5YSwczqPzWM5jOVTsqKBBnrMCcsqAGGlo4OW28FCoYYjJ+cxOZjGtskhHFrxEMuPYSJjo1yuwmgUkAy1FI++w/UARN5s8PT5Om+qUS8bElt+o2FTrh/1ojHd6RqCQKJZ3//5ZruDUxdX8cCRCzizWEKp4eGN14xjOhtDImqj2+hgba2McLsLr1iGu1JAu9yAV28i5HpITuZhZZNwR3MoJ+IYSNqCYUom4rBM4MJqFXc9eQqHTi1JvwEn1EEqOwjbMvG6a6exf9s4pkbyqnBQb8qqiJbXRS4ZldUjUmgyDWmgrOYI0PbaqqDEolWrJasIqnUX1XoTEwNp2BGep2L404yvN5qoNl1h12fjbAgclca0rbYrc5f73P3OD744fmz0WWoFtAJaAa2AVkAroBXQCnDVZl93Ki2IVkAroBXQCmgFtAJaAa2AVqBPgZNPP4F3v+1NqNP0jjmYGhvArk1jwmMPG0Dd9cR0j5gheAYZ5fxwVxnRcZr6XZy6sIinzywgbIVwYNdWuG5TktVM49PsP3Z+FV96+HQPP9Mz0w2FzClXKpicGMc999wjRieRMzTtg5S9NBr1m8suryzj6uuux/KF81icvyDGZ39zWf6rb2DGB0Zyv9EdmPUBkiYw6INt+/E5t+ZtbJoaRDKbRCaXQjxuo9zyMDyQRixMM9eQVQeGRWM6JM1jiVIhmoXvEXlCjJDinau+o2wu2mLa+twiPn3nYTxysfBt87E/SX/54/5z6R9rgNe5ejKHLRM5QeAkJM1uSKqdLjmNeqJZJCXudVCpt3Dw5EXB+kwMpeHYEUG+sNFwsJ1i1avnwa3bZW69Kyl07pgNafmIxRwWLixTmfX86xohaUhM890wOvDD9bJPNiE+Nb+Krzx0HPVWB+v1Nt5y3TTmRlLIZlOCvqnVGrBCYTHYzS4Q4SqOTgdOzEYiEYPRNfDlBw9htVpHwrFRbLg4sG0CZiiCx08s4N6nTmCp2BRD3TLbyOYHpIfCaw9M4/qdM7JCQnA1HUOY+YdPzmPTaBbZZFRS+rxe66U6DMHnRAShw+8DLyj7GACeXPdyrYl0Mo6kTW49V2ooDA77NrTaKv9vGl0pmvApC17VZlPS+vbuN2P3Ndfp3yWtgFZAK6AV0ApoBbQCWoEXgQLarH8RXGR9iloBrYBWQCugFdAKaAW+WwVOHH4C//WDvy4NNs8tFcRs3jQ5Islwmq25TAIRswvbCiNqKwwO+fXEnhDlQdb306cviSmZisfEkOfjUqWOuYlBuB0DX3/ibI+5zs/3G+U0sZnW/z/e80v4+V/8JXzwgx/Ehz70ITHnmaYPTF8+F9yIZWHT1m1YvTSPi+fOCWefxn7/rd/E5uscE1/j55tNFhJUU9l+TM53MusPuFWMZOPIjOSQzqUwMJBGwzQxMzYE0waciI1wKAwrbCqeP1n9ZKiHLeG1S5Kc8H6jC8/14DZaqJVqqBVqWK/U8NmHTuLxlaoM/TuhbS5P1/dvF4w3aCjL54PJCPZvGcHsSBZDmbg0Ok0lYpL+Vul4hZ8JEC3EuPC6r1WbGMvFkJLrqxBGkqP3m8oGxr16VSXsCTFiUp/PxayXIgkLNKqvAbXlvSBk0JX5xER/YNbztWKthfOLRXzrqTO4sFJBteXhrTfMYOf0IJLJmMwzHpv7ijm2FIPCYfZOMIVT71hhLK4X8fd3PoZitSGrBXg+t1w1CTuRxbceP47DpxfQ6lqS7m81SsLlzydtvObaWezfNoVklEl4oNxwcfriCg6fvIhrd82JiR9zQoINuv/wvPD1B9Ix7JkbQSLGz5hi0jPB73Y8KTrFI2GVxrcsMeHZDJmC11ptUGsWMth+tmuY8NodNF02YG5h5sArMbrnZd/tV1h/TiugFdAKaAW0AloBrYBW4ApSQJv1V9DF0kPVCmgFtAJaAa2AVkAr8FwrcPzw4/iz/+fXJf1N8/XswrogTRKxKLqmgZjjIO44YkoSk8M0PY1vNtWksU9zkvZttd6SfTBFvFasotRood01Mb9SxUqxIaZuEC9/Vqqd7rFhYDyfxOfvuLN3+t/61rfw4Q9/GE899ZSY9olEArt378aDjz+BuW3KrJ8/e1Y49v3p+MDEDox4Pg/MejLXg+T95YY+X392EcHAvsIq8mED0XRSOPzpgRTMZAwZx4ETNRHlfcSWtLcVsWDbEVg+99+0LHSoUa0Jr9ZAZa2A4rlVVFbKwlIfedlufOXYAp5Yq8k59zP3/zkETv/86DfqIyED124ZxNxYFhNDGUl3Z+JRn7WvUvU0kJmKD3A4XCVRqTfk2rEBrGOxyBD22fLcViXqA9yNulTM1PM9Zf7T6JaCRJevd6VgIaa0z65nXwGy26ORsG/1M4sve0Cp1sJTxy9isVDDo8cXUKy7+IkbN2HH9ACyqYSY9ewHwOMGxRCm92ncc+UC597iagGf+vIDMtcUmoZJ9jacWEJWDSwXaqjVG8hkMigV1zAzOYFMPIxXXDOL63fNyFjWSxWcvLiKSysllKp17N85h01jeThhdYxDZxYlOR+P2pgezsmKkU67jWjYlJUTbfLpYUiqPmo7gs3hOTda/E6Y8p2oNVqqz4LJ/gYqae+1uyjUGhiY3Iyrf/xXnuuvvj6eVkAroBXQCmgFtAJaAa3AD0EBbdb/EETXh9QKaAW0AloBrYBWQCtwpShAs/4//96v+QZjB+vlmuBbsqmYmO80K5kMpgEZtsKI+41oK7W6cO2Zm+Z7mWQUiXgUtUYbq8UqlotljA4N4qlTizh8dpXdZsVMpTn6bUa50UU+7uBPf/8/YOuNr36WdDTtP/HxP8f1N9yI22+/HcfPncemrVtx8uATKKwXJYHff+tvGhu8Hpj1TNXzcX+qPuDVc9t+hj2f711YQN4y4CRjYtaHScoPheCVGkiRvc/P0IKOhGAnHESiNiw7jBCbzkbCKsneasNotQk7h1tpot1yxfxO7p3FN5bLOF5rYnm9gnTcQbne6uF/eox7n2h5Of6G4+tvwjuUsrFrKoNNo3kMZBPIp2Kw2TPAx+9Isp74GzHZFc6IafNStYZGy0UsGhU8DIsy0mKYKx7ErFemvQBvDBOdLm12vqDMetlUDuI3JpZeBWwUTGPaBIsW/HTYDMl8kj3J5l1UOVcKFRw9v4a//cbjCEXCuHnHGH5s7ybkuaIjEkaI84b5/JAlrH9ScJLxmKzyCIcM/NWXHsCl1TJGhvJy7qulBr58/2E0uyEUyjUpKpXLJRnjyPAwopEQsrEwbr16Cvu3TeKRo+cE4URMToS9GcIh7JobxdVz40jF1DF4XA9cKWHCbbZQb7ZFMxYgkuzv0OY1NZCIhtDuGBjNZ2TVSblak+IFvyfVZkvGEOH84XmwkbMRwsXVEhw7hB/9lT+4Un4y9Di1AloBrYBWQCugFdAKaAW+BwW0Wf89iKc/qhXQCmgFtAJaAa2AVuCFrsAf/cdfw4nDjwtapOV6qDVdOJGwJOhpKBKhQseXrUEVe10ZrsJSN9Rr3IamJZn3Yq52DYTDETG27z14Gg8dW0SbIHe1K98MVm6w2PemgT3Tebzz5bsxfes7sfWqfd9R9je88Y145uw5jIyN4dyxI2LWs7lscOsvAgSPA5Ob5vf/rrlsfwo/SLjztV3nziHf7Up6PmSZYn53rRDq7Q5y3a6Y9SF1QnJPxAvVEVNadFKPA/Obz7tsPmoAZi6Fp4fTOFipo+120HY9tNseWi0XpVIF08NZLBTqwuMP2P38fH8z3N5Y0cVgwoId6mL3pjFcvWVcVkGIISyIHT9Vz0R7pytmsTLrFcqG6Xpuw+bCNKd5tWWsPjJHPVbIGwXBUW92va5cO3WmissvPrzMCaJwVHNWQvCZMA8pT1/NIaMr8221WMPXHjmBwxdWwbbF+2cH8dKdk4JfcqQpraXmWrcjjYc7ngfHDiMdj8qc/ejf/hNmRvJSXMqnEri0VsFffOlhlFuqHW63w2a6LVSrVUxOTArSaTQbxVWzw7h2+wTufPgoilUXOfLmYw6KwsgHbrhqBkPZhByDGvnlCknM113VOFYM+bqHZCwiKxPYI+DMYhHnlwvYOjGAgYSDGBvldrtYLVWlwMA5ErFUY2Uy+C+u1wWxs+fW12LLDa96of/c6PPTCmgFtAJaAa2AVkAr8KJXQJv1L/opoAXQCmgFtAJaAa2AVkAr8L9X4FfedCs6nbYYiUxREyNiRyxhjDMhTSM+aHLKdLwyn8WPl5uY9SET6VhMkCDktzOJTDOS5uejx+bxrYMX0WRXzcDsl4S2gZChUts0dfdOZ/Het94ixYIbf/4j33HAuXwOYzObMDA8jKOPPtRrLhuY1gHGRsYl/HhDzikwm1vEkvTx6i9P4V/ebHbn2bMYNE04YdUkNkzEixFCwQRGpBGr0oL1DDLU+Q9z4GLPB0UJ8bGDIgfQIW6IDWgHUnhmLI8jjabsQ0x0ryMs8+AxjXs2WKV5v2tmFGeWysin46i7G8genh9T9eP5FIbTNi4ureL6qzZh+8ww7LC6XsqY32gsS/OZjXlpZDMpT3a6ByKPbIRNdQ5Bsj5oK6sMc2XVqwKIMvDV6W2cn6pRKMOf84JmvfDdoZruyruSKlfnPL9cwv2HzuLIxXU0Oh6umsjipdsnMDSQQZhNfE1L9tN2XcEMkf1OAz0Zj2JlvYw7HjiI6dFBTI1kEY9EcH65hL/40kNYrLSFN8+BCobHccTsJ9pmIh/HppE09m2ZwNcePobFSheRkAnPbQq6ZjibwG17Z6XnghUisofLDUwpQHAOcTUC5zdxP+vlFhpNFyMDquHyM/MlHDk9j+FcAvvmRpCM27DMEM5cWsNwPinbOmzEy3MzQlhcLWGlVJOxvfW3/0T/VGkFtAJaAa2AVkAroBXQCrzAFdBm/Qv8AuvT0wpoBbQCWgGtgFZAK/DdKnDiyJP4wG/+EsKhEKJOSFLxtWZLper9RplMZzOJHRjOvlUvBiwNV5rBbKaajDpi+IesEDzfgM8m43jq5AK+9sRZlOptMTvVjSYy7VuaxSa6Xhs/+fK9eN21s0gkYnAGpjBy8zu/7bSyuRzGpmckob1w4Ry6XUOS5/1m8eWIG4VxUQYzjVZJfYdCPYQM8Tb9Jn2vMAFgz6VLGPTRJUzOUx/bMLFiAmM+AocaWD4CRhYh+DlzPhJtfOPbJELHAEgrp2Fv5ZN4ZmoQB8t1IQQpRIxKswsPniKKRoZK3DddtIhfabpI2my82pHPkNUei4SQS8Wwf/MI5kbTaHe6mBobRsTqiuaC4/HZ80EhQFL1LA50WRxQGrF5K7EtwWoKGYx/Psqk3zDoOdaAWR9s49crnt2bIBThhjJXImHVbLb/eh05vYCl9RruPX4B1VYbW4ZSeMm2cUyN5aVRqzSVFW49EThsz6qKQ2xw/LUHDmG9VMXIYA5TQ2kkozZa7S7uOnQe9x0+gzNLVXiCqOkilUrBI8s+EsJkPo64bWLf5gl85p6jKJZqUrhggSFqW9g2NYibds3gqukh2BEbpkmNPFmJwMLG2noJibiDbDpBOA7OLBQEmTOQScDzulgqNcT8Jxs/ZlswzBBOX1xFPp1Atd6Q8x/IxND2DHjEJJlApdXC+N6XY5tO13+3P2f6c1oBrYBWQCugFdAKaAWuCAW0WX9FXCY9SK2AVkAroBXQCmgFtALPvQJE4Jw88gRq9RYi4ZDwusniZiNNGqSWRZQJzV7GsFUimjgT8Z991IlY76YhnyGexIlYaHtkjJugWX/8/ArueOw0lsstMXsVAoWpYtrWZKiHMJaJ4PU37cDL922SxLHBpP7WW5DdceuzRKHhGovH0PFcMeojEVtY8v2s+f4msaoJqkrWNxoNuee2NOt5f7lRr8zyAAHTxf6VFYwwEc40vp8ed2CIWT8ME2GxjgPUjUrY07yV4wRGve9gq9UICjDD+9BAEsenh/DYWkXMZGoonPeQKca6NIGVBq5+Sp+6kTnvdeD6yByv7cFuN+FxlYIVwtbJQWwdz2P79DAGcklJsnMcPQyOv0/Po/HsJ+07TJ5zv11J4rOBK1Pj6ixosit2TQ+D46frRSth1vtLLBTVfmPVBYfb6SAcstBss9hjIu6oZrFS5DEN1JuuzA/TtPDFR46h2GAxxcRb901h2+yoGPLSWFaa1SoOvsw7KySopocPncRKoYx0Io7ZiTyKlQYStoVyrYVvHJzHlx88LiY/55njROXYNOuJC+p6bPraQM0z4DaaqFSZbo8gGnUwNZTC7s1juHXPDBzLRCLqSOGAfRoq9aaMOxZ1kEomELdDOLdYgG0ZGMolkYzZMMwwWuyP4DYlMd81TJxZWEMm4cg5FCpNZJNRKZS4rou4HRbEUrHWxK3v0ez65/6XUB9RK6AV0ApoBbQCWgGtwHOngDbrnzut9ZG0AloBrYBWQCugFdAKXFEK/Mn73ytmfaXaghEyxKxlk9NcMiqmLZPMDMPTyKXh2TPCfcyLGKg+wz4atSVZT3wOG2rSECcDfXGtgs/e9zRWSi24Hk1aaRcKy2AynK52GK+/bha37VWMcItmMZPnpoH09luR2f6SnqYf+fCH8Yd/8P/CZJNOSdXHN8bkm+mXm/U0pmnM1+t1MZwDoz4SIQ99A98SHCRI4fNz1xUKmJBEvdqOw7UNA2sGMAQDlqDXaYgHrHofgeOjcXxa/YahHaTnaeQPpFDfPYMvX1gF7eQ2UTSe5yf/VUEkSMNvFBmUiR7Q4z3Xw0jCQb1cQaFcwehgTozt/duncdXcKNIJR4xxMevFoFcNY2n400jnVWUK33U7qFTqiMejiDoRMZi5BsCg0U3j3ke2B+n63gVhYj/w6vtnPo/p43B4JqTRlGpNjOQTPvtdzg7LxZpgl9pt4M/ueEjGyrm2dTCFd7z0KsRjDiyimHwEDQsZvA7hkImoY+ORIyexXqphZCCLoVwKpVoNy6slREIG7j96CXcePA/29qVh79i2lFbI5GcRg41nm64Hz3XhEm1TLkny3naiiMei2LN5DNftmMaWsTQGMwlBPK0Vq1ha///ZOxM4S8ry3D91TlWdfT+9d09vs+8zzABuiAgJaAgQzRUXjLsQo1nvTTSLJnEDNV6jCIKJkhg1BhXUuCuyDOswA7PvMz1L7332tdb7e9+vqqfhgqBGgeE72nZPd506Xz11un/+nvf5/k8FzbbNDPqJmTlk00kM93UgFAxi6WAeiXiUz19vtHlHRFALoWXYmJorIBHRecgwW67zUIt2iNSbbahaEKlYlDsAll7ydnQuWvKc+jsiFysVkApIBaQCUgGpgFRAKvD0FZBm/dPXSh4pFZAKSAWkAlIBqYBU4HmlACFwju571EssBzhZ3zZMZpeT8U5pezJHifnNbHkymb10MxnRbOZzWtzlVD2l60OayqYwmayxSBj1ponv3LcXJ2braNqCZe75uEhFdQx2pvCal67EcE9GYHKIse6CE+Y96y5AcumLF5j14iBvmAAAIABJREFUH8InPv5RKAF6DQXxeGLerKeDFhr1bAd7yXoy6yuVCifpyawPhQhtcnqHgF/a6qfqydCmJP5LVQcDtgulZYnEPKFcAFQVBUkAmofAYU79PKvdM+79xP188nz+IIHB6UzB3LQYtx+ZFmvx2OpsqpOZ7u1YIMOeTF9CEdFOB9LF30lAQwTSf0kmht6ONHcNhIIBVOpNtE0Tm1YOojef4hQ9l8oS9ma+YJaS9YQhogR/ALWGwanx3pxIi7sB1YPXAwqZ8h68no7ncll/aODvllgIAPLMer7TroJyw2BTuq8jIRA7bOA7qDbbCKlBbDs8ycl6gf9xYFkO/vb3X8g4Jtp/wQWvjgNd06Dp9B4jXryKbXuP8EBjqLeT33u2Y+HIxBwOnixhbKqMrQcneTcIDQCi0YjQkEtv6XvidSj03zbaqFUrPMig3Qw0COjLJfCCVYPYsLQP2VQUbcPG8Yk5zJTqmKk0UKg2UWnZnKhfP9qFiK7jgk1LkEvHEAgEeThk0gDGcVGstRi1Q1eeTSdw+NQskrEQ68qlzoaJUERHMhrG4s2/hdXnXfq8+jskL1YqIBWQCkgFpAJSAanA80kBadY/n+62vFapgFRAKiAVkApIBaQCv4AC/3rDp/CNL92MsBZAKhHjxDIb3oqCaERn450S0Gz22o5AyHjmM6ffPeOYXpLM+UQsjFhYZ+eajHH6KFaauH/3GPadKqNlUhLbK2JVFCzvTeLyF63EUHcK0RCVuFLxrMC/0H+yqTiGLn/fY64ol45DCWqM0iFePZnvCwtmfcPeT8j7hn29XhcFo2FKaz+WU++/gP8cQpPQxyt7U+ilWHnTgmJacOoGNMtGwxWmfUgBQq4YQPDDT86THpTI9wYI8xewAIOT2bwY1kgvbtt9XOBfggoPK2xPazbtCYPjZdHZSKZWWEXscCC+PKOKAkEszsURCrhYPtiNFBWaaipcxUGp2maDuzefYKSMQ0MXYudzsazQWXwApVoLM6UqBrrzSMfCCDJCh16Ocv+nMTjzpbJwYZL5zdckUDkL5xL0La46AFCsNlGqtzHQleZyWLq3hik4+YZl49sP7sPDh8fZeKddGRZtwVCAZQOdvM5cREc+GWF+/YbFvYhGQqhUGyhX67yTY6AzxzsBENRRLJXw/YfHsPf4DCaKDUb50L2k929vZx6ZeAiFWhOmo/COAvq5bRmwLAsGmfeWze+RZFjDcGcMw705pJMhnJgqYfehCViugoZh8+4OQvvkkiGsGMxzx8AV563Fop4c9xTQsKTZMlBttFEs11GuNfl5NAgjnA7tPJieq+DhXQcY5xTUdR54vf5N78Qrfv8PfoHfYnmoVEAqIBWQCkgFpAJSAanAc0kBadY/l+6WXKtUQCogFZAKSAWkAlKB37ACN33mk7j1lhuRikeQTcU4+UxmPSXrCf1BxqowdKmAUyTrGWTjFbWSYU9ha0p8J+NRNt3JaI2SKa6pmC7WsWXnGHaMFYSh66Xn+3MxrBvtwkAmhL58Csl4RJj1XITqMEKHDOZVr/37xyhy6Ssvxpb77oeiBBGLxZ7UrKcnLSyXJbOejifDnoYOZBT7Jr9v0tPx7XabU/U0CHjNxkF0B4DGVBkBSqVXGlANC0bNBGXfowCibNX7SXNvqTSsAOYHG+xic8hcEcMKNYi+l69BYKAT204VMFNr4tjkHGyF1qbAdCkBL4pf/UJYmgfQq5CJT+ullD0Z8XFdQzaqIx/VsXKoG4lYiAcmalDl48lQp+uM6hrfW99Qp3tGOvuGPSW8x6ZKmCo2sGlpL/IpKu6lFL9fLEvX5n1Ni3GIaaSKz9RjsACHw/ifgALLIYaSgdlam831Rd1ZqMQOEkF5NuJrLQM3fvcBTBRrwqy3CItjQw/pfH2+BoSK0XUNmqphbV8GK3pSPFzKZRLozFBiHzAc4Oh4GV+/excOTZT4fdlutVCt1TDY34PNy/oQ0VVmzp+cq7GRTrtGmobFKXjTsmFaVPhKO0aAoEOFtBrrbTk2pmeLQFDzhj0CeTTcl0U8oqMnHcc5qwaxedUw71BxHZtfp1CpY+fBcRwdL3ASn86bSYTRm49j9+FTqNabbOSnEzHeafDWq9+N33/jO37DfwXky0kFpAJSAamAVEAqIBWQCvymFJBm/W9Kafk6UgGpgFRAKiAVkApIBZ6jCrzrza/B2P6dGOjKipJTRUE4pHOSmZxVi/jmXHYqDGhRJUoGvSihJVeUkDjxaAThcIhN4Xg0BE3XcGK6jPt3n8DOsaLAvShAPhFidEjQtbD78HH0dWSwaeUQvx6dn5AuuWSczcsVl7wDXUPL5pX96Ec+hGuvvQ6RaAzEnfeRMHTAwqLZheWylKymn/nHP/42kQFOH5yuNgy+Ljr27b+9Dos7k6jP1mDWGjDrTbSmyrDGS2i1DYQAxFwFll8qSyltj21PyXtSj0QL6EGoIQ1KIoJ4ZwaxjgySI51ohDUcnihxwWvJcDBVKmOm1kDTcmDYDgzSnZP2AkMkhg/gddKDOOyErKHByaruNCNsOjMpNuvDIZXLWWkAQlx6SuQTAobuGw0avL0AbJwzGsdyMDFXwdGJWawe7UdfNo6AFuYi4PldCgsKeGmYYCGIIGw+L9NxvPcFY4V4WEKZextj01UuxR3uy80X+FK03LRtlGpNvP/ff8LvC1GGK4pvQ7wTQJQDk6kfjVLaP4iwpmJdTxrL+7PQdRWZZBzpRASz1Rb2jJUwNTuHn+48wVrRuMJsNbgItqcjg6su2oBIWGN2fLVlMY7m8HgB+07MotU22TSngmWSi65nbmYGmWyOB1GGZaJWq6HVbAmGfwCcrk8l4hjqSuPsFQNYOtiFRV0pRHWddwycnC5g39g0fvrIUdiOwjqnoxrWjXaj2TZw+NQMKrUmavWmGHCFVNzy1W9g1bpNz9G/JHLZUgGpgFRAKiAVkApIBaQCT6WANOufSiH5c6mAVEAqIBWQCkgFpAJSAVx09jIs6e/gFLauBjlVr3oJdJPS04Q08YpUGd9Oxn0gyCgc9i4VBfFYBNGQzs+NkVmvqTh0qoCHD0xg1/ECm55k7L7i7MXoTYdx7VfuQD6mYbA7zYn8fDqJdUsG0NeRRsu00Gi2sfzFv4v1L7ts/g7dffdd+J1X/g5i8TjjSvx0/M8z6/1iWTJ7Fz58Q5+MXd+oJ1PfR/hc88qNWNGfQ7NpwG0bjHxplJrIaAG0qi3Uai3Ua23GtqRDIWbjNGkw0DYRIsa6rkFPRRHJJRBNxRGORRFLRhGIaDAsC4WmiePTJRi2MORbxHFvmSjWmpirN3GyXBdGO5vknnFNOw9swsVYYgChBRmHM5SNoS8VwVBvnndJEG6FGPZk1otaWpHM9/9z2q0XJjthYqhf4OR0CdGIhiV9VFYrkv7icZpbL8x4BUSR0Rj973JhLT0E/1+Y9TTgoXWfnK1yAe7yoW7vfMLcJw0ePTKBr969m8td6Xp4B4dX6EsJe8Ir0YdG1xJQEAkGsaoriVWDnTwYysbC0MNBbD86jW/dc4DT7E3TQVgPYnqujKsu2ogfbzuIS85eggs3L2eznHZtEKu+xlq3uDj24f0n8NNHjrFh3zYtHhjMzswilU5BVTW02y2USwWaHHAhcCCoCtxTAFjU04FzVw9h7Ug3a23YNsbG5zBZrGLv2DQK1RZapsPFtzRQ2bR8EXYcOoV9xyZ4BwVJTJifv3zv+/Cmd75H/jWSCkgFpAJSAamAVEAqIBU4gxWQZv0ZfHPlpUkFpAJSAamAVEAqIBX4n1Jg+9b78Ym/fjfiUd0z3FVmqBMaxGfWc9KeXFY27QUShxL19CCznlA2iViU0SHEvKef7z9RxPaDEzgwUWBcSjoawhUvWYGvfP9+nJqaQyYeRk8+iWwyioF8EitGBzjVPzFbQjIeZ8TIeb9zJZfN+o9EIoF0Os2m+sKiWF5HQHD3/US6/2//uIV6+Wb9wlQ9Jer9Ito/vHQT1gx3MsvcNNqIRyKoVOsY7s/DaAVw8HgBh8Zn2NxdO9CDvs44dMVGSgkiFNMRioSgUElvRIUeDkFVAnAZ12KhNFvBZKGOsYlZXhKl0Mm0p0S9absoNNuYqzUxUaig3DI5qc3JdaLIUPrccfnekNFLiJuYrqEnoeKspQO8KyHM6XqN7w8PNLzk+7xlTxgg9tkJO0TGuYvxmQKOTcxh+WAPFnUSsoYwOMKsF6/r8C4A+ocecGG5AQRpNwGl/V0FRLgh/A2tje41JeNpjUenCsyiX9yf5/cUDwwIUWNY2HpgHN/ZdpDN+nmD30Mv0UF0P4ifL8p1VWRDKs4e7kIiqiMej/FgomZY+O69+7BnbJb1o2sMqwou2TyCkB7Gj7YewHte9UIM93VwqTGdU2hOWlswDRMHTxaw7/g0th2a5M/lWouLZ6ORKDRVh+3YaLUaKBbmOCFPJbJ0H4iZv3iwF4vyMbRaTaRTSTTahNRxcXSqhPHJGRimiRC9pusimwhzt8PBEzM8aGm0TSQjGs5/6fn4ytdv/5/6dZbnkQpIBaQCUgGpgFRAKiAVeJYqIM36Z+mNkcuSCkgFpAJSAamAVEAq8GxTgMpmf/D1LyKia/xBSfi2YYrSUyreDJHJKWAnZFSyWR8IgHjnxLjPpROMwiHWfCSi8zG7jsxg26EJnJwTKfHhzgTS8Qhuv2s7IpEoFNdCUnMx2J1Bdz6J3nwGtWYbmh5CLkU88jguftUbHmPWX3zxxdi2bRtCodB8Cpu0pOT8QlPe59KT+e7jVRYm8f3vkVlPrHpC4FBan7j29JxrfucsrBnpJNg86u02G+C27WJRZxIna8AdO0/ijh2HUZgtYHAoj1dtWoFzRvPo70rCtQk7E+AhRiDIwHoElKBIsbsuJmdK+Obdj6Irl0HAdRHTNOank6lNifOmbbGRW2uYODpTwrG5KvP+yegmw5sMc1o/rZsMeTLrl3Yl0Z2OYaQvj0Q0zEYyDVhEEn4efCOY8d4/Xdfme0oed6Vh4cipaWQSESwf6OIdFmS+g1L9VBjrAi3DRr3ZRCwSZv1JMyp6pY6CWIRKgkWBLXFiRFEwcGR8FtFoCB2pmOgsYPa+y0OO67/j8+pF6a2f46dzELeejqUdCvRe04MqFucSWNWXYfRQZzKBbDaBg5OzuOeRE9hzfJbPoQeBbFzHG39rA8bnajg4No6rLt6M/nyKz8k7RBTC0jho0zDKttBqW5gpN7HtwEn8508eQcsWqXkERGEyXYtpUxGtCdu0UCqWkM5kWGPC1wQVFxE9iLopugaabQeFchXNRh0q3X8oorxWBb+/0vEwpotVNE0bF11wAW7/znefbX8O5HqkAlIBqYBUQCogFZAKSAV+DQpIs/7XIKo8pVRAKiAVkApIBaQCUoEzUQEy67d872tswJLhzsl600LbNBlFQjx5L1bPl09mMZnB04Uqsoko+ruyXDIbi4Q4WU/FndsOTGDboSkUCBfjuOhMRlBumpiamUMuGUUspOKlL3khJmfmcGDXdjaIg6qKjcuHsWKoAy0LWDfag81v+vC85B/60Idw55134q677mLTlQx6vzyWjFAfo+L/zE/aP/6e0fd9BE6j0QCx7ePxOJupZPxfc+lZWD/SRcwTVOpNNp4pXd+TjOH+4zP47+1HsWPnMVhkmEdU/O65a/Hq81Zg8UCG10RIFCqapf5VNsfJJCej2gWKhSqmyjVms9u2gtlSHcVKjVPeIUVh055KTSmZXmyYOFWsYee4SHWz7prY0cDpddPi4Up3KopcWMHmFSOcOKdkPenplwL7188+PSftRVkwJeZpffWWiROTRXSlY9wbwEa/t36RzvdY9F7hKuvKXQbeDguKy/uFxAyxF9cxMVdCNpNgXI8ouBXJ+lrDwOe+/xCmK3VxLR5KR1yfxq9Nhjphleg1tKCCDX0d6M4IzM/GpcNIh1U8cGAMt993EPvHyx7X38ZrX7ocA51ZTJfrzLnfsKQHHakEm+sEnachBA1p6D3abltwHBuVZhtb957A1r1jSCUStHw02xbz7WkXRK1pwHZtxHXxe0G7ESwX/L4xWg3o4Sgi4TAjhehO086BQmGWUVH0NV1Xbz6F1UuHUC6VcPTULM5+wQtx623fPhP/nMhrkgpIBaQCUgGpgFRAKiAVeAIFpFkv3xZSAamAVEAqIBWQCkgFpAJPS4FvfukmPPyT21GsVrmktFht8mdCgITYBBcUHPofMjLJfKTH5GyFjd21i/uRS8f5ObFIBHXTws8eOYJth6bZ2CRzWFMD/Lx6tYqNy/rwyt96Ga78o/fjpk//E/795k9zirm/M4vVo708MMgkY9i4bBFGLnwL4l3DT3gdZNrTgwz8T3z8Y2wQEyaHkt/zBjWltj0Wup+4J0PdL5ctl8t8KCF25pn1l27E+pEeiuyjVG2g0TJ4BwCt664DU/jhzpPYt+MQG7VuUMNF567Ca89fgw0jHZyqp50Jwu1m39pDzrggT3qmUMGpuTKCChXB6sxdJ/+93mzh+MQsanXKjgcQ11VG4ByeLuG+w+Nok1FOwHW4PEBh9nvbYCM8GdExko9jzUg370qIhjWEPdY7XZvYSeDdQ87a+2x5Z968rzbaXJ7b35mBThgcdtdd8ZnS9Yy48e/9fKUsn5T4+I5n/Avz3YXpgjnwhK2hjgOF21nF/oxipYmP337fPKeeBg8B6kDwdnKQUU/XSMl6esS1IF68uJdLYpcOdCCfTsG2TEyWavj6XfuwY2yGX3O4M4Y3/vYGNFomDhyfxrrFvVjcn0MiEhW7HWjOwQMRGkTZaLaoWNhEpdnEHQeb6I+2eYHd+RifY2KuhlLDQKnWxoHjUzwgIWwPvc+KjTaarTZazSZrNtKfQ7lmoFCm0lgFlUYLhbk5LqglvNG7X/1SLB7sxuET03h4zzF8/MZbsOGszU/r91MeJBWQCkgFpAJSAamAVEAq8NxXQJr1z/17KK9AKiAVkApIBaQCUgGpwG9EgWvfew0qk8dQLFc5zXzw5CzjbbqzcU6aM298AaqEDNeWYaBQakDTdawd7UE2HUMiEhZ897aJ7z+wH7uOFzkRrihU3hpkc9Zu1vG/Xr4ab/mLj6BrcClf32UvXsnHkBne353HhqUDzBkng79rzQXo33Dhz9Xhvnu34HVXvgb1lsFGPZnufqrex98sxOD4BjaVy1arVb62ZDI5j8F51+8Ss76Lr53OWam3MNiRQiIWwr0Hp3D3gRk8emQS9XIZARe4YONiXHrOMpy1tEMk6xWFNfONboGfIUyKi5MzJZyaqXDCm2grhG4J6iEE9BAyIQXHJoo4eGoOpmGjMxnlaP5Pd4/hWLku0uOsJxBUg7Bo94NhQQ8GsbwnjdHuJBYPdAuznrn1AWHGs1l/GofDX7IXTwl5gW9xqbRWDfDwhXZSECdemOu2V1SrMGpGFN4KED7dM/9BPyMEDv0v4WX4s4e9WYgoou9tPzSJ2x48wMl0NsBtx1ufWCMZ9zTwIP2pmLgvFcWqvixf15K+PDrJrHcdbDtWwq0/ewQz5ToPDa48bxmWDXaDBg/37jiIqy4+RwwvPKwOjSlonaZlwSQEkumiVm+gXG/iRw8ewNmrhtGVi6M7n0IspKFeb6HStlFtWpieLXIifseRSS4CrtTbaLYN2EYTL9uwBGtXLGKE0/RsGScmSzAdF/vGpnlnRtuy8KeveiH3M1DhbHbFS3DF697yG/ndli8iFZAKSAWkAlIBqYBUQCrw7FBAmvXPjvsgVyEVkApIBaQCUgGpgFTgWa/AR/7yGhw/uItNW0KVU7Fqy7SRjOr8by50FUFrNqPJ+G0aJuZKdYz2dyKXjCERDyEdj7FZX6w38d3792P/RFWY9V75q+I62DSaw7ve8ydYe96l87p88XP/jG99+WbmrW9YPoRlg13IJOKcAe/bcCEWbbzo52p4+eWXY8uWLXwMYVQWInEWPnGhcc8lo6aJWq3Gxj4l631m/R9dthmrhzoR0oRhTXzziKYiHtUwUTTws10nsadqolhuQGk3cMHqfpy/ahCjvUloZMIHyOwms15w2rnQ1vs4eqqIcr0lBhdkfLtAkNAsCELVBPtdCzgYmyhh/9gk+rJJNs9v3XaI10H8c3Lr6fyOa8NomwipQaSjYQxmInjB6hEkoiFh1jPORjDuyWQXfv1Cir3A2dAQgfqC6XrpvApF0BXC+fgmOj2Pge9CTsK98BuCzi2OEWelZ1D83oZCKXn6sMXOBj6DojCv/obvbsWp2Qrvbphvz6W8v4cnYvQSg+MBxXGwZrALYcfEcH8nRqksNh7lAcqWXWP4/sNH+ZzE1//AG8/nJVYabRweL+His0fRmY4jood4N4Ew6UUynspfm6aDRtNAsVJnRFMyqmG4N89IJ7qPimvz9dWaJkzTweHxOR5k7RmbxtRcGdWmgc5UCBedvRIrR3sRCglsz1yhyvgcYvY/enAcsbCGP7jkLERDGiN1pqwE3vU3H3vW/12QC5QKSAWkAlIBqYBUQCogFfifU0Ca9f9zWsozSQWkAlIBqYBUQCogFTijFfjKv96Ab/7HTQjrGnQtyD4spZrJxA3pKhu+ZIJyaWpAIFQIEzJXrmPpQCebp8l4GGnm1ocxW6nhew8exsGJCiiHrSiCWU65689/8gNY/9LLHqPn3Xffjb97z5sx1JPFOWsWM9+bMDiG6WDZi17xlMn6hWY9maVUFktDhYXMev9rP+VNZjkx+sms13Wd2fc0lCDD/h2vWI8Vizr4WihtTgY2Gd1hPYBgIIz9J4u4Y/cRtA0bXdkYzlnWixUDOcSJE6+S2R3g8lcuaZ03y11OfB+bmOOkOmlLZrbpOKzl+GwZh49Polat4YUbVqAzm0Sp3sJEsYZquYZkNIxv7zrGJr9pWAK1E1C8ZLoNFQGsHchg1WAX+vIpLsXVNXHvOOXumeqeYy9qZ0VAXuBo6PrCpw1+us8CfyQQOqcfZNB7P6O7y0a9eDBrnnYROITGASfmBT7HM/kJD1Nv4cb/fpCZ8v7DvydBlcp4xbE0x6DndyTCPDiB0UZXLo14LI5TsyXsODKFI1NlWDYNGxyct2YAF24cZdxOuWGgZThYM5JDTyaNSDjEmlGBr+gDcBj5U260mE0fyS9Cq3Ccd5XkknHEIjpUKqL1diQQyomQN4VKA5NzFfxs20EEAy66s0msXtKHXCqOTDIK1XWYZU87NqaKdcxUWjg+WUAqomHdkj7WggYLDT2PN/zJP57Rf1PkxUkFpAJSAamAVEAqIBWQCjxWAWnWy3eEVEAqIBWQCkgFpAJSAanA01bgwfvv5VLS2/7jZpw4tJtxKKVaAz3ZJBuwzEr3eeyMwbHYrF832seJ8HhEcObj0Qgm50r4/tajODTpm/XCOCezfuu27U+4Jiqp3bS0Fy9ctwQ9+RTy6SRM08boqnVY9Yp3/Nzr8M16n0m/EIXDK/fc5oUonIXJejLo/aJaMu6vumAlhnsynDQnNA9hVAiLwgltVRjS9QaVi1oI6Co64iHEYyqCip8I9zjvjL4R5jXpNVWochqelCBLmn5mODaOTRaw6/A4Ts6UeQCQiOj8MdCdxdCiXvz47u1IpRPIxCO4+/AE60K7ArhA1mPL64EANi/uQ0J1sXyoG/FoCDoV5gaCnHqnNQiMjYDXz5v13vfI/Cdzn9A5fFoeNDzerBflsbarIKiINP1CH5+WwuY84XUY/UMDCZHop7WSsb790Di+dvcuqJoosaVjKElPD28jAu8ecGyXMT8rerJY2pvBTLGC2XId5YaJ8VILjhJg093HM/3Dmy7g3QECc+PgwKkiLli/GB3pmBg4uTYb6YTuIaO+0WhiulRjA35g2WrMHN3L+Jt4JDzfeeA6NmOCaGjQMCw02hYPW2687R687sKN3NPQkUkgEQtzCS7tJjBtGjJYXGBL56dUflcywlgpZvlTuW24A6//Y2nWP+0/TvJAqYBUQCogFZAKSAWkAmeAAtKsPwNuorwEqYBUQCogFZAKSAWkAs+EAru2P4Rvf/VfcGjPo2yoElKFsS2Og2bbni8wpSLa0f4uJMmsDmvIJGKIx+OYmCnhuw8ewqHJMlx2YAXSJKC4ePhJzPprP/oRfO0LN2D90j6sHOlDXz6LfCqKviWrsOKStz+lWX/PPffMH/N4s35hwp5NYUpN2zYn6xuNBu8i8DE4ZNZf8YLF6MpEmTsfj4SQSkSQjISRjEXgKGR62wgpQea8K8EgwgFAC2nQVTJtweltSlAT159KYUWKXhjZpKPQIuCZ+JSqL2LXkUne2UDmN6XPi9UGWoaNSIgKaDW0DBPRiI6gqmLfbAWmaTECh9AutBsiFQ2jL5vgotnFAx1IEgpH1+d3GLBx7jHvxfCCGPQewobMdAWcLKcdAWII4GHtvfg92/Ie7sZ2aIcBAW8otU/xe69M18fs8KEKv55g2YuHadn4zkMHsO3whPcd2qlB/H1i6yusFT2HUvCKbSGfjGJ5fyd6UyHsOjaFAyemcXy2ClXTmanvJ/Iv2DCC39q0BLTZwIGDmVILjbaBFYu6EIuE0JuNw3Icxg1R6p2GAYR5KjXaCKR68cD9D2D9aA+/32joRMMn2vFACB/TMPieUckwGfCEwfnRg/vwmgs38iAnnYhysbJfsEsMfss00KI0ftvg4UsuHuGyYEJC0XsimB7A7//R+5+JX235mlIBqYBUQCogFZAKSAWkAs+QAtKsf4aEly8rFZAKSAWkAlIBqYBU4ExS4Btfuhk/+votnAwn25XS35SwH+nLotkymdu9cfkgurMxLtCMhiMYn63g2/cfwNGpKhyFkClk1gsW+4MPP/KE8nz4wx9ms35xfx65NPHjdVz2ktXIL1qKDZf94c+VlJL1C816SsqT6U4PMuYfb9aTWU2mbbvd5oQ6/ZwKZuk5hNAhIz8TDWLVQBr9nVl0pBN8bbFIhE0gNN4vAAAgAElEQVRZMpRFpFwBhcKpCDcSCTF6RlNcEDaFdGm0Tdimja5cktPdzIf3imY5W8+peAWkbKFU5zJVGhCQUUys9FKtiYYFOJaDSrWKtmlj79FJxBNRHC7W2LCnayCDmHjoi3vyWLmoCz1pQhLFOM3N3HpKvBMzn8tkTyfsRchefI+S9YJZL44/vQvBM9vnufTEhDeRiGhcISsGMaLQwDfuxXnFcIDOTSl9+h4NHL7w00cwV2vN73agn/sFuDYl6h3i1Fvoy6UwmEsiFVF5EHF8qoBv37cH1ZbJCX0uPvY+PvGuSxEMUtpfrGK20kahVOX7SCij89cPQ1F10PkNo8n7GuptC5VmG6mlL8ahB3+I/s4c+juScG2DcUg0bKFxBGlMyfpao4Vqo4k7th9hnS46ezm0YBAhPci7EahEljSj9xUd3zYdvl5dAWLRCCfzaUhQrjVwwRv+AoPL1pxJfybktUgFpAJSAamAVEAqIBWQCjyFAtKsl28RqYBUQCogFZAKSAWkAlKBX1mBr37hBmz98TcZbUNmcq1FJrSBnlySTXtCu/TmMti4YhhdmRjCEQ0npylZfxjHpiswKVLOzHqBTnkyDA4tdLivEy9cOcBmbCIRw6sv3IywpuD8qz/xC5n1ZOJSut436v0n+zgc+jeZqpSqp+9RQpuS9WTWh/QQG9tB2BjpSmNldwxOIIBMKo5UPAabSkpNKiqlDHeA0+gRQuVEwvxZV4F22+TSUjLCY9Ew1i4dZOOazGMyzH10C3vc3oOS9v5QgUteKf1PRrerIBrRUDNMTBdq2Ds2hcMnp7lsttSyUGi02ASmoUMiEsbawR50JVSsHO5BPBxmnBGZ5cKop0GDV3jrmfbz61mQrBe6nU7Es3Hv4XJo7eWWgzjz+8XAgsP1nkFPhr1fZOsPBnxu/96TM/jG/fvmsTyM2rG9xD+X0ToIBQMYyCbQl44jEw0jQWl/XUVYU3HHowdw+317T2uoKLj0xatx+Xnr2ayn09GqqS8hFdVAgX1CL521aoTNc9exuINAD6potttYfPZv4d9v/Q5W5FwMduXQk0/AtU0ENQ2NVpuHK3TfDErhV5uYLlbwxe9txWsvOgurRnoQpQEMqGzZ4h0O9Psg7rH4HqXxo7oGjY5zAcMwMVuq4cI/+N9YsmrDr/y7KU8gFZAKSAWkAlIBqYBUQCrw3FFAmvXPnXslVyoVkApIBaQCUgGpgFTgWavAlz5/PfZu+Q6jWSo1gYwhE1oLBhjbwmgRKFg10ovBrix0XcWp6TLu3jWGXWMFZnYHGK1CjHIX27Y/MbOeBPjUP30Md3zz35BNxpBOxbF0sBfxaBjLXnAJNl94xZNq9PhkPZnvlJBfaNYvNOoXmvVkVpOxT8eHQ2E27MmAtWwL5yzuxsreBKf9OzozSMTjGBufAwJkortsaBPmhxj0lIiv1NuMzCG+fT4dYwg7Gb82Aox4sSwTrmUxB92nvftrFGb96Uukr0lrPUCltwEoKqW3XUwXazhyYgr3PnIIqqqhZJiYrDXZrA8Fg0hFwrhg3SCGujOIhlSEVY0Lb4Vx7iF5Fhj1ZJDTh6pSsl5jBM7/Z9Yz8IZ8dYcHKWRcE6ddpzQ7ndtj4HNCft6sFwWxvuVPx+w4OolvP3yAk+s88LAcUAUuhfNpfaoC9KZjGO5MIR8N8/uL1kM7B1LxCAJaAD/ZdggdmRiOTRRx6YvXiB4FVaTbGcqjKLj1zl14wapFzOw/NTmNpknMeRthKv/l3RYuVq87C2/40w/if138EmxY0oNzVw8hm4jwDgFKxIteAIuvmUpoi5UGjp6awSNHZnD5easw2JVCWNM5fc+4I9OCZTswLJH8bxo2To7PIpeJQyPDXlG44DaUW4TX/+kHn7W/73JhUgGpgFRAKiAVkApIBaQCvx4FpFn/69FVnlUqIBWQCkgFpAJSAanA80qBr//7Tdh517fYDCWTmMxTSmeT0dqRiSObiqFcaaAjn8HywS5k4jomCnVs3T+Ohw5MYK5qeGa9MFO3bX9iDI4v6gvXDGO4J8fs8P7uPFwE8I73XovuoWVP26wnwzYSifx/CBzfGKf0M31Qsp4+07Fk1nOyPhQSaBjbxktX9WFpdxwjfXnkc1nEY1FOqXPSnP5LxxFehlLlzG8R0W5KxjNOhj7UEJSACts2BP/cNOeT4XRBAUqxBygVTjFw8XyyvGngQD8j1AoVv9KwIxAMMA+/WWthy56j2LrzuMC50C4BRyS6VQADqTDe/MpzUSzXGN+jqZTsPo2lYYa+10FAhjqZ+GS60+twqp8NbZGWf/yDrrVtmtBVVeBy2N72j6XU/unnMS6IjH5FFBJ/ZctujE0V+JSUWqcHF+C6Cp8zHdKwfqgTPamoMNYDGhv+YQ3M69eiIRw+VUBnNgHTcpkVTwgi0lrVVMCxcWK6DMO0MNKV4jR9pdHGVLGC8bkapuZKmCmUYRtNfOGrt6PSMHDd+/8PVg1m8coXrUQ8FuP0u2XbaLcNNGkXiceqPzVTwgO7jkDTQvi9l65BNh3j7gaXiEiEyaH7UGtwD0LLtFCtt7HnyAmkEnHehUL3j7BGr3n3B2Sq/nn1F1RerFRAKiAVkApIBaQCUgGhgDTr5TtBKiAVkApIBaQCUgGpgFTgV1bg0J5H8Kn3/wn6OjMo15qY8VjghBihhHQ+nURHKo5CtY4li7ox2J1hrvgjB07hx9uOYLrSZqOSjelgEP/yL5/Hxo1nPem6XvOqyzF+aBcGe7JYt3SQC14vfstfYXjZ6id9znXXXQf68B9kpi9M1j8Zs77VIoSMxQZ9NBqBrocQjkRhWyYCsPHy1f0Y6UxgqDeHro4sYvGo9/+0KWnuM+cFn91xbMFh9+LxVASr62G4hAAi892x2JA2OMlOIwhyeYVhTesjc9493dXKQxH6HiN9yKxHkBPkjKOxTcxW69h7eAK7Dp3CydkKWuSLB4OotlpI6CouWDeK9Yt7eDBAZj2ti0xoNucdlwtXuQzV+x4NY0IhSrKfTqjTJTquqJH110orpvXTjgowKkeUzAq0j0DsiPJa0kR8TZJQOv3jt98H2xFMd37QYIPRMWR4W1jd34Gl3WkkwyoX3Zq2GAwlYxrUcAgzlRYq9TrvvKCXySWjvCNA06lwNgjHtqCpCvRggM9n2AC9FH1/plTDnqPTuHfHQVz11nfi3X/2l3jbm94AVCY4JX/Fy9YJDJFjM/bGMCyPU2+wyX5yag6XvPWv8V/X/wNesn4Eqq5zwWxUsdF2AjBsF61mA7V6A4VqE3uPTXK6fmKmiNG+PBcGX/76t+Hy173tV/6dlCeQCkgFpAJSAamAVEAqIBV47ikgzfrn3j2TK5YKSAWkAlIBqYBUQCrwrFNg5/aH8Pd//g4M9XYgFQtjfKbAZiYloputNrKZFFYv7kNEC7Jh3d+V46T50Ykibr9nN8ZmaoyDISNU1TRs27btMdd43733YsfOHfjExz8O07JFIp2Y8YqN373kIlz36ZufUpMnMuspJU/DBJ9JvxCDQ18TNobKWSlZT68Zj8fZtA+FI2zWh3UFL1vei9HuFIZ7MsjlM4hSst4rrBWevCiIpSQ8pfH9olSyqGkwoYdjCARUKJaFYrWKIGFdvEpWMoV9Xrxv2LNZrATmU/X0GmSeE+pFo9R7ICBekjA6joNqvYHJYg1j02Xcu3UHkukc9k4UEA/rOHdJD164aojLanWNBgYCSyPY+Z5Z7xXA0vc4xe+9xumCWT83L6LzAt1Dxr0XqefrJiq89+BdBuJffnEsme50/lPFGm76/kPzOgWDdG8cOJbLQ4OedAzrh3rQFQ9B16m8lu6RhXAsjFqzjdlKE1OlKtYM96DSNLh0llBDjMDRdF6/HnQRDauIqCqqzTajmwyLo++oN9o4NllAO9yBaz/zBV7j29/+NozG6tAVB+dvXAotQFgjBU023ttoNlpcDDtTrGHpCy7GD396D/r0KjrjQRybqaJpulgx0sfYI0ICWaaBibkqCtUGStUaVC2EkzMlHD0+gY2bz8XHbrjlKd/L8gCpgFRAKiAVkApIBaQCUoEzUwFp1p+Z91VelVRAKiAVkApIBaQCUoHfqAIP3LcFn/r4R9GZTSLcLjB2ZKZYZuO32mizuXnBOasx1JXmctCmaXPq/FSxge/euwsHJqps1pJpS6b4do9Z/6lP/hM+85lPI6DqbICTYWvbFpvchDQhM5dM4507dj7l9f48s56RNfNesjCSyVSnRH2z2WTDfL5glsx6Xedr60yGcPZoJ5b0pDDQlUQun0MsGuXEO2XIKVguUvTC0CaPmipn5zkwtP6gjobh4JE9R1FtNLB+xSjyqZB4hiMY9oSgoRJZxuHw6VRmzHNwnbj1ZNarQS6K9bn2nFh3iffuwg0GUKy0UDMsTMyWsX3PEew8NoVNy3qxcekAgq4CXQuwgU8mNA0JiK1+2ri3RaGuh8EhLejxmHJeNupPp+F5GEH3zEvRs6oevkcMLCjRLhA49H4hXv/nfrAV44XKvP6kIz/HcaEFFKwZ6MRIZxoxLYiQGoDhWAgGdHR3Z/HA7jFMFCpYtqiDdwnMVRoY6s4inQjz+0Xxdm4kwkEeGlHqv1xroFBpsNlOpcB0n+fKDVxxzd9h9fpNvI5XnH8uXrRqERIRHeuXDiCiAaZtcTdAi/A3rTYXKie6R3DF1X+LV//2i/HyjSOYmC5i2/5j0EMh3nGycXEPOpMRHJ6qcKKecEeuZUBXFWixJILJbnzyc196yvexPEAqIBWQCkgFpAJSAamAVODMVUCa9WfuvZVXJhWQCkgFpAJSAamAVOAZU2DvjofZ2N3z6FY89MB92PrAvXjJxmU4e+UQOtJxHJ8qc0J+26FJ/HjrAZRbFqfLCbNCZv2fvOtqfPKfP83rL1VqnGan79ODkCdU/kkGLz2nLxvH935231Ne65OZ9XRe33ymk5Bh6yNxyKwnDI7/vVgshnAkhnBI5XX0pSNYP5THyv4MevMJZHJZhCNhqEEy1cVOgXlDm4x6Mqk9jj0Z6Q6BdJQgpuaquHv7fjTaJs5fvwz93Uloegi2abEBTma9gN4Lc14hbA4b5oTBEQWuZD5T6p0Mch4WMG7HQVBROTXOBrkSRLnZZrP+m3c8CicQRC4cxHnrl6A/G0MilcBctYWQrswb9b5pT8+n+0MDAXFNpP/CIYcYcHj1sd54QkwTFjLrBQ5IsPv5MxRm4DfbBj78X3eJc3t3kwc0dLztoD8Vx8q+HPKJMCK6zs9v2RZMJ4hwCNh9ZAq5TAL5ZAxTxSpz/FcMdSGk0/1VYVg2ZotVrBzqRFijxL4Ny3FRaxps2p+YmMVUsY78wBK879rP8goeeughXP/B92LVYA7jcyWcu3oY0VAQWoD4+jYaLRP1poFqs4Xfu+bvMFGo4dr3/znWDnVhtljD8ckZNvLXLlmEc1YMYHK6gD0nCkhGgqg2Wrxzw6B+AgTwN9fdgDUbNj/l+1geIBWQCkgFpAJSAamAVEAqcOYqIM36M/feyiuTCkgFpAJSAamAVEAq8KxR4Lz1o4hG4xjpz2P1SA+0QACNto2v370bk+UGp8GJWZ+IaGiaDvrzCZyYqXLCW3DNHcaosCGtBtGfi3NJLT3njW95By687LVPea1PZNYTAodQOP5jIbf+iZL1hMGJRGLQdapoBbrjGjYM57G4L42BjhSy+SxCkQiCCrH6gwiyYU9+tEiiU5yc7GlKiiugayLeuoKG5WD3oRP42cMHsHygEy9avxg9XVkuMqVrn0/jO4L3zvz6oMbnZu2ComiW9KHdCWL44Jv1AV6H7diCDa+q2LL9AH54/z6YloXF/XmsGexBKGAjFFJRbduMxYmENE6+M7ve9oppgwpjg/xiW3pNv2VWFMiKIl16bX+3gthcIOx3OhcNHuj66TC6t/QzWt/3th3AAwdOskZi14Ao1bVNGxE1iHX9nejNxBDSgmiZDiZLVS6GRSCIcstgjNC65YM83GkbFlaN9KAzExPmf0DFdLGG4a4UIiEaXggcEe0caJs2CpU6Dp+aRq3RxpXv+QfG0dDjD9/+ZijVSYz0pHFypoh8grj3KmKRMJ+j0WyjUK7i/MvegEt+/03Yt+sR3PjR96G/Mw3DaGFssoSJ2RIs08RIXwem50oo1lroSEW5HNmwLAwuXYvXvOlqrFwnkvzyIRWQCkgFpAJSAamAVEAq8PxVQJr1z997L69cKiAVkApIBaQCUgGpwG9MgZesHUU+k0ZYV5FORKGHNHzvoUMgGA6ZzcQUp8JPSqfPlVtsdCeiYUzOldkwNrlslMxoF/lUDCsH8rCsNl77pnfiwste97Su44nMejKd/ZJZ3wT3mfLCXHbQaDSYWU/HUrI+GiWznoxyisrbuGTtAAa7EljUnUU2m4EeDkPTAiKFTkWsXMa6IIHum9SeYUxmc71tYuzUFL5//z50ZjJ4+blr0JPV2WSmZLtfTEtYHDKzGXVDWBevdJYMei6oJbNeFagcLqOlNDxpTMWqNPDwjPAT00Vs3Xscp6YKyKWT6E2EkYnpCAVd1GygZtiIzpv1VDArnkvXpAYJPyTu22kmP0N+fFo97wIgo51Neo9Pz9x+Nsgp5e/tMvB2Cty56xjuO3BSmPiuQA7x+umMtoMlXRks78ogFQnRVWJsuog9E7Pwam7Fjgwy/YPUn6viBauH0NeR4sS+wOcHsOfoJF6yup+HM3Q9hmmxid4yLbQM6gto4MiJSVz5xx/EWWe/gN9T73rtxTyESUU1FOsWxos1uGabhzGlShUhLYAVazbgzz54PR//7X/9CKaPHeAxjG3QICGEYq2JfUdP4vjkHJrNNnpzCfTkU2i1DSxetQHvvfbGp/X+lQdJBaQCUgGpgFRAKiAVkAqc+QpIs/7Mv8fyCqUCUgGpgFRAKiAVkAo84woQCmfntodw9MAeHNn7KO7afgBaKAJHCXChbCIaQU82htG+PJIxHWOTZZycLqNiOAgroih1rtZCTzaOFYtyuPzKP8DFr7rqF7quLVu24LLLLpt/jp/2JrOejGH/337JrI9rIQwO4UromGg0ilg0xga/7doIBVy8fNUA+rMRLOrNIpvLIRwmpn0QGhnIhKcJinNTkpxMe1E0y/F6waJXgrCpzNZyse3AKcyUmhjp78KKRQlomg7LDcK1TVG0KlxubwDgheeplJfS7l7IXdc9o5t3I7hQFeKzi2Q/p9pdF4ZtYapo4MdbtiOka0hHQpwepw0DbddFpeWiXKlB16gTgNL/C8x6VZTYLsD8i69pbYzBEddIZj4R+kF1uZ5nz2l6Std7pjzNHu7Zcwx37TrK5j4NAmhQw/gb5vXbyMXCOHekD11JwgvROYOYLNex/dgEl+BCcREN6SBI0shgD8KhIJb3d/B5POQ9D4Ua1Sr6OtO8W8Owwecmw57wOI1mC5YL9K55GX73tW9lrX7wzS9j773fRTYRgWIZCId0NvZPFpuYLtQwOT2DVruFb/7sUT5+7uQh/PCW61Cq1nnIRAz+GA1udNrV4OLEVIFLaPOJEM0f0DYM/OVHb8CKtWf9Qu9jebBUQCogFZAKSAWkAlIBqcCZq4A068/ceyuvTCogFZAKSAWkAlIBqcCzUoFvfOkm3HLTpzFdqKPYBvPDz1m5CCuHutGdi8GwXTy87xSOThTZGM2nojhnaScjR377itfjoite/0tfVz6f5+cuLJQlHv5Cs37hyX1mPX2m5xAGh4z6aCTK5ntMB84e6cSibAyDfWnkO/IIh0KMkNFUYsd7hj2Z5WTYk7fMC/CS5czf974BBbOVBu7fdQixRAablvchHtMAV6Tibcv2ClzFeckMpyEGme+MwPFROCo8U1sU5VL6nDAz9BCYGmH6u4EIdu47jFMTMyg2TKwb6kA6rlN3LeqGgl2HTqJQriERiyAeoQGEysWtftGsANGL9fMluAoXCQtuvSiX9fcTuIow6L0jPbSRi7t2HsW9+8bmd1fQNfAggA1/QFWAzcPdGMolEaPdCqoGww1gfK6KIxMzmGsZ0BVgtL8DXdk4+jqynHqPRAht5I1GFAVTczWsHcxiqtqilgC02hYb/dSb0DIMxtHEOofxlv/90fnb/1/XXsPTEMNw0GzUPcSQglrLwnihiUqtgXf81Yexyiui/caNH8TBHQ+jbTRRbxko1w2+Zrr1/s6QWFjn0uJGy8DvXPlWvPqN7/yl38vyiVIBqYBUQCogFZAKSAWkAmeeAtKsP/PuqbwiqYBUQCogFZAKSAWkAs96Bb75HzfjCzd8is3faCyGCzcvR39HGtGwCsNxsf/oFO7aeQK7ThS4WPaSl70Ib3v7OzC0bPWvdG2UrKeE/UKznrAoPnbFN7T9FyFkCyXr6TM9BAYniggxyxFAR1zDSFcKg+kQhvuz6OjI8jGxiM4lpLR2UcQqylj9ZL04PyXshZ3NaXvbRttyGLVy4OgUli0dwuhADq5F3H5it5sed14gbnjAwGF2yrLTa5GBTyY58fKFg06vx8cK3168FpfVOjAJ0VJt4cTRw9h2ZAZLutMY6k4jQOW4AQ2TpRr+++7tvDoy0OleCTNdQS6d4KR5SFOha5RgJywOJfA9Lr5n2otrE/x+XgL35LoYmypibKaMB/af4EQ9rVEk4Ql1FGTTX3EcLOvJYEVPBrloiAtjG7aC4zMlTNcaiMdiODE+g1Q8io3LBtDTmUQipMGxFVgK4YLEq08U6oioAXSkY5iptKG6FjTi3hsGG+6NVhuVegtXvucf5wteH/7pbdhx5220J4A59ifGpxkNRLslKN0fj0UxW6rh01/7KWs6eWw/bv3M36NUqzGqqVpvomW6aBkmWk0D9VYbEV1FNBJi5M4rX/NmvOoqadT/Sr/M8slSAamAVEAqIBWQCkgFzkAFpFl/Bt5UeUlSAamAVEAqIBWQCkgFngsK3Ppvn8MPbv0isqk4lg12ozufQToeQjQSxvYD47jz0THsGJshq5gNaDJ5b775Zmza9MsXcS7k1vuGvW/WcxGpZzL7nykF3W6353nvlKonM57MesL3qK6NFf1ZjOYiGOzJoCOfQTIZRzIegRakhDuZ1KL0VXDlRbksZ889NI7A7XiFq4SICQQ5Ca6HwsildGiqJtj+rsNDAzE4oES7SNeLgLs7n6ynJDdz6/mVRQEtjwn4QA+Fw4gcBS0ljJnxk9i+/wQnvtcOdyEc0qBoAvny3fv34d49x+CYBuJhdf4autJRWhFUVXDxBQHHZdwLDSiIVsMGvsetnynXMVWssSk/VqhD0wVexy/HpYVxEp93CAR5iNEZC2H9YAd6UhFE6XWCOibLTew7OUMhfh44tG0by0f6sGqoB6mYDsVxYZKGDKoXyf/dR6cw2ptlJv3ugyewfLAbqWQMhXIZk3MlmKaFDRe8Cq9767vmf20+9idXIqIrXHhs2QqX1h6fmkOtaYjdCY6Di1/9Jlz5ZkrfA3d/5ePY8+gjmClXGJlkmcT5t2FaVGBrMRqH0DdUbju6ch3+5mM3PRd+ReUapQJSAamAVEAqIBWQCkgFfsMKSLP+Nyy4fDmpgFRAKiAVkApIBaQCUoHTCnzry5/HD79+C3o7shjqySKfSSAdj6JQb+Pa/9yCatOERVxyAFGPA79k1XpcffU7fynT/olKZon3Tgbx41E4fhkqmfWiFNVlNnwymWQUjqZrgGNhVV8GQ2TWd6WQy6aQzaTZDKbCXB9NQ6lxSqeTIc0+MhncHiNGeMqEsxHf54eiwSAznIx3KoellDyb4n5BqzhOGN4CPSNS6RC4lgB9TblwYdjzYIKxNIrHrRfJ87pho1Ss4vDxSRweL2DdaBc6M1E4qo5my+JE+J/f9B0PZ0MDAoGncbzC3RCV6KpBhKlw1mPO00vVTTFQaDZbmCnV5tE48RhhhEJc0EvHM46H1u6Z+g452q4CLaBgVW+Wk/XJsMoJfgsq9p6cxZGpElS+Ngfd2QTOXj2MNOutMr/eImQQvWdcB9OlOmrVBjozcTyw6wim5oo4e81SBAMOZotllOhng8vxtx8/bZ7/5FtfxdTOO1jHar2GtgU063WUaw3UDQulSh2GYeFLP9jK92D/7h144NZPYmqugka9yTtDCE/Egx7DYgTOVLHKGCEaOn3p++J58iEVkApIBaQCUgGpgFRAKiAVeLwC0qyX7wmpgFRAKiAVkApIBaQCUoFnVAEy7H/0jX9Df2cWi7rz6O5IYq7SxH/csQuHx8sIcXob0LUAs9OLtTYnlsng3rR5MzZv3oyrr776aV3DE5XMkgG9MF1PJ1pYMktmPaWlRXo9iFQqJcx6Sry7NjYN5pCLqRjtSXKyPp9LIx6NQFepLJUMe0rVn8bgcILfw8MIAI7fzXq6eJZ+XjNMLpgNaWG4QdKAymgFG14MD+jfwoQn61qY8g6/VlBRGNny2BLYgCiA9fAwlOZvmyaq1RqOnZzB0YkSOjJRjHSn4GphNCgdbpi47d5duHPXUXH9gQCnyol7LzYHKAhSIaxPp2cMj1grGfGtZhvNVpOfGwlHEI1FWDcaQJBBHwjS+cQAgpD2NASwLQediTCWdCQxlE8hGg0xN7/cMLDz2BQmCjW+jmwqinVL+jDSm0coHPIKbV1OtNO5qEi2Vm+gIxXHXKWOLbuOod5scLK+UqszAqdYaeAvPvgZrDvrnPn3zy3vfzMjfizH5QLZRsvCXLEM27bQNC3G4px/6evnU/XXf/i9cEpjmJsro20ZvA4y6g3T5vLapmGiVm/xjoX3XnujLJR9Wr+p8iCpgFRAKiAVkApIBaQCz08FpFn//Lzv8qqlAlIBqYBUQCogFZAKPKsUuP3Ln2ckzpJFPRjqTcNygzg2WcKuI1M4OF5kPnxPJgxH0TA2XWZ+umlRSagDJSBQLGeTaX/NNTjrrLN+7rX5JbN0kI/C8UtmF35P4F2oYNRgs55Mamk/ZaoAACAASURBVErfU8kscet1PcSA+JVdUWQjKlYsyqO/N490Ko4IpceJ506pfTKzOekuil45Dc8vdHqZnKr30C1+wt4JKmxkBxWNGe6BoAoqavXdfduxPLyNwMeI1L7N6W1mq5MZ7qN9vJcTPr2X0CfT3QHqjTpOTczh4MlZTvsv68tCC4VwaLKCfDKMH247gB9vPzSP0eFVU8LeIe0VvhcBMt8VhU1q+tovvrUsW5jnjsNp+lBIZ6M+SNdCp6F0veXAMi1vCEAmuwOl3cT64S4Md2aQzyTZjD81V8bBk3MoN0weRiwb6sCaxb1IxaKMJOLrB2DZYpjQahvoTEdQrTZxeLKEB3cf5Z0Qwz1ZNNoG5ko1RLqX4oZ/+ff5GzE1dgB3fOljvAbDMLkItlit87koId80bDb5//U79/Nz9ux8FP91/QeQ0AMo1VowbZNT/fS+NEwy7E0umK022njfdZ/DynW/PMLpWfULKxcjFZAKSAWkAlIBqYBUQCrwa1FAmvW/FlnlSaUCUgGpgFRAKiAVkApIBX5RBW778s34wX/dgpH+ToT0EKqNFo7P1XFyqoizVw5g1VAXHj44hfG5CmaKVRRqVNxpIqyrcESuHLoaxPU33IiNP8ewfyKzXiP+vCo46v6DDGYy68moJ8Oe/k0p+UgkwoY9GfxkOPfGVQzlo1gxmMdgfxdSiRhCusZJap1MZE64E4tdlLMKgjz73SINTh67l3afT9k7Cmy+Khdc2RpQEQiooj2WRxeEbCezXaTrRXmtQOUQHkYNEgqHXk+k6QWP34fiCMOeku+O7aJlmpgpVvDInjE264e7UkgmYth7YhaJWBjpWAR/fOPt/BpU/uq/JqXh+XvE4qcCWk2d57nzGrlwVmhIaXnSgYx9Oo4GD2RoO7bF5bexsM7IGGLCU4I9YNvoT4Ux1JXFaH8HSk0Dx2fKvKuCjPTOdBTrlvZjoDMrjHpvWECvaXKy3sVsqYqBjgQOHJvEjiOTaLQt5BMROEYTlZbBAwMnv5x7EPzHVz/7Idgzhxi/RMn8YrUJw2jzEKJlUdLewLvf/3+xbM1GfspH/+bPkDAmUKnU0aShjk2sehfttoEmDQuGV2LX9gfx6jdejavedpqJ/4v+bsjjpQJSAamAVEAqIBWQCkgFnh8KSLP++XGf5VVKBaQCUgGpgFRAKiAVeE4o8JV//Sy++R+fRzIWRSIeBQJB9OTiWNSVRjIeZfN0pliDHdSxdc9x5o5XmgIPQ2a441JqW8E99z3wpNd79Vuuwq3f+h7/3DfnKTFP5vvjzXo6xi+Zpc++WZ9IJBiFQ7iVuAacO5pDX0ccg32dbNYTRiUaDrE5TQY9weR9PI1gy5PBzvl6YaTPs+TJRGe/XTDs4aDeaiFAOBw95KXrhRHOhrttsTHNvH0eV7Ddz6l6MuvpNYlYwyWzPIhwvEQ/HUlFqSKJbpgtbNl2EHPlOoa7U6x1qWliptzA4r48btuyEz955BA/l7n1XiEurYELZT0mP7H56Xz0PTLlTTKwLRo3wOPUB6jhFgiosEwTUS2AjngEAz0dqDVa2D82iblaA3ogiFwY6E0nMLqoB8dnSjyccV0bgz05LBvsQlc6zrsXyKjnzgEPCURDhPFCFaGggmREw+FTM9h16AQCKhXQ2sybrzYaWDK8CLNqF26+SZj1X77l86geuAfVWh3HJuaQiNDuiCAcy0DbctBsW+geXoa/vu5zfDyn6j/7j1AVUwx0TNpF4KDZMlBvtDCyYh3+ZgEL/znxCygXKRWQCkgFpAJSAamAVEAq8IwqIM36Z1R++eJSAamAVEAqIBWQCkgFpAKPV2DHtgfxtS/eiEN7H8VwbwfSiSiiYR2RsA5d1ZBNxRAO6zh4YhbHxmcZi2O7LkZ7MpguNXFsuoKPfeqGJ8XhLCyZ9c15+rzQrGdD2sPF+GY9mcD0fT9ZT2Y9uddRTcG5i3PoSoUw1N+JdCrJRj2tmc1kSrgTs15RPHa9l7D3zHp6HX8dC0tm6WtCyBDup9JoIR6P8RoDqsbGPJ2PzXqbs/c8sGDDPkBlszQfCEALqFBc72dk2FOMnWHz3L/Khr3lBNBq1HBwbBxbdp3E8r4UenJJqJEYjk+X0ZeLcVr9PdffxrdKpQQ9Ge6ecU+vT+l2GjhQ6a6fvmfj3rQ8dA+Z+ipjbyzDgosAdNfG6iUDWJSKojOh82Bjpmri0FQBhybm0CgXkY+H0ZnPoVRvs9m/qCeLwa4curIxhOk1uZhW9AIIr15hw/y2u3fivLVDyESCXDI7NlXC+EwZY6emEAlp2LxqBLlcFm7/ZrzznVdj+7aHcf3f/xlWDnXiwd3HAMXBou4OhPQgWu02mm3izjfxxe8+OP92/doNH8LM2D4Uy1W0jTZabSpDdnjo0GoZ+IuPfBbrNp4tf8GlAlIBqYBUQCogFZAKSAWkAk9bAWnWP22p5IFSAamAVEAqIBWQCkgFpALPlAL7d27Dt77yLxg7uBMJKm/VNTbuyeAVJrXLBn6h2sLRyRL++G8/hvUbn5hd/2RmPaFwyPSlh2/W09cLzXoy1olXTx9k2tPxZFZvHs5iKB/GYF83spkkohEdkRCZ9UEvXS8MezLQfePeJ+4IRI1I1zMNhyx0Lkh14LL9HsShY2Po6u5EOBKCqoshgXcQFMeB7dgev57WTkl7YdYHlSBUxb8mgd6hnzNz3iubtVyg3TZRmRvHV+86jN5MBOtHuqBHYzAcoG2YvLJv3LMDP33kkKcRE+dFlt+ldYp0PxnypCNjfwKiaJV2OpimzQY/XzOVyNrAxsU92DCURz4RRUQnlI7GTPgTpTpOzZYxPlvGkePjfL5ENIzlQz1Yu3wQGdIg6EJTdRBDh8BCpKn/sB3gyz/ahvPXDyOXCKFcb+HA2BSKlToKxQrisQjeevl52H54Epsv/0Ns2rQJf/3nfwSrcAzHT06jUK1j8aIeJGMhuLaFUrXOBvz/+chnsdYz34/s34WHv/HPmJiroFaro1xvcPKeCmXJtP+zf/z0/LHP1O+MfF2pgFRAKiAVkApIBaQCUoHnngLSrH/u3TO5YqmAVEAqIBWQCkgFpALPawV2PbJVWNqEf1EUbHvoPi4tHT+6D6lEHC/47Vdj1TrBFH+yh8+tX5isJ7NZ1/XHGPXMW7dttNttZrXT15So9zE4xLk3TQsbh3IYyemMc+nIpxGPhRGmQlVNBSXMybjmz55hL4pfOQ8vEDYec95D13tls4SpoY8Aas0mtLCOgOJCDyegqCobySIe78Alh9p7kLEeCHp4GiUAlSj53mTAI8XMl9vy9TnErXfQLs/gnp3HsPdUBRefNYJsOgElqKFcb/J6dh4Zx43/fb/QnUp9aZRAVB1i09M6eOdAkMtwNUrRU8qdClbp31oAyZCOmB5CZzaO3mwCo51pdKciCIeJq2/DtIPMrC80TOa/l5o2fvTALjbKk9EIXrxhFCtH+xFWxS4FGtRwWa43mPCvkQYBn/36ndi0fBGGezIo1xooVeqYmC5wx8E7X30Br/1rP9uFN7z775i7/6N/+wSOTk7j+KlpRFUVwwNdUGGh3jBQb5v4iw9/Bss9Tj3JfP2H/wpO4RhqjSavjzSse/ibC3/vKrzuLZJP/7z+IyUvXiogFZAKSAWkAlIBqcAvqYA0639J4eTTpAJSAamAVEAqIBWQCkgFnrsKPJFZT1fDmJkFeJrHm/V+yWwqlWLTnlLfZOAv605gRW8CvfkkujqyzNsnDA4VzZJRT4YwmcvMrfcNe0a4iA9h3nvJembVU7re5TQ6c+UdG45Dha4BBLQwApSud0UBraicpSfR8cy2YbOey1/JQAchYkQJrZ/c53S9+C8c10Gr0USzXsfk9Bw+84M9uOLcxVgz0gUEQ7AcF5V6g5E87/ns7R5CRxj2tmWJz7YorKXXo3/TOSnVn01G0Z9NoDsVQz4VRSoSQjocRiqhIR7XEObhSIANb/o8UWoiouuM/jk6UcDWvccwW2kgqOk4d9UgNq0eQYDO7XUAiCsXayE8DxXmkgTfuPNRbNm2Fy/dMMr6E1N+//EpfPAPXyXwQY6L//zZTlz1xx/Ad/7zC6hNHUWlXkdAUdGsV9GZTfAxtUYbL7vs9XjNm695zJv9khdvxLkr+1jzE1MlqFoQRruNxSvX433X3fjc/cWQK5cKSAWkAlIBqYBUQCogFXhGFZBm/TMqv3xxqYBUQCogFZAKSAWkAlKBZ0KByy67DFu2bOGX9g1z+tpH4SzE4JAZT2YvIV18vnwymWRjn46n72WiQZw7msdQdwb5bAqJRIzNekrXC3Oe0uUq1EAQqkrFr0E2z8n5ps/0Qf/xbHfPSCfj2fES/YS68dLzSgBaNMEmtG+/c98slb5S2p7Nf4HCIWOay2WZaa9A8Z6jUNGsj9txXd4dUK9U0Ww0cPv9B9n4vuScxdC0CBwlgLlShY39//zZI7jz0cNszNOD10fntm0xjAgEkIyG2aQf6c6gKxlDLhFFKqYjHtEQDqk8wNDVIP4fe28aZNl9nvc9Zz/n7vf2Nj09O5YBQGwkQIAStctFMZK5SI5seVEs2ZKcSHaSUkVKUpUoH1IJF8CWLdmWYytxUk5V7CpZqpIjKbFCk5JAcAeJhSQwAAaYGcw+vd2+29lTz/s/p6cxIgmQAAbTPe8lm919+96z/O4Zfnj+z/m9nl3i+bOreOqly9iaZXJHwl1HloEkxtr6JqaZjfPrQ5y+tI7hOMZ7778VdxxZ4H0C2wse0qa3UDG0JagvSkPlf/6Xf4hXzl9CK/LxF7/nPrz/u+4WLREfeV7g33zqGfydX/0f8eh//19ifXOIe249IEqf0WSCza0pkrTEbXfdjf/hH/z2n7tEf+s3/yGe+8wfwHcs0eRsjaZyHL/6kd/COx98+O24pHWfSkAJKAEloASUgBJQAnuAgIb1e+BD1FNQAkpACSgBJaAElIAS+PYI0Fv/yCOPbIfvdWjPhnbtXGcIL+G5hNlXw3o+V2twzGuBtm/joWNzuHWlj36vWzXrGU6bdr2E5tKudySop+ueAb4J6o3L3mhcTEO9br3XgXiW5dJWRynSebhhBMc12+WL+V4G52Webz9HUQ33YQJt46iXBr8E9ozYzbnxiy3y6WgLw60Jnjp5EX/4xEv4mffdgwMLPRROIM9zyOxwPMUv/9bvS9gtLXrLQug5Eoj3WxFu27eIfr+Btu9Km57BfRQ5CDwL0zTHcJKJ5/1PnnwJlzdGMhiY++bxHNrXx7tuPwynyDCdxZilJUZJimmaiR7nB959JwYtXxr7NT/qg3huPEVR8zCsr+434Hk+88IrOLbcR0sWTsz8AD7SLMfH/vVjeOjdD+D8ia/AsUuszHdEeXPm4ipOnt1Atx3h1x79X/DgQ9/1DS+uX/2ln5VGPoocw2mM/+Yj/xR33//gt3ch6quVgBJQAkpACSgBJaAElMAOAhrW6+WgBJSAElACSkAJKAElcNMR+GZhPUHQW3+tCoeten6xZc+/cbhss9mU0Ji/hw7wXbfO4+i+Dhbn+2i3mogYEAdG9cJMWQJmx3jdJbCvg3pR41BVY1TyDK+3FwoY3osKp5B5stuNf8eF67PZ70uLvCxy46436vh69KsZNMvWPePwasCr7EtWIfgeo8Hh/qhxGQ9HOHNpC5/4ykncfmiAdx/fB9uLsLE1Ex1OkmX4F7//OF46v45O5GHfoIelXhOL3SZ67SZ6kSMDgMfJTBYFAtfFOElxeXME3/EwSTI8d/oCvvrSRdgohAOfm8UZbt3fx+GlHpoeFy8cTNMCo1kq59ftdvCuu47CQWZUQra5M0E+J9ucLxc8ihLISy5TMLx3ZPBuFs8Q+abVz8USvjpJM3zixRnWX3ke6WyMS2ubOLJ/SRZlXjp3Wf5+y5334jf/1//rW/7beOqJz+NLX/gc7n3Xu/HAu99z0/070hNWAkpACSgBJaAElIASeHMJaFj/5vLUrSkBJaAElIASUAJKQAnsAgJU4FCFUz++kQpH8uyqeV6rcBjmcqgsffWtVkt+5qPhO7jvQBdHl1rYv9hHr9tFELoyYLYhuhzjq2cTnWH5Tnd97bDfHjJb7bOeAivN9x3PGZ+9BbgewqhRteYlsRcVDkN4MeyUbNybdr2E/3KjwFU/voVcjn3nOcajLZy9tIUvPn8eW7MUP3D/AfTbTcQ5MJwkouL54nNnUaQ52qGLTsSFCK5EAIHnIM5ynLsyhO95SLJUts33ZHkBq7SQFgUurW1hazITdnTsk83XXzyPIysD7J9voeOTlY/NaYyNSYq5po+l5SUcWJqDhxR2tUAiswB2tOoZ3nNBoZBlAIb1dNhnKNJYPoeQ260+rzhN8R9eiHH+xWewb9DCiZfPmsUTy8JkFmN9OMUff+HZXXAl6yEqASWgBJSAElACSkAJ7CUCGtbvpU9Tz0UJKAEloASUgBJQAkrgdRF48onP44ff96PyWqOfMQ/+zEDXNN0rtYyoWoptFQ7b3PTVU4XDFj7/Rlf7rYtt3H2gif0LPXCArS9hvYNmGMB3vVcF9Azr6a43DXEzgLYeMmuOpFbwVL8xrK+O0Qy9LSWs9yodDiy7CuupwslEBCOGGEbXYophvd4oc9jCr4NyOtrrB+8ciKcTrK4P8eSJC7iwMcO9tyxg/0IbG5MCeVlIM31zPMPG+qYE88NJjJRBvA1kGRllSHPehWAc+0VebDfgTePfkgUFy3bg+2TClnuCk2dXcXB5IK16euAdy8WZy5vISkjbfn5pWRYHIreUsF7uaKjUQjw/MuSAWhPWm7G7tuOi4IJBFouKiIE938fHJE7wf3zmMs4/+0V87/23YDQaYTRNsTma4JXLm/jIP/6XeOg93/26riV9kRJQAkpACSgBJaAElIASeLMIaFj/ZpHU7SgBJaAElIASUAJKQAnsKgIM1Pm4Nqznc7UKpx7wWnvr2bCv/86wnqF9ray5a38Xty81sDzfxuLiAgIqcAIPjTBA6LkSKBuFC4P6V7frJWy+ZtjtVZhs0lfxvXw3sX1O/4vjwvMjCbBNIM92fSYedQn/pWfOYbMWLHmbWXiQobMWkFXnw7/Qix/HM8wmYzx14gJOXx5hqd/AsZUestLBLCvRiHxM4wTPnDyHyXQmPw9HE9mOZ7tybAzuZaAtXfwSqJsBu7yDwAy8NUNvZUGEFhuG8wzgYSGeTeHalixGvHhuDZ1WA4eXB2h3exLW0ztvfPVc4OD2TFAv52dZSHMT1ssROJ606q0yk6CeCw213mgSp3g2P4LPf/pTSFdfxmI3QpxkeOHcKt73l34Gv/wr//Wuupb1YJWAElACSkAJKAEloAT2BgEN6/fG56hnoQSUgBJQAkpACSgBJfBtEvhGYX0d3nNwrAwsrYbMMqRPkqRyx5fSTK+HzIpupSxwZK6BO/Y1cXhfFwvzAzQaEYLARRQGiNjqrkJ6BtgmrGfwbAJshvhMz1/drjf+eYnYt1U45mdRy2S5hPVhowXX8+E6VPKw0Z5Lu347rC/NMNi6rV9tULbNQbFVhi+qnTRNMBmNcfLMZTxx4jzmuw3csjJA1AiRljao6uG+H3/qBZy7tCqheH1sDNuptKmHvTI8Z4jO864H3ZpZt5bcicAmvAT6ji1Danl8s1kCxyrFYf/82XUsz3ewf76DVruJdhSi2QiMSogB/Y7wX9jZQMoBsyWDexsWm/VpDAe5DJb1PaMs4vFykGzngb+MBx98EH/tJ38cUeDi+77v+/E3f+HvfptXkb5cCSgBJaAElIASUAJKQAm8eQQ0rH/zWOqWlIASUAJKQAkoASWgBHYRgTtuOYQrm5NXNevrsF688nSq73DWM6zng7oYhvntdgtR1IBte6BOph3ZeOBgH7fu72Buro92pyVDTalg4YBTBtQMs+uwmYG9BPgyYJbh9avD+jrYruQx4n3nogHDcqOvqQJrBvVuIIG9JNYs2OcpLKnj0xVfKXFk4cEMk62b9fX5mcDdnNt0MsHq6ib+3eMnMN+LcNehRbTaAXw/wtYskeNc35rgjz/71PbiAt/vWOaOgfo8eBxsznOh4OpzPEcO2zVhveO4cl6+a5r3ohQqc2yOYpy8sIHDCx2sLPYkrI/CCJ5riz7HNOt3+vfNwkAqnxe58DhsFFksBnvfpa/eKHDI7onnL+DdP/6LEtbrQwkoASWgBJSAElACSkAJ3CgENKy/UT4JPQ4loASUgBJQAkpACSiB60qAA2Y5aHanBqc+AD5HFU7trWeIzeGyfDAwt20HnU5bBs16Hr31JTynxPfevojD8w0M+h10+32EgYMw8EWDI576SuFinPVX2/V1+FwPut32zMseGXYzhKbCxkhwJGSXn43D3XYDOK4vbXKLoXSRGyVOnosKRxQ4HDhb5jLUlQ157pPBNf3u4pJHiSxNMZ5MMdma4DNfPYUzV0Z4z+370e1GcDwXaW6htCzEaYI/e+J5bI3H2+/lkbLBzse21oeaG8voaoycxoHtUJVjgTcGjKcxJrMZosBDv9uBT49/nmJ9PMO51TEOLvSwvNRHuxkh9Dz4PnU2vEuBmh267RnAm6CeJ5lxQcKi7qYK69MZbKuUVj3Plw8uCHCA7nt+4pc0rL+u/+J0Z0pACSgBJaAElIASUAKvRUDD+tcipH9XAkpACSgBJaAElIAS2JMEPv7xj4Nf3yysrwfNMtzdGdbzd7a2TVjPkNyT4a2+XeK+Q33cudLBfL+Ddq9rNDiBj4BBs2fCevN1Naznz/Ww1LqBbgamMqQ36M03tt9NM74O7RnAMzy3HF/CescLYNPNLtabEkWemZCejfqMQb35ndvwPR53bcCvFgHyAtPpDMOtEU6evYLfefw5/OBdB3F0uQ/Xd5HkJdwgEB6fffokrqxtVEdmjlPuGrjmLoHaJ2+WBKj8gQyOTTMz3DZOUkzjGSzLwb5BB75dYHVrhkvrYxzdP4cjBxYR+oG06kWZ43vbjX7bYihvFgdoq+fcXXBoryiBgCKdwbXMIoLjUNljIStyfOm5c/h7H/3f9+R1rSelBJSAElACSkAJKAElsHsJaFi/ez87PXIloASUgBJQAkpACSiBN0DgtcJ6GQhbqXDYpmez3gTlDOsttFotNJoNUbmw7s5W+KG5Bt5zbICFQRtNanDCEKHvy6BZhvVeFdZz2KmoduhsZwhdDUvldq9t2dcaHIbRMl62CuuprTFO/VKGqbpeBC8IKxVO1cbnAFlqbxhcZylARz01OSWHzLKZbgbb5oU5N7b14zjBeDzBlfUt/MHnT6DXDPHA0X1wQmp7mHyHslhwcX0Ln3/qhCwg1MsJ9SBZhvIS3u8Y/lr7+GWArAT7NpqNSF5zZWOI1fVNCetD18b5tRHOr47wruP7sbI0j4AKHA6itY3vnxxlMYOt+mqIbc4FCRls68JyjAO/SGK4Nrb1QzymJMvwbz75DH7jX/27N3D16FuVgBJQAkpACSgBJaAElMCbT0DD+jefqW5RCSgBJaAElIASUAJKYBcQ+FZhPQ+fYTDd9HwwrGebnEE9v/hgEN/pduC4Liw2610by70A333LPBb7DUTtNqIoRBSEiEIfnmvBc2xpeUtYXw1X3Tlo1oT1RuvC4asMok0QzpCeiwTcc9Wsrzzz9NDDcuF4IfwgRGk7TMJhYnijnLF43NT4sF0vr6/i9dK04YsiQyGKnBJFVmA0HuPKxhaePnkJz5y5jO8/voJBv2n2zxa/52IaJ/gPn/+aDN6tbwHgn12Xe6489Tu88jwn3kXAv5FgEAZoRgFFPtgajWWBwCcfq8Dpy2Nc2Jzhh+5bQb8/J6y52GGG8TrSsq+b+vVdCIXFsJ5DaxnWu3JXQZnFEvJ7Ltv4ZsRunGZ4eRzhb/znv7YLrlI9RCWgBJSAElACSkAJKIGbiYCG9TfTp63nqgSUgBJQAkpACSgBJbBNgL56euvrYJ7N8p1KHP7MZj2/M6xnSC8DXtlWB2TQabfbhef7EhKz5H6k7+OBY/PYP2ig2W6j0YgkaG6EngTMbIRzyKxx1xtljE0lDoetSkhfteyrn8XFXoXuErzLwdK7bhr22017UbX78PwQluvJAgKTaRlSKyk1NTgM66nRybc3yQUAp9p+AYb1fGmJ6ZTN+k28fH4Dn3nuLG5d6ODW5QFs30Vh2YiaEdI0w6e/8jzWNoaGqSwAmIUGLkSI0ocLBTI4FxLU8/zIseT5ui767aYsSshiSMqvFEhjPHVqVRz0P3TvCvzWPEJx1V9lw8UOLkdsK3a44CAn7EhQz0G7WTID8tTMC5DPUW4ykEWGT51M8Gsf+XX916AElIASUAJKQAkoASWgBG4oAhrW31Afhx6MElACSkAJKAEloASUwPUicG1Yf+1+Tdi8I2Auy+12PV9LjU2/16vCetOEPzoIcWyxheP7O2h3Omi0mgh8T4bMBp4jrXPPYXjsbA95pUvdq0J6WSCoQu1a7yKBexWG1+G8KGskrDeDYfO8QFbacMXt7oq/3vV808y3jfZGwvq8MCocibaN9oaKHGnXlxly3jVQcj5tjtXVNZy+uIFnTl1BkhV456F5+I0Aju/DDzxZMPjCMy/i/OX1HWG9Ud9sh/WVd9+06g1PCfQdW1YSXA7ElbC+FF2NiwKzWYJPPnUKd+zv4r5b9sENm4iiQBZHakWQfBcVDo+eiyxcHCAORxYriCZLpnDK3AyXrbQ5ZDaeJZjM34cf/Ym/dr0uNd2PElACSkAJKAEloASUgBJ4XQQ0rH9dmPRFSkAJKAEloASUgBJQAnuRwPz8/PZpfbNBs3XQSw0Ov0xIzqa4g06XQ2R9GVzKILrtFbj74AD3HZlHqxWhxb/7LsKAGpdqsKzD8JiLAAz82a534G8H3JBAmttmwL09aFbCetOs594ZlDNQzxjS5znipIDt2rIgEAQBXD+EF1baGmmUl9Iyt9jIzzLkJe8Uma5J3wAAIABJREFUYFhfuettS37Oi0y+8/jW1jbwyoU1nDizgVc2x7jv8CLaLR9R5ZnncVOV82dPfL3S3pihtkzNpfkuQX2t9TEBfu2cN4sP5u9yrlwYkUWDApc3xvj9z76ADz10FAcW+3JnQtRsmLsRqsBfXk8vvdTlydE0+UvLge36KIscOcN6u5S7GQxH0+pnWD9duF/D+r34D1rPSQkoASWgBJSAElACu5yAhvW7/APUw1cCSkAJKAEloASUgBL4zgm8nrC+DswZ1NcKHIa+VKtQgxOGgRwAn2OT+z23LeEdhwbotkK0egMJ6Rmgh74nrXkGywy6WS6vPe6ix5H2d/1cFdZLc7xWwtfNdKCoBt3WDv00KyQMR5nBDSJYXogwiqomuo3SKlHmubjryyxHVmRGjSNDagtKfKSjn2e5uOsZhs/iFOfOX8LXX1rF+a0pBu0QBxe66PaboAmIdwtQKfPHn3kKWZZvLyTU+hvTgr+q9+G5u7YJzm2G7pxVy7sAbKMQ4v84Vo4Xzq7hKy9exPveeRTzvaZRCTXMuewcvmtTd1NJgtjU53brsL7IUxQpw/rqTgXhaMmixdY0wX0/9vOYP3jbd37h6DuVgBJQAkpACSgBJaAElMBbQEDD+rcAqm5SCSgBJaAElIASUAJKYHcQeK2wnmdRh/W1t56BrwTzjiNhfRQGJijmcxZw98Ee7j86j/luA412R/Qtvu8jCnxRstROd9OcN+E8g3pfgmu2zY1iR9rjbJ/zuWpgq6heRIEjQpxtyFKcp+LGdnH28jo2pwnuufM2NHwuDHgycJahvChuGMhTiVOyRc9zMUNnZdu5aexzMYDndOHCZZw4fRkvXtiUY7tlXx+Lix3M4hydDkP7HH/65RPY2KS3vlLSCDNzx4C5S8B4+T0G9bIYYaOstDhONcSXx8+fbaR4/JkzmEwzvOfOA5jrRogaDfiBbxY5qgUA0d6wWV/NGRBujlOF9R6KNEGZzaSJzwUCc9cEVT8ltiYxeg/+JB5890O74yLVo1QCSkAJKAEloASUgBK4aQhoWH/TfNR6okpACSgBJaAElIASUALXEvj4xz8OfvFRa1sYupvk2jy2n6+c9XyOgT1D506nI2E9W/Z8zrOB/b0A771jP/bNNRFEDWm4+17lrb/Gu27ZpQTyDJsDl4NnTUO89tVLoL8d2F89nu2cvhqayhS+yDNsJRY++YVn8eKZc/jRH3wI991xBK7rVedTaXTyAkWaoShSCeoZzjPIt6zKgS9aez5XYnNzhJdOX8CXTl5GO/RweK6DdjuA4zpoNBoSwj/25RO4cHlNFDyVIUgk+9TWGH9+FbJzwcG2zKBe2ZWFdhTCdx3YjlkkmE3HeOzp81joNvGOwwtY6DXgNxrC16iDDBuIo96ohOrFFFkEcFzYjodchssmZohvNeyWx8Z9D6cJBu/+yxrW6/8dKAEloASUgBJQAkpACdxwBDSsv+E+Ej0gJaAElIASUAJKQAkogetJYG5urmpeV63v7cT59YX1ge9LeE1vfSuw0Q0dPHTbEo7u6yCMQjRabdOudz1p19cuegbJEjZLsG089S5VL1UoLW1xDmOt3PU1E/5eh/WmWy8uG06FxeooxSeePI3nXnwZD951GB/4offA8z0JtM0CBF9XosgyUBWT5/yeV655cdFIQ14C9bxAkuQ4ffocnn75EsazFCv9FhqBg3YrRNhsoBEGWN8a4/c+8QUEroMo9M3iBjgw1pZ9S8Pe4TaByXSGOE3QaYSIGk1RBIX09lts81tY2xzhSycuYakb4Y7Dcxj0WgijJjwOiZVW/VXPvTjquR827Lk6wO+OB+px8niKMk8k2GfQb3iVyIoCXv8A3v3hX7yel5juSwkoASWgBJSAElACSkAJvC4CGta/Lkz6IiWgBJSAElACSkAJKIG9SuBjH/sYHnnkETk9CYCrsH7nwNn6eYbYfFD/IgNl2200m2yYO8jzEr3IRdu3cPehOdy60kW33UTUbMsQWgby9LwbxY0ZiireehivujjZJbSvGuQ7wnpph1chfV36v3YgbpbGuLyxhd/55NOS3T98zy14+P47EQQeHJchNgeyGo0OA/q8CuzpsjdSHaPEQclA3JYwfxpnuHhpHS+euYSTFzaw1G6iG7no9xqyyjA310OSZvjDP3sScZLC5dBcl+E5JKx3+bPtYDiaUpHPTXNFBC5yNJtNBNQCoYTv2AjcEpfWx3j29CqWug3ceXQBnXZTBsx6nveqsJ4DbOvPa3shgq1615fWfTodo8zTaigtCZsH3f7eYAUP/fgv7dXLWc9LCSgBJaAElIASUAJKYBcT0LB+F394euhKQAkoASWgBJSAElACb5zAtSocbpEqHItt9B3KGwb1DPJrZz1DYgbJ3W7HvLa0EHkWlloeji51cPxAH3Nshjdb4qxnOzyQIbOmHS7BPAN6utorXcv2ANq6RV4162v/u6mIm/dLWF114evjjLMUn3v6JLZGU7zngbsx122j2QilLe/4RocjixHi3c+RpQkKDptlk74oqwG6lvjlqcmZTme4vDbE6bOreO7sFUSui329FtoND0Hko9trS/v/33/mGQzHk8q5T0+88dcHvssiP+KMixsmcA9cSLA/STN0Wk14KOBZbMhbuHB5Cy9fGuLAfAd3HV1Ao8mw3miGjM/fKIPIrvbQy3f68F0PluuJhz+ejGCVuWh46jY+GcVJhmDuIB7+CQ3r3/i/HN2CElACSkAJKAEloASUwJtNQMP6N5uobk8JKAEloASUgBJQAkpg1xGoB81ut9UZaFeBOMPtullfh/W1s56N716vZ4JjaaNnuH2xgaVuiHccWcJcL0Kr3YUXBPBcW7QvbJvXTnoJ52G86mYoaxXgs32/w1cvrfvKvW4OixH51YcR2JRI8xKzJEOSpBjPZhgM5jDotuE6LhzPk3Z+Xp2PnWWI01gCerHolIXob0S9w20lMfI0w8bWBKfPXcGpi2tYG01xdGkekQv0ug2EzSYaoY8/+/IJnDxzAb7PpjxL95YsTnBoLn39rm/Oi9tmKM9zYYjPIj9KM/A2K3JcvDLCixc3cOeBedx2cAGNVoQwYFhPlQ4HxRpVUc1PjpfaHbbqvUC+U/EzG29JqE/eMoy2QjVLUoTzhzSs33X/QvWAlYASUAJKQAkoASVwcxDQsP7m+Jz1LJWAElACSkAJKAEloAS+BYE/365ng95ocepHHdTz9zrAr8P62snO5w90PBxZauOOAwMsDFrodLrww1CCeM+zZaBqPbSWvnVpikuD3mhwGGTXKhzuvtbj1CH11UMygb3x1ptHYdko80yC+7VxgudeOod7jt+CfrcF17VBfUzh+BKUBygkkE/pra/uGuDGqMspiwzJdIacDfhZgrOX1nHq/CpOXVnH0aUFtEMX3XYIx/PFKz+ZxfijTz8pzHjssr2iRBR4oNPfE70PG/cuLFHMGx+/HAgKJGmKPE1xbnWKr56+hO99xwGsLA4QNUI0ItOsl0GyxqJjHPywROXD47U9H45v7iBI4xlmkzHCwAzsvXoXgoVJnODA/T+E2x5+v/57UAJKQAkoASWgBJSAElACNxwBDetvuI9ED0gJKAEloASUgBJQAkrg7SBwbbu+DuTrcF7C8KrJXR8fw/pOpyPu9aykYgaYjyzcsb+D4yt9LM130O504AehaYe7bHu7sNn2rr31VLvUYf0Ob33dJDete4b4RgNjvngEV9v1dWAvCwpFAf5nnAKT1MbZ85eRljmOH13CXKcrrviMAnlqbzK662M5nXrbRVlKcC5fcYLhcIyLqxs4uzrC5a0RmkGIxX4TrWYoyflcpymLF7//qS9KcM7jlIcsdpRoRZG04mWIrm2jtErYtgOrLJFlqfjz+f40zvDihU2curKJv3D/Ucz322g1ItHg1EN3zYKFY+4Q4HmWpVngcD04fiBDbEejEbJkhnZk5gPITQ/mBDGexrj/A38Hg5Vb345LTPepBJSAElACSkAJKAEloAS+JQEN6/UCUQJKQAkoASWgBJSAElACAOp2/TdT4ewM7fkaBvd00TOsZwBfMhIuS7Q8C7cuNXHv0QWsLDCs78IPAgmobQfyWhMis01vlDGuVatdjCKGwT5b91dVONXfK7/9q0N7E4xvB/aSwxfIihLDaYrLm0NksBFGIY4fPoxWSB1OjjTLkeU2UMRm2Czb8Byey+ezDFaRI55MsTXcwvrmFOfXR7iyNUFRWDiy0keHIT1sNANXVDiPffk5bAxH5rxqpz51OK4jKhvj5Td3EDA+5wDYPE2Q51xaANJZhqfOXJH3PnR8Bb12A40oNEN5RWfD99Nd78igWt49wO2IEqcK69Msw8Ura3DKAgu9pswDMC1+83q/fxDv+tB/qte7ElACSkAJKAEloASUgBK4IQloWH9Dfix6UEpACSgBJaAElIASUALXm8C1Kpydzfo6qJfhrFULnT/XzXr62fm77zjoRC6W2gGOs11/aB69QV9UMBJiSwucOhpXAmTxw4vqhh57024Xbz2/dgxVrR3t9SDaul2/01xfh/V5aWEWz5DlKZKsFFVNrz/A86fOYxbneOid9wLFGK4NZIWLMk+QZ4kE9DwHfi8YoBcFpuMJNtfWsT6c4NzqGJeGU8y3IyzOt9BoRoDtynbmuy08/fwZnL20agbYVkNweY6u5yD0PLPwIHcH2PKaPInFVU/Xf5oVmE1TPHHmCg4O2rhtpY9Bt4lmo2k8+I5ZrGBYz/Cd9hy2600Wb8Omk98PMI0TnDx9Tpz6h/fNmUWDevZAUcAbHMSDH/7PrvelpftTAkpACSgBJaAElIASUAKvi4CG9a8Lk75ICSgBJaAElIASUAJK4GYg8GoVztXQ+VpffR3YsyHfbrcRBIEJ610Hcw0PC20PRxZauOvIIrr9HqIolJY3A2YGzzJstWqgSxBfhdG1o56tehlEK230Ha+tdTgMqneoa7jvouBXgZQDZGVoLWe38hxsBGGI4TTBY0+eQLfbx4HlOdxxbBlFkqIsLeR5jCxOxR+f5jMUWYk8tzCZTHBldQPnLg3x0sUNREGIlbkQjWYA1w8ouIdrW6LCyYscn/rC17aHue5s/4e+b4J62yxQ8D9ZmiKNY5QM39Mcw9EMXz67jnccGODQQgdzvZawNe8zHBjW5zxPnns1gJcLHRws6wS+aG6ef+kM+s0AKws9CevrOyV4fHf+yM9hsHLLzXAp6zkqASWgBJSAElACSkAJ7EICGtbvwg9ND1kJKAEloASUgBJQAkrgrSFwbbu+dp3XjfqdoT1DYLbfG40GwjCUhnhZ5DjYD9ALHRxZ7ODOw4voDXpoNhsmoK9UMNIGr8Jm8bDXP1eaGy4CmHCa+6iUOfK3q7qc+n0kwZCeYb3IXkrp60tTn053eZrb8nxspcDnn3oeL758Gg/ffzsO71/GQq8NFAmKOJOGfYIUWQbEMTU4Q7xycRPPv7Iq+p6lXhNRYMNvhLAcBwWMwocanMB38Kdf+Hql47l6B4JofkTrw6S+0uDQUZ9kJrBPMxRphtVxglfWxrhlsYMDi23MDbpoNRuirzHeft594IhvX07J4kBezgHwYLO57zjYGk9w4eJl9Fshes1IuNYLK3me471/+yNvzYWjW1UCSkAJKAEloASUgBJQAm8CAQ3r3wSIugkloASUgBJQAkpACSiBvUNgZ7v+tcJ6BuYc2BpFESzbRpJmONoPMGg4OLzUxdHlAfYtDtBoNiXY3xnKbzfDpVVPjzsHr5qAvg7r62b9qwL97ZD/amu8pk8DjWnZFzLsNs5yCdTzsoAXBIDlYTQr8Ht/+P9J035h0MdtB5dw7+0r6NBlnxeYpSnGcYrxeIaNzRFePLuKOEmx0G9hII16V8L60naQ5YXcMTCdpeLnf+LZUxiNJ7LvasysfDehutTqzblyEG4JpEmM2SxBEuc4tzlFHKc40G9gZbGNhfk+wtCX1/E9DONrBQ4XRkQp5HiyCGHLXQg2trZGGA6HGLQjafzXg3x5x0Jj4TDu/bFf2DsXqp6JElACSkAJKAEloASUwJ4joGH9nvtI9YSUgBJQAkpACSgBJaAE3giBPzdodoej/tpmPfdDVYuE9RZE0bLUdHBsqYN9nRDLcy0cXFmUsJ5+e7bLRQ8jZferTfmrw2bZIGcIzdC+auLXjfoqfOZ81lqhw32aQNqSBnopMne66AsJtjPR2RSI0xSTNBXHPFUy41mKM5eH+MyXnkYcJ3j47mP4ngfuQmiXSGZTDIdjDEcTnLqwhuG0QK/tY6HXECd/EIVwgwCFZSFJU1HajMYx9s93cOrcFfHWG2e9+RRqXQ/PqXbI8y6AsqTMJsfWKMZkkuDM+hRWluLwYhcHl7qYn+8bBQ7vE+BQWc7ClcK++d2h09/14Xp02juyn9F4jHg6RcMzTX7jyDfHcef7fw695WNv5NLQ9yoBJaAElIASUAJKQAkogbeUgIb1byle3bgSUAJKQAkoASWgBJTAbiPwKhWOZMOmwX61sW4ULwzV2WDvdrsS1rMCzlZ8N3Jwy0IL+wcNLPdbOLB/Hs12G76Ey1S5mPSYhhZuow6TRXvjGE+9UbyYcNsE+XS2m3DfBP1GcyOKHJigvvqvfM9RorBK2Hk1zLUokXPWquvBdyw4XoCNcYLf/X/+FBfWR9KQP354Hx66+yhaboH1tTEuro9wYW0dnuPj0FIHgWcjDAKEjQiu74tiZxYnyIsCSZKLJqcRevjC0y+Ipmbbqb/NsIRjORLSp1kuyiDyWFsfI0lzXBjOkKYpbtnXxcrSQDQ4dROfDCi/kZa9cHLher4cB4N6p1IQsdUfz6ZoBZ7wMvNlDcPv+tn/abddinq8SkAJKAEloASUgBJQAjcZAQ3rb7IPXE9XCSgBJaAElIASUAJK4LUJLCwsSDjPB0Nf0+iu3fCFhL901U+nU9HgsF0vA2YdYNDwsdwLcXi+hYVuhIPL8+jO9eFyGGvVmK+PoA7q65Y9B8vWrXmG9XUL3zjbTWgvA2mrkJ/DVaVZz1Sb6XhpjpHhfWEVsEvzt3ooqyT8fJ7n5Xriov/cMydx4tR59BoB3nnHAdyy3MHZC0NcWJ8iDF25Q6AZmrsC/CBA0GjAcmxhQt98mmVgST4vS3SbIT731PPbgI1GCCglTC9gyXsmsEoy5VHaGG5OZWDs5VGMOM1wfH8P+/ctoN1pVGG7WXCQVwsHLnq48LzANOoJURYOYqxvjtD0bAQeFz24OGAWPXr7j+Gu9//ca3/w+goloASUgBJQAkpACSgBJfA2EtCw/m2Er7tWAkpACSgBJaAElIASuDEJvHrQbJU47wjrGR4PBgNsbm7KcNletyfDYwPXwlzDwWI7wKGFNhY6IZbme1hYnIfnumAYT9c6H9xG3T6vw3pR31RN+u1Wff27+OxN215a97WTHVfb+Wa7ZtuwSwnHpWlfcNCsWXHIilxq/YHDBr6LkxeG+JMvPI3h5hbuueUAOi0fF9am4pw5vNxDK7TlrgAeP8N6N2CrXjaLLM+RZbn8Mk1z9JoBXjxzEaubIzkQsxjBVryF4WiMMksR+TasooRlO5jOMgzHMQo4WJ/G8F0LR5d6WKLnvxHI+eZy/IXMBODiBO8+oP/fc30ULj37KcazKa6sDYXnoOnLAksgQ235ehsr9/0QDj/wF27Mi02PSgkoASWgBJSAElACSkAJVAQ0rNdLQQkoASWgBJSAElACSkAJXEPg05/+ND70oQ/Js1VhfTtgZ3M9z3MJ67e2thBFIVqtjqhZHKvAsfkI/YaD/YMW5toh5nttLC7OI4zCbc1NrdVhyH1Vc1O356/qb4yT3pKFABmyWulwJISunPaUudeh/6uPlw37grV2FGVhAnYee1kisz34ZQrPsZBZEV44exlPPfciljoRhtOM8b8sNCz0mghCX4J6WWzwPHHVm6Y7xIfPIJ3fZ1mOdujj3KVVnL+8YYbMsskvCwQFTp65IENs+63QtOwdF+NxjEmcI86BK6MJ5tsRluc6mJ9roxlxIC7DenHZVHcWmPN26P+nVshxkOfAK5euoN8MUWaJnJMvQb25A4GPe37059Hbf4te50pACSgBJaAElIASUAJK4IYmoGH9Df3x6MEpASWgBJSAElACSkAJvF0EGNY//vjjopVhYM5QmkNikyQRtzp/ZlgcBAFarRZcL0CexbhzuYWFlo+lXhML3QY6zRCLCwNErfb20NMq+ZfA+6qXfkdrvgroZbiqONev+u0ZVtNVX6txLIb1lZe9DuvFiiPHnKEQS4xp1UvRPi+QWA6QZkCRi6JmmhU4f34dr1xexWQ6q469iVYzQhAGCMMAgecb33xRGNUOG+85FwFKadenRYmG7yHLMzz57EtGv1OWSPMCm+MZJkmKhWYEx8pR5LTqA8PRDEluYZoWWB2Nsa/bwOKgg0GvJQ58S+5E8ORuhG09kCwasHVfynvPXliFW2Y4sNCTz4U3LpjhsoYnh9ne94FfQH9Fw/q369+S7lcJKAEloASUgBJQAkrg9RHQsP71cdJXKQEloASUgBJQAkpACdxkBKjCeeSRRyToZkE8STN0Oh2MRiNk9LSXpQT1QeCLt973QrhWhpW5Jg71Qwm8B51Qwvr5fgcNad8zfGaMfbWvb7z0dXPctMHFQ18F7uKorwJ7vpZaF69SvLBpX71bPh0T2lffYSEDj9M02/mdehhI2G50ObEoZGIMN8c4ffYKhtMY3U4Ldxw7ANdhsd2Vc4x8R1Q4PO8kS2V7LO1vN+tl+xZ8JuUW8MVnXhBtzfpwjPWtMZIcCFzgyNIcZkmCssiQZcXVsD7LMYlj9KMAC/022q0Ige/B8RnUs0Fvwnryo/6Grnq+/rNPvoC7bjmEQcuXbbocusu5AJXXXxz+ZY4f/sVHb7KrV09XCSgBJaAElIASUAJKYDcS0LB+N35qesxKQAkoASWgBJSAElAC14XA/Pz89n7YqGeDfjabbTfVaxULn/c9D63AxvKgjUP9AIvdAN1mhF4rQqcVodXuwGX4XHnpa597rbChMoZhukXdzY7Q/aq73rTr67Begn+ZK8swvxq0KoG9adBbYoCxUOZAVrJBb07FkmC9RJrlGE9n2NwY45ULa1gbz2C7Pm5d6ePo0cNwPFdeT/d7UWZw6J7PcyRpirzIZbhsntOFbxQ73JdbNfxPnr0kap2Xz15CnKRYXlrEQttD6DnStk9Suu4zjCcxJrMcCcfH8s4Fy8KgFaLVCBA2QtHuOLV73nbkboasAC5tbOHU2YvipD9+7CDKLEYr8BD6rnH68+RF10PtT4Ef+bv/4LpcL7oTJaAElIASUAJKQAkoASXwRghoWP9G6Ol7lYASUAJKQAkoASWgBPY0gY997GN49NFHpYY+i2NpdzOgN555o1rho9lsoRN5ODTXRMN3cGihhX7Tl5Z4txVKqNxsteAFgYTx0oC3qcAxvnkJ8KUlb1rxfFzV45hmvfHVm7BevirNizTObVcSejHJ25TFm9CeCb1d0vtemCeoxslz5Fkmrfq1K5s4dW4V51eH4tw/vDDA8vIAi8vLCJotUc0EFsP1VIL6PM+QsRkvYX9mBtcWpQyaZZPeLs05PPvyWXziS8/hmRdewX23HcS+QQv75ztIshxJViDOMlHppEmKLCuRlw42hluwihzz3QZ63SaiVlMWCngngmfTQe8hA/Di2VU8+9IruO3ICg7tG0ib3reBwOcAX7bquXBhLksO0+0sH8N7f/Lv7enrVE9OCSgBJaAElIASUAJKYG8Q0LB+b3yOehZKQAkoASWgBJSAElACbwGBOqwXFQ4KjKcxfN+vBsWasJ5/azQa6DYCHFto4fB8G/vnW+g1A0ShLwEyg+RGqwmXYT2q5rwMjWWT3oTwErBXYT23WQ+erQfLbof1dNZLYG/a9Az/+X420yXk96qWfTW8lhE+g3Fp2YtfngqaDMPNEU6du4Lz60PkJbAy6GLQ8BA0m9h34CDavYFs27ctZHmCJJkhTWOUEtqbwJ/Nerr86ann6oMsPZTA5miCf/ZvP4k4y/GOY/ux2G0g8ByMZwnSPMeMrXx67tNU7gzwHA+jWYqt0QS2VWKu1xR3vesH8D0boeuisGxp6z954gwO71/Ad99/HEk8g4PSDJR1yYV3G5jPhKoe+vJve/hHcPf3/NhbcHXoJpWAElACSkAJKAEloASUwJtLQMP6N5enbk0JKAEloASUgBJQAkpgjxGgu55fDIXpd68Hy9YNewbfrWYTUeDi6HwTBxe6WJ5rod+K0AxdNAIXUeAhiBrwwrDS1piQfufg1No3bxw2bMWX20NSGdRzYcAMTnWkWU9v+/bwWVQKHRb96cYpGd5fDfylVF9aiOMZptMZRtMpLq5u4MTpNUrdsdzvoNukoqdA1GxifmkJi8sHRFdjWazs5yhLE9DzZxkQWxZI4rTy1udy0KZXD/AwHvk//wD9bgcHF/uYb/mIsxLTOEGcpYjTTDQ6/GL4z7CeGqE0Z4s/Q5wmCD0X/U5Dhtx6YYDnX1nFS2evYL7Xxl1Hl9BvhcLJtS14HDrrGC4ceFvkBeI0x/f91H+BpcO377ErUk9HCSgBJaAElIASUAJKYK8S0LB+r36yel5KQAkoASWgBJSAElACbxqBubk5eI4tYbO44m0bHp3upSWBc7MZoek7uH1/D/vn21joROg2fRku2wg9RFGIMGzA9fztIbC1RofZOr0tdcueB82n2IavPfb8u9HfOHBtV5Q4ZhAtdTp0tLOvb17PNjx99LNZLA3zKOIQXE8Gy462JphOZlgbjnDy3CrS3EK/xbsCPJRFKtsNoxDNTgdhsyOLC1xQkIG2loU0S2WQq6h7LAtZkspxUoNT1lG9sfDg33/xWTmG+U6I0LVlyOwsYVCfiA6HaxJlXpimfspmPuB7PngPw3RGL36GLC/QbgZyXi+f38AoG5PqAAAgAElEQVTmeIbvf/fdaHqlaHf4mbieC49cHEe8/BnD/iTFD/71X8a+I8fftGtAN6QElIASUAJKQAkoASWgBN5qAhrWv9WEdftKQAkoASWgBJSAElACu54AdTiPPPJxdCMf6+PYhOauy/K7eNc7rRBzrRCL/SYOzXWw0I2w2Gug2fQRBr4E4AzrzVBYOuur1nwVuEtAL856hu1VWC/UxGUjIbpR39DJ7or2hq+vA36G467DRj2HvRqPvChsRNljIy9SpHGCyXiCzUmKE6euYDJNMN9rYdAO4bvcVgnfcxGEAZrdLtwghON5CMPIuPD5X26f7XqqdcRfT5d9JroZLgwIkMpb/4kvfhVJkmGu25CyP1vzcZqaYL9W9JQwSh068emxB2Q4LAfLUs0zi3O5C4Ahv+O6mKeqp9PgqFuEvmnjM6T3XJ6jcetnWY4f/un/CvuP3rHrrzs9ASWgBJSAElACSkAJKIGbi4CG9TfX561nqwSUgBJQAkpACSgBJfAdEvjgBz+Ip5/4ArZmbKCblruEzmWOZuih2/Bxy/IAC90mlntNdDsBWs0AgR8gakTwvMAMhZVBsWzEm2Z87b3f2ayv/fKlzb66GTrrst0ug2XdKvA3z9f6HEuC8ky2yy8zaNW07ss8w2w2w8ZoipfPXcFoMkOnGaHfaYpGhl8M9iWob0awPY89fZSWBc/3ZX8M7vmzy8m4KGWRIp5NkSaxtOtz7p9ufIb1FvC1k2exurEF3zWLDGzJJ9VQWp4rm/VcVCBE+vb5xe3weblTwLKRlSW2Jgkm1OfECXptanFCCeoboY/A9+SL7+HCABcD3vc3fwUrx+78Dj9lfZsSUAJKQAkoASWgBJSAEnj7CGhY//ax1z0rASWgBJSAElACSkAJ7CICH/3oR/Hb//Q3MJxl1fBXR5rstlUg9BwcWuzgwFwX+/pNLHQbaG+36iNpp7OJf1Vfwya8sx3YE4Np1Bvne0mfC9vrqMJr8dUb1YssFHAgrbypMsVLaA/YZYaiyGFxIYGDbCulTp5kGE0SnL64hsvrm+hVdwEwSOc+GdI3mi1RykgTn+18aeibwbRRFMnfw2ZLtslcngNiZ7MpkmSKPKO7vpTmPbfHlv2JU+ewNZ6ZFwMyiJbhfFGyhW8O33wzR2r2S6UOX2d4NKMQszjF5nCM8WSGNMtkH3O9FtoNKoZ8adxz2/Trv/9nfxUHbrlrF11VeqhKQAkoASWgBJSAElACSuAqAQ3r9WpQAkpACSgBJaAElIASUAKvgwDD+n/0638fpcVGvRneKo3wMsdSr4m7Ds7LoNZ+J0SvFSDyHdNWjyL4YQjXYSPeKG2onHEco7Nh4M7n+eDfpFXPgjob5xLYQ17HL7br6zY+31LPouXPRZnDok9e3lD723MJy4s0x6WNKc5dXkcrijDXbSL0cu4JnufDjyK4Pn3xJVxp/1dOfrbfS8hCA8+h1erK3+pHwsZ7MkMqX6lR4VSP85fWZH98ThrzNTMx6pjXcSmCdwDUCxf83bIcOWeOqSWNeDIB97O1NUZWFJjMEtHeMKhvNgIEnifJ/o/+3H+Lg7dqUP86LmV9iRJQAkpACSgBJaAElMANSkDD+hv0g9HDUgJKQAkoASVwoxHIxFNtHtR/MKiMY+PuTpJEQkm6p/mdDwkyq+COP+tDCex2Ao899hg+9KEPYXnQwqXNmTTCec1Tf3PHygBHl/uY6zTQbYXStGegHAQhgtC43xlIOzbDdsB2rg6IrQN8adZbtgnpGWgzsN8R1nueCepr7Q2DfXrrqZ0Rl3yRGw2NlOGpsClFDUOHe5bmeOncKobjGIf3zaHplmhGPoJGKG56E9RDBsn64sXnJkoeKPJqe9xmo9kRrz0XGqjaYQs+y1Mksxni6UTa+PVDwvqLa9Kk58ZNo94sL/A7m/QS/FPV43J7DhzHE81PyhUClNgaDrG5sYHJeCzboKPeth1sTWP6h/hf3HHfu/C9f/Gv4sjxu3f7JabHrwSUgBJQAkpACSgBJXCTE9Cw/ia/APT0lYASUAJKQAl8MwIM4vmg55qPjY0NCeaDINgO5be2tuRvO8P6RqMhz/G1VGfw4Xme/M6v+qEBvl57u5HAYDCQgJnXL5UuLc/C/rk2bl2Zw4G5NpoNH83Ihc/Q2/UQhBG8IIDtGI3NtrO+CqrFKc/QXRztlQKHMbW43C0TcNMb75oFMgnrqzzcco0fnm53fjGwZ8vfmGsYghdIk0ya6Emc4+ylDVzc2MKdh5bQDmz0eh202k0ULnU+kGMWzY4R2VRhvY1CjsNocRyekx/IopztuLwVQJ5P4xjT0da21oaB/NkLl3H+8nql0tm24Wx/7HKHAf8/gQN3uYhhm585KDZNM1kM3NhYx3Q8RpEX24uEDPqncYo4zUXX80/+7ad246Wkx6wElIASUAJKQAkoASWgBP4cAQ3r9aJQAkpACSgBJaAEhMA3CudrNJPJRH4cj8eiw+CD3+sgv34dn2MDv35NHezXAX673ZYAn2Enw776dbUeQz8KJXCjE/jABz6Ap7/8BWxNU7QDF63QxfGDCzi82EU78hGFPkLflvY5r3HfN611M1SWKhsG1OZnhtMsxsswWFkA2HH2MqvV6GMsx5jna/0Nh6/ypdTe5Lnx57ONLk+yxU4HvO1I4E7HO73xszjHhStbOHN5Aw8cP4iFQRvtVoTAd1Gy1S6LAKU5LgnPpf9uWvCyRX5n49+S0JwLcD4XITxfivxZnGI2Yfs9F20O33fm3AVcWt0wiwdVjF+foQnpzba5Mwb/PIa8hAT1o9EI0wld+BmKnAsQhSwK8BS3xjFG00TS/1/5yG/i9rvfeaNfNnp8SkAJKAEloASUgBJQAkrgdRHQsP51YdIXKQEloASUgBLYewRqrQ0DeD7YnK8fO8P5N3rm1wb4zWZTFgYY4POL4f12+HeNQkfb92+Uvr7/zSbwsY99DI888giOLnawNhyLEufgXEfCemplooh3kdD37ov+Rhal2Fa32KxnQM+wnoX0KhSvHPa1k9643MVBg1wGrRYSYvNRD5aVBr544HNpzzO6Z7DP745jWvH1gy318STGdBLjwsYUF1aHuOfYMhbnO+h0GuCA2bJy5xsND99f7c/sxoT1/KH+m/jxS4RRA0HUQMk2fJ4hnsYossQ06UtgOBrhhdMXzHtlEaFW+FgyANcE9ia051fCdv4sxmg8QTyL5U4BaoM2t0aysDCbJeZcZhmyPJeg/o573vVmf8S6PSWgBJSAElACSkAJKAEl8LYR0LD+bUOvO1YCSkAJKAEl8PYRYHg2HA5FX1MH9Qzv6+D+ehwZQ3x+1Wod7pPhfa3PqYdY7mzgX4/j0n0ogW9FgENmH330UQmgI9dCOwqkTf/eOw9gqd9AGLgSyPthQ8J6j9c5Q3ppv9uVp90MjBWtzfZ383eJ2kuG18bxzoc02gu25auwn9ochvV5TguNUeNIEE7NFINyE/LbLp3ywHSWYjKa4uLmBKubExzZ18fKUk8C8ChwUFiuaHqqPF7CeXHr2zyWatAtFwMqXz63z0UABu4cnhuEDTnWlFqaNEGepaKtGW6NcfKVC2axQTZuGvps0bueL556LmLkZYHJdIaNjU35Xha5sNjcGqPViJBmKfIsR5xmGE8SJGmGH/srP4sf/xs/pxerElACSkAJKAEloASUgBLYUwQ0rN9TH6eejBJQAkpACSiBb06gHvY6nU63HdKXLl0S/3wd0u8cIns9WV7bvue+2cBncN/r9eQ7f792gK0EmVRj6ADb6/lx3dT7evzTj+EDH/yQGYxalgg8ByvzXdx/bAkHBg0EAb3vFjyG9YEJ69m0p7rGtOfZKDdhvbTspWFvwvlac1MWlYBGdmFa8vISmcVa9d553XP+K7fBeL123ptNbYfjVNJsDKfSrF8dzbA+jrHYbcgw3HargSh0YHuBBP1cFGCbXwbcUnVVzZioj0EOQhYJClHfFJa5gyAMQlH1cBsM6pOY+hoz7PapEy+b45FBspxX68JzAwnqzd0DuTTpV9fXJainm391fYgo8NAIAtFq8a0M6anzoav+x37qb+Ev/bQG9Tf1P0Q9eSWgBJSAElACSkAJ7FECGtbv0Q9WT0sJKAEloASUwDciQL1NmqZgYE8Vzfr6uoRhN+qjbt/vdN4z3OPj2gG2bOCbUHOn+NucWX2O9YBbvobPfavf6/ftfI0uDNyoV8r1Pa65ubntRrxnW1getPHwHcvY32/A9xy4HhvnTXi+b8J6+uot46Xf2Y6XoL3S4NRnYBYBTJAv1zN19dKa5zezMMX3SKue/w7ofa8mztYDaut/ARw2y+b66sYY02mK4TTB5VGMXuTj+MEBer0ufM+C4/pw6Iy32a43g2QLULNzVafDo+A+6cCfJJkobGxp8ltoN5sIo9C8vygxm42RpWzX53jiay+jEXqV9saVAbWWDMPl62bYHI4w3Bpxb1hbH6IRBWiFIXJR6ZTyfTSZSVDPOQEf/ut/C//xT//89f3AdW9KQAkoASWgBJSAElACSuA6EdCw/jqB1t0oASWgBJSAEni7CDAUY8BN5Q0b9Azpaz89A+sbOazfyaweRlsPsN2p0GGgXvvvwzB8FWqeN5UgPOd64C2DfS5c8Hf+XDf2v9lr6NXng9uuX8vvdZAvcaq2+9+uS/y67/eDH/wgHn/8cRPYA9jXb+I9ty9jZb4pShzPc+CFkVxbdbPeBbUyJoQXr3wV0r86rK+c7jvd7lTeiH6G2bXx1zOgZ5DNMH578KxjQnwJ2zmQNeciXAGrtCTkpud9a5bi1OoWBlGA4wfnMNdrI2qEEtSz8U/7jjzMyoCE9gzn66fYqM+KAtM0wyyOkaVmmGy71USn00EYRYjjFCiorUnlvZ99+iXM9zpwXYr66ac3of94PMGlK2vyb/PK+iYiz8N8r41ZksJ3HaTVwgAd9aNJjOEkwR33vgv/3cf/yXX/vHWHSkAJKAEloASUgBJQAkrgehHQsP56kdb9KAEloASUgBJ4GwjU+opac7O6uoqtrS0J6HdLSP9a2GqFDoN0BvYM0dvttrytDuX5HO8i4KMO/fkzm7317/xe/77zNfXiQB3Mc1v1cNxr2/38fWeAb0LOP9/0f61z0r/f2ATqIbMM3/lvbKkT4q4ji7j38DzC0Mxi8MMInu+JSoZBtYM6qK/a9TvCerlGKn2NacdTdWPDYlBfqXLk6Wr2LBv1fE8SzwSU5xlPvmynKGTYK8N6kemUwCxhOz3FOMlx8uIm5lsBju4fYLHfQrvdMG33klsVr47skyE8z42DXHnN1zMk5LmCTnzz2jTLMU1SOUf+u+N+Qpd3EZTIshSvXBoilpthCllM4PaGwy2srW9ibWMowf3K4gBJmlduf56C2edkmmA0SbA5STDLS/xHf+Vn8J/87C/c2BeHHp0SUAJKQAkoASWgBJSAEngDBDSsfwPw9K1KQAkoASWgBG40AtdqWupAnsEXg2gG9WyP8+e9+qiD9rpFz/CcdxPw8WYsUFzr1+d++LXzwdCy9uxzwUAD+711tV0b1s+3fBzZN8B33bmMKHBNoz4I4XoM620T2G8rcBhkXx0sy3xdBsRW4b3J7RmWs4FfD6Hl39niN3fJUA3jex5KCeZNyC0Lc2Uhw1nZwDfNexOQx0mG4TjBKC5xbnWITuTjyPIAC/0Wut2mHC+XE0R6Ux2LaHC4jcJ8z/LCuOdFh58jKy2IiIeDZbMMeQn4oY/zl7fQboRoRx5Q5riwOpKgPUnYxC9w6coqzl+6IiH98nxPmvWeuPHN8fN8GOgzvB/PUmyOE9B8tTrL8JM//bc1rN9b/5T0bJSAElACSkAJKAEloASuIaBhvV4SSkAJKAEloAR2MYE6hKaHns1Xfvc8T4LiOpBnQM8wmdoXPvZas/5G+/jY8Cd/Bvb8qgflamB/o31S3/nxPPbYY/jwhz8s/+YYkjd9M2T2B+89gG4rgO/58OU6MMNl2TpnYM/gnL/XQ2WlNV856EV1I8NmzYBYKdEzoLfMfAYG+Bz7arRWhbTfy0pvJQNhyxJ21YSfzmK4ngvftSXUZzt9Y2uGrLSxOhzJwsFtBxewMOig323B5evorDeCfBPay3cG9ZDFAfnifqnaYfPd9iRot4sUkzjF5jTFE8+dQuD7OLJ/CfvnO/BdCy++cgWW6+LK6jpeeOmMhPT75jpyvFxk4MIFFx24LdF1pTmmcYaN8QxXNicoSwuDfgdn1ie47/4H8Ohv/LPv/IPTdyoBJaAElIASUAJKQAkogRucgIb1N/gHpIenBJSAElACSmAngdo/zyCewVbtnudr6GZnQ5bfGe4xnOd3KnDqQa11s/zNaJjrJ/PNCdRKnl6vJy/i79JeZuiqWpw9cenUQ2Z5MoFrY9Bu4AfuOYBDix3R3/hBJJ+37djSHGdAz6DeDJk1zfraV8+Qng9m5ezPS4O9LKthrCa6N4NlbUnyRWNVBfV5Rt2NGTTL17Dlzka9W3noR6MZNqYx0qxAXlpY3ZpiHKd48LYVtFsR+p0GwtBDm9eo65o2PfdYaXUYolN5I2F6YVr0mXHkwLXYvM+xPi3wxHOn8aWvn4LnOnjw7ttw59F96LcCXF7dxB/92ROiwVnoteXvfK9ZlDCanSTNMJml5ivOsDmOZRhuARu+72Kh38Gl4RT3vfMBPPqPNKzfE/+A9CSUgBJQAkpACSgBJaAEviEBDev1wlACSkAJKAElsIsIMKRjGM+wnkE9m/W1j56nUStadtEp7elD3dmyp+eeLXvV4uyNj3xnWO/YQK8R4rvvOoA7Dg4QhgFcP5BAXjQ4dNZXGpz6O/N5hvQ7F2+MHseCa5smvTTdK/eMcdnXPvdCVDRcvGMIz8GvNgN9idkzGWoLONKKT9NEvk/jHJPUwpnLG1gfjXD3oWVEvCNgXx/z/TYaPGbHYY5uAvtqfxLcc2gtvwoqagrESSKHRTe+40V47swVfO7pF3H6/BW4NrCyvIgH7zyC2w8vosgy/N4fP45uK6qa+YBVDb2epbkMj33p/JoE82O69WcpiuoS4Rk9fHwZF4cx4qzAvfe/S8P6vfHPR89CCSgBJaAElIASUAJK4JsQ0LBeLw0loASUgBJQAruMAAP6Oqxne35nWL/LTuWmONy6ZU8lTqfT0bB+j3zq9NY/+uijcjZsiVOF88DtK7jv2DzarQY8P5CwnUE92+SmSc92fd2qL2Hbrqhm0jSTMD8IfOO3d+h7N955L/CqQa9FpaTJUWY5yiJFkvKLzXqj0ylFUwNpyPO5vExFM4PSQpIWmOYOXr64itE0xl2HlrF/roV9C7wmqevhgkLlrZf3lmborcysNZqd2mGfZAnilIsFlhw7FwLOXNzAH332GWngL8z1cXT/PN515yE4ZYnHvvi03B0QpxnWNye4sjnC+ijGKC2RZOY8ZbCt3B1gHP7cF131D9y2D2fWJsLv7nvfib+vGpw98i9IT0MJKAEloASUgBJQAkrgGxHQsF6vCyWgBJSAElACu4wAQ7PpdCqB/erqqrTr9/LA2F328bzqcGv9EFv1bNTX7XoGo/Ug3N18fjfzsX/0ox/dEdZbCD0bdxxcwLtvX8TCXBeeH0roLOE7w/rKV79ThcNwmkG4CfXpjDf6Gz7YPvc8FzbnT8QJNsdjeZ5BvCuvK5Bk2XYTn/+/MJslyLOicuXztWz2uyKhn8Z01nt4+comJpMUty33sX++hX43RBS58D3eCWAWFXg8bLdTe2OOr2r1M0AvSuQyVJZDY1MZIuvYrqhrPvmlZ3Hi7Jq481eWBnjwHUdw68oC/vX//SdY3xpjdThDnJXYmqWIZWCtJb58uduAixiVJogOey4G5LmF+29ZwJlVuutLCet//R//85v5stNzVwJKQAkoASWgBJSAEtjjBDSs3+MfsJ6eElACSkAJ7D0CdVjPRj1VOPyuDvob+3OuQ3u26xnYR1EkHnuG9vVDXfY39md47dHVQ2br533HwuHFPt5z5z4c2tcXZ72E8DsGzL46qKennhobtuqdap6BaelTY+O41VBZ8btbyIpC/O5Uz/hcALAtUdLQGc/gPs9yGfQ6S6mxKeBaBVqNQLbF101mMSzLw/mNCaZxioODNhb7EQa9EI3QgyNtfFsGVHOBgGsG4qhPc2m9s2VPLQ1XFOzSlm1ysYBKHIb81PFc2NjCxSsbeOLZ0/LcXcdW8N333YJ/8TufwKnLQ0xniQyb5XKE5wKe48rdBVL+hxmaa5VAVuSYTDO0ggD7Bk1c2JxKY/8d97wTv/Fbv727LhQ9WiWgBJSAElACSkAJKAEl8G0Q0LD+24ClL1UCSkAJKAElcKMQuFaFw+NSHc6N8ul84+Oo5wkwpA+CQF7E8J6Bfe2y17b9jf0ZXnt09NbvXGRZmWvjvXet4OhyD1GzJX9jQM9Qmioc/iw6HA6brQbCigFGGuWWNMw912hyTM3efFlU4tBGL2106nPYvKc+pkCZZ/TUIMlyDMcxSpi7NhiA27YZBMt3TeIceWFhYxJjOJ7iyHwHC4Mm5noRQt+BI358C65HJY4rFp6Cw2xztukLOSa67/kaB/zZwixNsTWdIo4zuXOEdwLM4hif+OIJjMYzOY6f+pGH8a/+4NN45uULcn6+y+Mz7X2LyXx1M4GMtSUMLhKUBTZHCSLfQxT5SNJctDjH77oPv/XP/7fddZHo0SoBJaAElIASUAJKQAkogW+DgIb13wYsfakSUAJKQAkogRuJAH31tQqHx6U6nBvp03ntY6mDeQb3bNv3ej1p2/N33j3Bh7btX5vj2/mKa8P6xU6Eh4+v4NaDfbMQI415tuuNCoffOUDWDJmlZ94oYKRxTw0MW+vyfBXU25bJr4sCDnLYEqKX8juQy8BXm+33zGhjZkkK2zLeeW4i8F1ppNMLP5wkopUZJSkub27hjuU5zPebmOs30PDZ4jfXmyULB46E6RwyK9dgpeuhAifL2OS3kHLQbJYjE7e9Y7z2RY7Ac/H0yQv42kvn4TkO3v/ee/D/fvYZPPPSeQnpyaAemivnIkYfDq81XnxZlChyDEcJFroh0oL+en4V2Nia4oknv/Z2fuS6byWgBJSAElACSkAJKAEl8JYS0LD+LcWrG1cCSkAJKAEl8NYQYKiV5znW19dlB6rDeWs4X6+t1kNoub9ak0MdCdvK2ra/Xp/Ct7+fD3zgA/jMZz6z/cZu6OKdt+7HO44M0O914Xr+1bBeBsdWrfodTfrtsL4K8BmOszkvjXr5gV57hvWZeOzBVjvb9KACx7Tr+XNe2pjMUmSpCbz5Vi4QMHSfTBMMJ7E06+OswMurG7j74DwWu0102yHCwIPL1zsWShvwbVcWEThkloE99Tel7NcE6nleSFif8a4A3jFgGS2OvCcv5a6Bx55+EWcvb+LBu47gqy+fx9Mnz1WLENWgWgn5xX8j7+G5FNyTDVl8GE0SHF3sYm2Syvlwn5fXt/D01058+x+UvkMJKAEloASUgBJQAkpACewSAhrW75IPSg9TCSgBJaAElMC1BOipT5JE2vUM6+umvZLavQTqYJ5aHHrt2c7eqc3ZvWe2N49855BZnmHk2bjr0CLuu2Ue+xb68H3OJTDe+qste7bone12vfxNfq9b9bYobKTlzjCb+hm22fMERZ5WpXQ20RnSc0QrX5uigIdpnAtoltfLwjYu+6JEnNJZn2IaZ+Cmzm2OcGzfAPt6DQS+I856DsiVJr1dIuAQW9tGmufS2LdcT4bImqUCOvGNkifJc9Hj+J4n+6Xfnu15bufply7j2ZPncGCxh63JBJ979hU51npoLe8koKOerXoG8Sa754kXmMQZRpMU1ApxcaG0IE7+S2sjPPN1Dev35r8mPSsloASUgBJQAkpACSgBEtCwXq8DJaAElIASUAK7kEDdrOehs13PoL5u2euw2V34gX6DQ2Zgz8c3UuSoHufG+IzrsL7Wt1Bfc+vyAA/cuoDD+wcIo4Y02+mrF2e9bXztpk1fB/Tm77X+httgiF0H9kWeo0hTVstRWoWE9PJv3LKkKU99jDTaC7remXizA2/JAgG1NHyeDfjZNJUBtSyqn1vbQhQ40qzvtULMdSN40sR34fmmZc/9Uz0j6wSWJ9tjls7w37T+LRlKW+truGyQZrm049nEf/GVK/jKc2fQiAIc2T+H3/2Tr8iHxsCeh+mKeodaHbbqedws2ZtFiDgDtiYJlnoNGFs/ECcZrmyM8VUN62+Mi1+PQgkoASWgBJSAElACSuAtIaBh/VuCVTeqBJSAElACSuCtI1CH8WzV85GmKVZXV7VZ/9Yhf1u3zNCeHns67ethtPUBqSLnbf1oZOf01u98HJhr44Fbl3Bshd76jgTp4qtnW53DZl0qZqxqqCxb9NbV4bNVm96013MJzKm7yvhvXYa8WhKGM7gWT32cVtt3K3XMTBYHmmEIyy5otYfjeGLKGU1irG1NsTqOcXF9BBQZ5rpNtBsRosDDQreBQTuSY2yGHrqtEGVZiFcfjoswcGXYrJh3qsZ+xl9sB7bri/omSRMMpykcAMPxDE88ewqnL27gr77vQfzG7/6JbIuBPwN5tumlSM+UnqodsfeYoD/JSuRphiAkK26tlDsDeA5PPvPs2/+h6xEoASWgBJSAElACSkAJKIG3iICG9W8RWN2sElACSkAJKIE3i0DdoqfuhsEdH1tbW/K9/p3Negn1ssy0bvWxpwhI0Ou6ck4M7qnIYeOeihx67Rnif6O2vQ6qfesvg3rIbM26G3nirT9+sI+FQQ+u58K2Hfgew3ozaNYE+KZhz7BemvaV+52uebHE0xePHGmSiM9dGvdcnIOFLEupqZftWSXEH5/kBYosQzPyWcLH+miGzXEsQ2BXhxOsT2ZYHycYzxJp26PMkeQlIt+Thj2HzPLRb4ZY6jcQRgHmu00sMMB3LfhBAOv/Z+89oBO8K5kAACAASURBVCy5yzPvp/LNt+P05KBRFihrJIIsMgJjbBNsr41ZrzHBBns5n72fz5q1dx1YfwacjYg20Zgggk02QUJCApQzGo3ijGY0qePtGyt9533/VT2tkYAZ0TPT9/ZTotW3u+tW+FW1jv2rp5/XduHKQcjbLUurcCKt2YkRyjGJjHcDOEjQCRN899YduOP+R/Han30G3v/F76qsl/NIUtNbL4ZePmvlT/aPNNdLX738FcBQtWzkfppivt1DFMa4mQNmj/1NzT2QAAmQAAmQAAmQAAmcMAKU9ScMPXdMAiRAAiRAAkdGQCRgs9lEu93WbnqR8fK1LIuT1ZT0R8ZzENbKe+xF1OcDaeW85Pv5Axz5iwvpE5eFg2qP3VXPh8zK76kOh7WA09eP4/ytY1g3MYRCUYSzqaXxMmGvsl5qcETe62BZG7Zr62tJqAOxfk7TWHvqpSbGdNSbfaiph412J0IvzItizLzWThRjutHBVKOLdifFVHMeU40m2mGiUr3T6yKV/nlJzcMcb5xKz72Nkmsj8F00wwgbR2tYN1JFrVTEurEKRjSFX9DUPbwSCl6KMJQO/ERlush7kfVpLN8Psa/RwdU33otd+2Zw6Xlb8YMfPoLZZkcH1Mo5yH+vtANfzlmfUFjazS9/DTDfjlD2XX3QIU5feu4brS62XXQxrnj/vxy7i8ktkwAJkAAJkAAJkAAJkMAJJkBZf4IvAHdPAiRAAiRAAj+OQJ6qP3jwoNbcyAfT87xnFj+okfshl/eSuJfkvdwnsuTiXqSw1OhwWO3S3zvSW//Od75TNywSWn5nt0wM4cKTJ7BpdR2FUgme56mUFkGfJ+xty1GBbz6kSsZIa1eGrmoFjkTKYyRRz9TGJPJXNZJKTzDTDJHEKaKepNktpJaN2fkO5rsmOT8vlTGdSKtjZlpdHdgqyXWR6pF04sCC50ii33TPS9e9SHHpx5dz0Joe2Cj4DtaN1lAv+1qVc9aGMawZr6NeLavU1zS8SnpzDCL95X6UobDTjTa+et3t2H1wHheftRl3PLgHB2ebegxyX+YDdIWLPn/QY0g1qd9oRdqbXylJFU+KThhp9c8H/vmjOO/8C5b+InKLJEACJEACJEACJEACJLBMCFDWL5MLwcMgARIgARIggcUEFg+QnZubg/TTi7CnqOd98qMI5H9lkX+W2qR8kd77wwfVys/ylDOpPnUCuazPRb1sabRaxIUnr8HJ6+qoVooICiWV9fmgWRH2RtYbYa8JexngKuJeJ7vGmnyHDF5NRNZntTHaZZ8ijGQwqwx/lfobC5NzTeydnsfB2QamGi1MtUL0ItNxLwl96bEX2S+pdVjSYZ+goPVJCXwZEmtuBiRxov320q0j3fiRVNJL9ZJjqaCvuSnOOmUjzlw/gpF6BYWCr9JfeuZlTZH+kQp3oNkO8eXr7sCu/Q1sO2MD9kzO4Lb79+ia8oDALOYhQd6NL8U/ctxz811N8staco6dMMRFF16Cf3rvB5/6heI7SYAESIAESIAESIAESKAPCFDW98FF4iGSAAmQAAmsLAJ59/Xi6ptut6sQFgvYlUWFZ/vTEsgH1cp2Dh9Wy0G1Px3d4eFhFe7576646HNPWoNztoxiuFpAsVyG5/sq52XArNTheFqBY4S9oyl3B45rUuaWDpOFDlmVbnlJ00uHexzFSBOpkEnQ6PRwYLaJyUYXj03O6et2FKOXiGa3tNbG1VoeC14gMw9sJIl0yydodRMUvAIKBaBSCLTCRv8KI5X1bZXnURJq9718rxtKk3wCN02xflUdp68dxZmbVmF8tIKC56rwlwcC8mwhkuOFrQ8RPvvtm7Dn4Dyec/5WPLD7AG7c/qielyT7VdWnSSbrdbqspurlODqdELVqWXn2wlgfVlzx/g8xVf/T3aZ8NwmQAAmQAAmQAAmQQB8QoKzvg4vEQyQBEiABElg5BBYn6kXM79+/n9U3K+fyH5czzYfVVqtVFcwi7qWmRRap0OFy9AQWV+Hk7z517SjO2zqO0VpB0/XSXS+iXgbMSsLe9zw4Vpaq1wGz2YdMjE1TraLRzvo0RhiHCLsxut0YzXakA2N3Tza0A77RNrU3zZ70x8eazpdEvefYCDwXgYp6M5xY6nS6vRDTjR4810e96mkHvbVQRaO5dx1wK4l3GXIbJQl6eTd9Yv4aY6xawObxOs47dQ02TIygIDU/MlxW/ihAcvq2ox351956H3buncX5p2/A9l37ceO9O7WnXpZD2XqzTf2Qep7Ax2P7ZjA+VEYYxyrrX//GN+N1r3/T0V8YvoMESIAESIAESIAESIAE+owAZX2fXTAeLgmQAAmQwGAT0CRpr6cDGmWgbKPRgNTgcHjsYF/3E3V2kraX5ckqck7UMfXjfv/yL/9Se+vN8FezrKqXcdFpazFRC1CvBChVyigUSlm63lTiuI5rKnBc01mvQ2i1hUZqcKTXXQbLAmEvRLcT4uBcB3umpO6miQNzbRxstNAKE03R+74ZVivbNZU8ZvCsJOo93zPfy8T79FxPRstiuB6orNc0fTa89lBNjUTg5cGBVNGYQbJxaiPu9dDshSh5Lk5fO4RLzz0Z68bq8B1X5ssi0QodGZFraxXOf1x1Ky44YzOm59v43LV36DEppQVUlj5EEIkvDwiiWAbKpnAdoNsNcf6F23DF+zhUth9/L3jMJEACJEACJEACJEACR0+Asv7omfEdJEACJEACJHDMCIisF0kvy9TUlL6enZ09ZvvjhklACPyoTnvSOXICUoUjvfT5IsNiz9m6BmeuG0K97KFSLqBQqiDQrngbfpawV2HvShVONmzWAlIZJptEkImtvZ4MlO3isalZPLxvGtv3TCFKLBXijgP4vmuG1spEVnlYIIl4GRLrWAjDyMwlyIbbSk9+GEWYne+hG0Za0VMvB3DgQBrtbVtEv9mM+ZfZllh0EeidOEUaynsT7Zb3nRQvPHcrLjlzE4q+p38doNLdEuFuodGOcMsPH8LGNaM4MNPEld+5LdusGcSrXfyJPCZI0e32tEYHtqu9/VL9E0cJ3vvBD+P8Cy468gvBNUmABEiABEiABEiABEigjwlQ1vfxxeOhkwAJkAAJDCaBVqulJyY1OJOTk5C+enbVD+a1Xk5nlQt7OSapxikUCqzFOYoLJOn6d73rXQvvEBl9xsZV2DQxhLV1H8O1kj4UKRRLKuaNsJeBspKGl4S9kfXSdx8nCawkQtiLMNOO8cNdB7BvqoGZ+TZm2z19KGDLNmyR9Z6m9SXVbhZTYSM/VyEeyzBaKZ+HJvklxT7f7mKm0cH4SBXDtQBpbOpvpD7HdmQgrammEfMu+5JiHBHpnUjkv3Tnpwi7CWL0sGl8BK++9CyM1Cpa3SPCXpZenODgbBvbH9mLkzesQhjF+MfPX5sfIbq9GK12aDrp0wS9Xqj7KhQC5SL9+hduuwTv+8CHj+IqcFUSIAESIAESIAESIAES6G8ClPX9ff149CRAAiRAAgNGIO+sFzk/Pz+vffVSgyMLq3AG7GIv09Nhyv6pX5jF6Xr5XZ4YrmFsuIJzNo5guOLp0NRSqax99SLTPZX1gKTwRdqrrM8aYqSyRrrp73h4Hx58bFolvaWVOWaYq0h1x5KaG0eHyKqsF+cuKfjYVOCYWh4ZHptk1ThmgKsMmd1zYA7rV4+gVvFhSRQ+S+SbBwFG1keheZ98T//blCRIpJdeftaRWpwIq+olvPj8rVqFI5U6kvKXgbUi4/dNz2O21cX4cFWT+H935Xe0V7/dDdGYb+tx5MvCcF7bRimQHn0Lt9xx71O/GHwnCZAACZAACZAACZAACfQhAcr6PrxoPGQSIAESIIHBJJDLqmazqScoqXrprBdJT1E/mNd8uZ4VU/ZP7cosHjQrv88ysHfVUAWnrhvBxpEAw/UyatUKfD/IBs2adLwjQlxqbSSZbluw4hjdXoRHDjZx/T0PY/dME8VCQVP02km/MBA2UVEvsl9S8ZYjvfQmWa898JKM116brBrHEnGfotXpaVJ/dLiKoWpBK3mk4l4rcywLrmfS8WEvVokviwh62Y4MgVVZH8WI0wS1go8Ltq7GmZsmMFwJUAw8Xacr3fahhZlGC9VyAbbj4t2fvxYP7DqAbhgeqsDJh8vqgFmgVPAR+C62XfwMvP+fP/LULgTfRQIkQAIkQAIkQAIkQAJ9SoCyvk8vHA+bBEiABEhgMAmIlM8rb2ZmZlTW5/J+MM+YZ7WcCTBlf3RX58kGzQrDkybqOGvDMMZrPiqVMoqlUibrZSisyHbAlQGwFuA7DpIwwuR8FzdufxTX33k/gnIFtYp5jyyeJPNF0OtQWJPMNwNbjajPp7fGSazyX6tsZD3L1u55qZ+Zne9q3/1QrYiCb8NKTXpejLnIekm2R1GCRFL6lhH08nPzICA1nfJpqttfVy/j0rO3YvVwCfWiq2K+I0Nxw1SH4NaqJX3A8A+f+Q7ueWivDrrVih7dn3kacEjUezp094Mf+hi76o/u9uPaJEACJEACJEACJEACA0CAsn4ALiJPgQRIgARIYLAISEe9LCLtRdhLFQ6F/WBd4346m8XCXo6bXfY//uodXoUjvEarJZy1aQwnrSqjWg5QrlSznnpLq29cx4JnW0bcW0A7TPDgYzO46tYd2L1/CqVKBdVKSZP1+V/gSM+9pOw1OQ8zAFY1vUp/kejS+y7JexlEa5LynmND6uvDCJhvh4jiBEPVAAVPeupF2JvBr1KpIyJdam+kD1+WMI7NMFgV9YaBGQ0LlF0Hl190CiaGqxir+PACD91ujGa3h4f2zuqAWRH+X7jmdnzlurv0vfJ8QY5dtif7kb8cKBZ98xDCtnHjrff0068Jj5UESIAESIAESIAESIAEloQAZf2SYORGSIAESIAESGBpCVDYLy1Pbu2nJ1Cv11EsFjEyMgLf97U7ncsTCTxZur5UKuHUNUM4c+Moxqo+qtWKVuRIdY0OmvUceNJBDwtRGGK62cO3b70Pdz6wRytlSuUS6tUKisXACO4sjW5EfTYMFpYm70XWy+hXkfUyGNaR7dqSqBfxLuvbsJwA+w7OotOLsHq0Bt8x3fSSyM+76aXbXqS5dtCn0K55U60jej4bXpvJ+sC28YwzNmDT2DA2jJXhFG3EvRR7p+fx6IE5bFk/Ac+z8eXr7sI3b7xX0/TaiS/9+WGEoBCgWimbY0iBbRdfgne/7194e5EACZAACZAACZAACZDAiiNAWb/iLjlPmARIgARIoJ8IiLRnwr6frthgHquIefkYGxtTYS9pe6kqkcVIXi45gWuvvRYvf/nLVXTnIl3S9fVyARduncCGsQpqmq4vq1wXke64NnzHpOzjKMEt2x/Ft2/fgblWV5PxIvaHalWUigU4tqOS3wyRlRoc01efC3wdFCuC3rEXPmQb+fpy3fxCCXfc/ZDW1axbPYySLxNlF/XSp4nux1xf01QjtTeSrDet9SLrAanZkaNwYeGczauwedUwNq+uo1jy0OuFuO/RKcx3QmzdMKEPJN595TV44NH9+uBAOu9F1pfLJa34kUWS/q7t4K1vfSt+5bW/xZuKBEiABEiABEiABEiABFYcAcr6FXfJecIkQAIkQAL9RoDCvt+u2GAerwhnSYivWrVKT1C+Zrr+ya/1y172Mnzv+uuN6c6S7/KA48z1w3j6pnGtnimXiwh8H57rwbJSTb37ro35Zhdf+8G9uOPhPdmDkFT/kqFerWpVjCbmLamtefyDEqmTkZ55kewJEtiOKHUj7eW5QaIDZBNN2hfLNdy7Yxda7S7WjNcxVC3BsRwJzCOKI5Xy+fZtK+uyX0jw5/u1EEaybqIJ/q2r69iyahQnrR1GteKh3Ytxy/bdKBcLOGXDKj2ef7ryGty3cy/CMIRtOShXSqhWilqFE0ax/tVArVTAN6+7ZTB/iXhWJEACJEACJEACJEACJPATCFDW8xYhARIgARIggT4gcLiwl0Nmj30fXLgBOcRcysvnarWq0l662SWlzWT9Ey/y4VU4knoX4S4J+RedswHrRiuoVQsoFIraCS9i3HTXAwen5vHF792DXQemNTUvSXbPc1Gv1VAMAn1Akg+alT3n/HVgaybOtUneNsNgpadeuu01E5+mKsSDQhn7p+awa88BrB4fwuhQES5cOJ7puZcUvtTTqLDXDnnR8dmDh2yorVTmxFGsKXkJ3A+XAjxt0wQ2rx7CaL2AVifG7ffvxsaJUUyM1pBYwP/7T1/QvziQ+0bOoRB4Zl9SpA/Ad1184F8+irPOPm9AfnN4GiRAAiRAAiRAAiRAAiRwdAQo64+OF9cmARIgARIggRNGgML+hKHnjjMC+XDZ0dFRTdaLtOfy5AT0YYZtL0hyEeWVSgVnbxrFBVtXYWS4At83HfSSfvc8B2kcY+feaXzlB/dgqtEyst6C9sZXKxWUSyWV+yLvn7Ck0MS6iHqt4NG3Wvrac21YKu8tWCnguB5a3Rg/3LETayZGMD5chGsZiS5SX4S9pOuNuJfuesek9uXnMrRWWnPSrB5HU/ERbNg4Y/0ozti0CutGywijFAdmmqhX5KFEATv2HMRHvnpjVv0jfxlg6T5E1OcPFZ797Evxrn94L28pEiABEiABEiABEiABElixBCjrV+yl54mTAAmQAAn0I4Fc2E9OTurht1ot7bTnQgLHg4CkuqXOJR80K/uU10zXP5G+pOv/+l3v1IZ3WUTWl0pFnLF+DM88fTVGhyvwfF9/5rkuCr6LdruL+3YdwFW33ad99fpeCyj4nor6UtFU52jSXatwsnkBYti1l94MbJXvu54k4iUpn6ogF3+vcwbUslvoRsA9O3ZibKSOibEyAhlOK2n5VFrozXbla5H/Rtyn+lBBx9DqfjW/bwbFRrHK/9NWD+GMTauxZqSCcuDClg7+OEZqO3hg7xQ++c1bsn596btPEceyjVQfaviuh2tvuO143MbcBwmQAAmQAAmQAAmQAAksWwKU9cv20vDASIAESIAESODxBPIBknNzc2i324iiCI1GQ2UYhT3vluNBIB80K3UuUodTk2qWYtGIXQ6afdwlEFn/jne8A4XARy+MjKwvFrBx1TBedM56jAxXtQZG0vPCVQawtlpd3P7AHnz71u06fBXSIy8DZj0XpUIBxWJBt+c4rva8y4BXEfAi5WX7uVw318PU4IhIT6VmJ6vPkbGxSZyoQH9w5z74voeJ8SrKBRc2HISxyP6sF1+VvPH7su0kkZS96nq93lq9k8qw2AStboSNoxVsWT2GMzaMoVZy9bjCOEYMCx/7z5vx6IFZZZRoZY/BJdsRWX/FBz6Mc8+74HjcxtwHCZAACZAACZAACZAACSxbApT1y/bS8MBIgARIgARI4IkERI71er2Fvnp5LcI+T9yTGQkcDwJSazI0NKQfHDT7o4kLH+mLl053+d0V2b5+fBiXn7sBoyMVVEpFrcExVTUOGs0Orr/rYVx75/1wLMDW4bOAa9sIAh+lUoDAD6TcRiW31ONEcYL5ZlOlfVkenFhZN71KdTPjttFsaYo9KAQoFXw4KZDAwaN7D6ITRlg7MYRSwdNjMSLeyPl8kfR7/iBAxLqk7EXgd3s9yG6k177ViTBcDvD0zRM4afUwRqpFHWYrDx2i1MLHv3kLdu6b1k2q/M/2Jfvcdsmz8Pfvft/xuHW5DxIgARIgARIgARIgARJY1gQo65f15eHBkQAJkAAJkMCTC3tJ04uol0V6qmdmZrQSh0NnecccawJ5ul6S9SKjpRZHFg6bfSJ5Sde/653vEJutsl4ebEiy/rlPX4814zXUqyWpls/YAdOzTXzzlgdwx4O74GiXvRngKzJfEvBSg+N6Hjq9EGmcYLhe0Z/1eiE63S6KhYKuJ6l7WdTXS3e9yPR2F41mG9VSAeVSUR8g7J+cw8HpBrasH9H3ulKvszBM1mxD/21e6oMAkevmexamZubgujYKBR/tToTAdXHy6iGcc/JarKqXIK078jAhSoC3f/xbC9U9uaiXDW+7+Fn4x/d84Fjfttw+CZAACZAACZAACZAACfQFAcr6vrhMPEgSIAESIAES+NEEDh88S2HPu+VYE1g8XDYX9lKNw+WJBIRP4Hsqx2Wg7LqxKs7ePIYzNo1j1UhNhboId/HqB6Yb+NR37sT+qWnTO2+7cFxXa2Jk1mwhKEDaY+bmuzqQds34kKbrpbZGarFkO/IgT2W4dtMDtkb0TW2NSH2pxRF57wc+mu0Qux+bxClbViPwXZksuyDjjZI/1E1vzsz02UuyX2R9qxOi2WmjWPS1Cse2bGweq+KC09ZjzbAMw7URpyl27J7CJ791q8b8F3fty3G/5wMfwXnns/6GvzskQAIkQAIkQAIkQAIkIAQo63kfkAAJkAAJkMAAEKCwH4CL2IenIKn6Uqm0UIdDYf/Ei/jm170Gn/n3r2qlje/7GKkWsHm8gjM2T+CsLRNwsiR7kiTYfWAWn7z6DjRaTSm6Uflu/pLBA9IEnu+hGybo9BIUCh5GhkooeFJfY+vwV+2iR6pf64wLywh7rbXRjnmTdBcNL3LfL5Tw2L4prBqro1jwTPFNYmR+VlSf6XrzpS66WbPRXpRgaraBXhShVi7p94aKPi45Yx1OWTeq5yb99CLrP3XV7fp204dvNvWG3/7veN3r39iHdz4PmQRIgARIgARIgARIgASODQHK+mPDlVslARIgARIggeNO4HBhLwfAlP1xvwwrboeLhb2cvKTuKe0P3QYi67/wpa+hl1gol0qoFj2MVDxccPomnLt1NTzXiPEwjLB95wF889YHMDM/bxLoADzPg+/5SJGovJ9vhUgtqceRpL2DerWIWiVAEkuvvK3t8jIEVjrq09RMcRVBLvuIk0Slu6btZSCt46PdjeB6LgI3NWl+U1tv0vPyUmp0ZO/q/S31//pK6nkcFwemZjA338ZQTeqQzLDYS89ch9M2jCNw5XiAq257EN+7Z6f+3AyoBS7c9ky8+70fXHG/LzxhEiABEiABEiABEiABEvhxBCjreX+QAAmQAAmQwAARWCzs5bTyHntJ50qSlgsJHAsCeW89U/ZPpPvpf/xj/M+/eh8m53tYNTqs9TATQwWcc9pmbJqowXcc/d2MwhjX3fUIbtqxG412ywyeFXmuiXxPBXqSmAoc23Z0eKt476F6GSP1ysLQ1lSEPBItq4niFEkS60BYI+0teK4Lz5PEOxBGKdrdGLbnw0VXU/eu40g2H71ejGLgwvcdTchLcl8XlfYpemGkXfTNVgezcy2MDlcX+vXP2zKBMzeNYahcgPzFwMe+eSt2H5zLKnDMcNwr3v9hnH/BhcfiduQ2SYAESIAESIAESIAESKBvCVDW9+2l44GTAAmQAAmQwJMTyIV9o9HQFaTDWl4fLusp73kHLTWBw2txZPsrPWV/3Vc+iff8/V/jzgceQ5hYOGndKDaOV/H007ZgtBZopUwcJeh2e/jWrQ/i7kf2Yr7T0VS91NloDY5jw3IdRL0Ec62uCndJ2UtbTbHgY6gqsj5B4PvwfAdpHGuKPgxjvcQi2rUXP+vHt51UWnXQ6yaYnW/DKxQRhV0dQisS3/NcPSbPtXT7pVKgvftG14uqB1qdHubmW4iiVLvwq5UiCoGva5y8ehhP37wKq4ZK+oDh3666DXsmRdYbUf/G3/k9/OZvsf5mqX//uD0SIAESIAESIAESIIH+J0BZ3//XkGdAAiRAAiRAAk8gICK+1+tpR3an09Gfz8/Pa9Je5L0sudQnPhJYSgJM2T+R5jvf/HJ8/Gs3awXMWVvX48zN41i/Zhzlosh6I+pnGi1cfduDuPfRA+j2emZIrNTgyIBZx4HtOGi3u+iECRxHvmeG0upqaYpKuYChelUHz4qsl1S+jojNBL102KdJClsT8pK+l4GzsSb1U9vR/16IdNehtFnXvG7fljS+g3KxgHK5AGnQke91uyH2Tc6qrJd9VEqBHoPU7KwbruDpm8cxMVTWY/+7z343Gy5r48JtF+OK9/3LUt5y3BYJkAAJkAAJkAAJkAAJDAwByvqBuZQ8ERIgARIgARJ4PAEdMJlVX+Sv2+22yvs8dZ/X5JAdCSw1AabsDxG97sv/hr99x19i+64DuPD0DbjwzM0YGR7SIbEiutvzLRyYbuDq2x/CfbsPLDxQk99bM2BW0vXSU2+h0eoiTiQt7xpRbwG1agHVShme4yCOQpPEz2p05CjkAZ0k681/D8znKI7QDSN0ugnanRBhHCGV3nuV/NJ3b44/786XfUni3nFkLkEA13YwOTOn3fimXsfBcL2sr2ulAs5YO4wtq4exf2Yen7/unoWKnPd98CM49/wLlvp24/ZIgARIgARIgARIgARIYCAIUNYPxGXkSZAACZAACZDAkRNYnKifmZlZ6LU/8i1wTRI4MgK5sJe1h4ZETj9x+Kz8FYikr3MxfGRb7r+1futlF+Phx6Z1wOwvPPd8VGtVOK6j6fj2fBOP7J3CNXc8jIf3TyOOzXwJkfXCxvU8eI6pw+n0Ih0KC9iacJcNlEsearWK1tD0uj10ex0V64Hr6/sluZ/Leumllw4cSeZLVU5jvqeyPrVSJPIzbbvXgH22SAY/Gy6bJe1F3GsPvhj97ImB9NoP1Urarz8xVMFQ4OKszROYbDTxH9+7V/d/0baL8W6m6vvv5uURkwAJkAAJkAAJkAAJHDcClPXHDTV3RAIkQAIkQALLh4AIe1kkZU9hv3yuy6AeyeKUvefJwFTTbZ5XNEkFi4j8/PuSJB+05Zov/iv+v7/4cxR8D884ewtOOWmDinSV9c0m7tt1AP958wOYajRV1i/+yxjP9+HakrAXwZ5qX7y0WaWSnrfNoFlf5Hzg6UBXJ0u6yw9Eqrc7Xf15GEYIoxiubaNSLsL1PczMNjEz14Lj2qL/9XhkySt09DvWIi9vWncWrWTS93Je9WpR9zNcLWKo6OPUdaO4+vYHxJ5s3AAAIABJREFUsHe6qcd50cXPwD+954ODdml5PiRAAiRAAiRAAiRAAiSwZAQo65cMJTdEAiRAAiRAAv1HIE/ZU9j337XrtyPOhX21WtVDz2cnyL0n0rpUKukchR+VwO+3832y433zK56NuUYLTztlPU7fulGrY8R8Sx3VPQ/txVduvB/NTkdlfZImRp1L/YzrLdThSJI9imIdECs99tJp3+tJpU2oPfXlUqCVOJ12G47not3todlswbFtuDI4NjbvlQcivu+i043QmG8jlW572aPsMuvLP/RZwvgmRZ97+qyBR49PXpeKBdQqhSzBb+GkVXVsnqjj+rsfwf5ZkfU23vOBD+O88y8chEvJcyABEiABEiABEiABEiCBY0KAsv6YYOVGSYAESIAESKB/CFDY98+16vcjlfS8LEEQaIo+H3gsVTj590Xm58J+0BL2n/rQFbjm3z+OwHdw6pYN2LxuAkkSY26ugVt27MbVdzyCTthDFIVaSWMaZixThaPC3oGrdTjy2Yh6keAi6kWiS01OmibwPQ+9XldlfpzKINmeGTibppq8Fy0v1Te9UBL6KeJEEvqmdkecvHbeZzU8IvHloYGk9+VY5P2yL1lDqm9U3qfSm19CseiZGh3LxtaJIQyXfXz7tgf0GC+8iBU4/f77y+MnARIgARIgARIgARI49gQo6489Y+6BBEiABEiABJY9gcOFvRxws9lc9sfNA+xPAodLeJH1+SBVkfWSsheZL2l8rYrJkt79ebaHjvprn/kQvvqpf0Gl4GHd2gmctF5kfYKZ6Vlcc9cjuGnHHh30GoWh+cuDXJQ7tqbrpeNeBL2k5OWz78qQ2aymJuuvsbLou8h+YZdIhY0KepHxJq0vVTpSjyP99TJkdnpm3gyNdWw4jqV9922t2omzQbU2CgVfE/1SpWPrQwNTwRNHidbiVKVWx3WQpKnK+dPWj2NquoEH906qqL/i/R/q98vH4ycBEiABEiABEiABEiCBY06Asv6YI+YOSIAESIAESKA/CCwW9nLEknqmsO+PazcoR5kPoBXJLOn6Wq2mEn+Qlne+7S1o7L5PB7xuO+cMpEmM6alpfPWmB/DA3mm0eyZZH4XRgqwXIS9d/8JFP9uSfnd1oKw6+iz1LvU24u517qsG3g8NgM1s/aEamzRFT2V9jNm5Juq1KgJPJDz0oUAcJ9pv3+tJvQ5QLARmqKxlI05TeJ5J36usTxJN8cv+ZN8i67edtgE/uOtBNLuh1t+cf8FFg3QZeS4kQAIkQAIkQAIkQAIkcEwIUNYfE6zcKAmQAAmQAAn0JwEK+/68boN01CLnJVEvsl4+S8J+kIT9Vz/zIVz3pU/C92ysXz2O1WN1HDw4jS/dsAO7JhvodHuI4hBhGGZTXo149zxfZb2pxDE1OCLrpd7GtmxYpv5e/2WqbqSORqpvcpsvn1Xf65LEMeIU6PZidHshyqUifNeC66TwXF/XiyTdD+jAWl0WOuvTrE9fcvqWJvCjJFGZbwbTWrj06Vvwlevvxns/+BFccCFF/SD9jvJcSIAESIAESIAESIAEjh0Byvpjx5ZbJgESIAESIIG+JJALezl4Dp7ty0vY1wed1+GMjY2hWCxquj5fBqUO522/8WL4nnTP2zj3tE3Yt28KX75JZP084ihCGIms72Wi3Zy9kfVSU2OqcLQGR9P2tibZLcuIcumdlw+TuJeO+Se/HdI0RpwA862urlMuFeB7FlwLcBzXbCcL7csrYf94/vmDANNzH0YyFDd/B/DMszZj47nPxRt/+y19fT/y4EmABEiABEiABEiABEjgeBKgrD+etLkvEiABEiABEugTAiLsZel0OhT2fXLNBukwpQ5HeutXrVqlpyVfD1K6/uuf/Qiu/+qnVNivHq2hOd/Fd+58GLum5nXgrPTCh70eYjXtqf7PC3w4tgNb++tNX73ve5qwF1lvYvgmN58PfdXXWZQ+T9Tn90mSykOBFM2WeShQrRQQeLam9OVj8Xthiaw/dIeZ1zLMVkS9qb4RWZ+7+jS18JKLT8Mf/s0nBum25LmQAAmQAAmQAAmQAAmQwDEnQFl/zBFzByRAAiRAAiTQnwQo7PvzuvX7UedSfnh4WE9FpL28HqRBs5/45ytwz/VfhJ/V2cRRiuvv2YXJZkeHwIqs74msFwEuNTQi5B1bxbyk2yX5HvieynoZBisDZ43Uf7yS16R7aiz7wk+y8HuchirrW61Qk/WVso9SINtys4S+6b83VTpShm/qeMxiXkl3vQh7+VpkvdmJpWU7r/iZs7HtuS/HJS96Rb/fkjx+EiABEiABEiABEiABEjhuBCjrjxtq7ogESIAESIAE+pPA4h57Dp3tz2vYb0edV+EEQYDR0VFN1kslzqDU4Mj1eOuvPBf1Sgme5yAKE1xz5yNo9qRKJkEUSbo+RNgLVXxLBY5tWyrshYEk6TVZH/gq7S3bhsnCJyrMc06azE9FnmdL/kKH0MbohQkazZ7us1oJUJaBtVmqXkz9wpDavA5n0bblPab2xjwjkIG0CzrfAt7088/EuZf+LE675PJ+u/14vCRAAiRAAiRAAiRAAiRwwghQ1p8w9NwxCZAACZAACfQPgcOFvRx5s9nsnxPgkfYlgXq9rpJehs2qoB6gYbNf/9xHcf1XPqWyvVTw8f27HsbDB+YQSgF8kmpvfU/rqCx4vpH1pjceKuclZS/J+sA3Xfb6szxdn3XWmP76fPCsuQUsO0vFxxGiOMXcfA8pElTKAYqBpwNjD/XTH0rO54Nr9YFBNlQ20S57qcPBwlDb7GkB3vLKS7F56+m44OVv6st7jwdNAiRAAiRAAiRAAiRAAieCAGX9iaDOfZIACZAACZBAHxI4XNhL+jkX9pFUYHAhgSUkkKfrq9UqJGG/eNjsICTsv/TpD+Oe734RQ5UyatWSivd3fPRr6KWWpuTld6onyfo0hSfpeZHxIux1bqxtanFcBwVJ13tGsmuy/nGVN5msz67LQn+9ds3HWn8zPdvR99VqJd2OEf+HBtXKwwL9Ok40PS/7lGOJYqnoMWJfWnIOjaPVOnu89vJtOH39KJ7xX/9iCe8KbooESIAESIAESIAESIAEBpsAZf1gX1+eHQmQAAmQAAksKQERiDJ0tt1u63bjOEaj0UAu8pd0Z9zYiicg9TeySG+9pOtrtdrADJp999v/BzoHHsL48BAq5SJGRurYP93A33zkS0hgoydVONJZn6T6FwW6WFgY/iriXoS9JOuL8hcHjm2EuZWV0md98joEdpGsXxgKmxiRPzU9r9sdqpe1+1768XUb2WbMQwD5lmw91YS/biMR4W/B1hS/qdrR2pys2P5t/+0lGC55OOmy12B47dYVfy8TAAmQAAmQAAmQAAmQAAkcCQHK+iOhxHVIgARIgARIgAQWCIioE0kvUk+kvch7Efbss+dNstQE8mGz5XJZZb18loS9yuOs6mWp93m8tvfhv34bph69D/VKBeOjNYyODqNeq+KLV92Az37jB4hSSa8nKsZV1md981IHpNLcsmG5ltbhFHxfP0y+3VTXmMGvJiEvdfIm+Q6V/1EsqXrzdavZUwFfKJjBsmaQrxJeSMvLPh1V/pYOlZWEvWzesS19eKLXIrf1mbR/22/+LMZrBZQ3XYiTLnrR8cLK/ZAACZAACZAACZAACZBAXxOgrO/ry8eDJwESIAESIIETTyBP1YuwzxP38j1J4bMe58Rfn34/ApHBkqiXOhwR9Z7nqbzud1n/sb/9YxzctR3FIMDGdaswNjaMarkM3/Pw79/6Af7tK99FN0qQSGe9CHHpmk+hYl1Vush6xyTbpUKnqMNhRbAnWerdpOO1T17kfZakT5Ikk/WJbiuJzcBay05ko9k2zHs1Va//s5AkMeJY0vTmjpJPBc+B78mxmfG2+SJH+LE/fx3mZhsobLgAmy94Qb/fhjx+EiABEiABEiABEiABEjguBCjrjwtm7oQESIAESIAEBpuA6dfuIQzDBWEvSXv5kOR9npCmvB/s+2Cpzy7vrZcaHPkQWS/pepP+zvpWlnqnx2l77/i9V8J3HR0wO7FqBBPjI6hXa9pBb9sOPvv1a/GvX/4uEtvT9Hyeds+HzKpg12GzJl3vea5m2qMoXpSsNyU2ItZF2GeNNkhMybzKef1mauptZDv6MEAlv6T3zWtZP8xEfZrIWFkZLGvBteVBggNbqnN0MRU58v0P/8lr0e32sH9yBpewt/443VXcDQmQAAmQAAmQAAmQQL8ToKzv9yvI4ycBEiABEiCBZUIgr92QdL0kn0XSz8zMLPTai2yVxL18yCLiPu8kzyU+Zf4yuZjL6DDkHpEBsyLopQpHvpZ7qd+Xd731VfAcG3GSYPXYMNauHsPoyIh20IuIl+VTX7kGn/rGTXruItElwW4GzJoEvPmeSdeLexdRH4WJrqeiPVsPlqTmocNhjZA33fSSttfoPVL9iwUN7ac6NlaFvA6btW0V/Y1mD1EYIU0T3bZlmc573ZYk/1XVWyr2z96yGv/j156vDx32T81g02WvxfDak/r9kvH4SYAESIAESIAESIAESOCYE6CsP+aIuQMSIAESIAESWJkEcvEu0l6W+fl5/SySUBL38lnS+Iu/l9fnrExiPOsfRUDS9LLkg2Zzgd/PxN7131+pqXRZioUAJ21ai1q1gmKhoF3wIuJlwOxr3/ZeM8jVseE5rqmlySR8nrKXz9JBH8UwXfQyiNY2A6BV0Ls2fM9BSWqEXC9LzZv0fJ6U179WkMQ8zHtF0MumZNBttycPASIN4ucp/zCMtBYnlYS9VOHIw4PUyPpzTlqDt77qWbBdF61OiGDTNmy58IX9fLl47CRAAiRAAiRAAiRAAiRwXAhQ1h8XzNwJCZAACZAACaxMAiIDtUd70VBaEfQiBkXii0yURG+z2VSBL733TNmvzHvlSM66Xq9rFY4k7CXRLX/BkVcsHcn7l9M6f/W7r0DB91SAS0L95M3rUK8ZWe+5NixJsNs2Pvm16/HFa+/WfnqV9VmSXs5FBbmm6lOEMvQ1kaS9bC/RVLxU7Ij0l4cC0o0vCXp5jybmsxacvChH8/XZ76sckGyv2eqi2e7AcVwUfFeFv+nOt9DuhoikGidJ4EgVjhxXJut//1WX4qzN4/pXA70EKG99BjadT1m/nO4/HgsJkAAJkAAJkAAJkMDyJEBZvzyvC4+KBEiABEiABAaaQF6ZI7Je5L0IP6nMkQqd2dnZgT53ntxTI5D318ugWanF6ff++rf/zi+iXDAyXR5erVk1ClgOyqUCKgUPpcBDoeBjvt3Bm/7vxxGlKXypm1mUqheZL7JepLhK86w73vddOI7ZLqSuJonhwM5S9vKzfCBsNkA2q//XRhxJ1sNBp9tDp9dTqV8sBuahgPTVW0AUJ+h0IoRRjEST+OYBgMr6JMEfvPpSnLFpDGEUohunqJx8KU666EVP7cLzXSRAAiRAAiRAAiRAAiSwgghQ1q+gi81TJQESIAESIIHlSEAS9bJI0n5yclI77fPqnOV4vDymE0cgn3GQ1+FIPY6I+35c/s8bfwH1sq898XECjI8Ood0Jtfl9pF7B2jEZNivSvIvPfONmfPv2BzVZL3U4pjPefJgJstIv7yAIfASBByfvs5d6nDRWPNJPr+l32wyrzcW8JPHzRZ29/DBxEMWRJvFtx6ysNTtRrNuIokQ/emGsDxHkgYB24cMMnX3n6y9HpegjjHpohzHKp1yGUy+5vB8vE4+ZBEiABEiABEiABEiABI4rAcr644qbOyMBEiABEiABElhMIK/Hke9NT09rFY58zhcOnOX98mQERNIv7q+XdfpN2n/gnW/D3J77tJ8+DGOMDdeQ9CLc9fB+rBqv45T149g0MYRur4vbt+/C+796swpxVypsFsn6vLpGUviSqDeDXs3gVyP1RblLpY4jL0ynPYBEvyfyXrZ3iLK4d0nQu56zkNSPohTSUZ/ESbY9I/97vRjdWFL9UmflqqyXobnvfN0LUSx4iJMYjW6Mzc/9TYxvPIU3MwmQAAmQAAmQAAmQAAmQwE8gQFnPW4QESIAESIAESOCEEhAhnyfppQpHeuulw54LCfw4Armwl3Wkw77fhs6+96/ehsae7Sq3O70QI7UK0jDGo7NdTM/O4YzNEzhr84Qm1dudHj7+jVtx1879j5P1YuVFvouUL5eLcB1LQu76tch26bk3g2pjSDe9lVqIo1hrc2Dng2pF3huprzI/662X2qE4TjA335J8vT4MCVyZP5FklTgywDZFSwfNRtqLb1s21o9U8fuvvAQlSdbHCaaaIU5+4euwetOpvKFJgARIgARIgARIgARIgAQo63kPkAAJkAAJkAAJLHcCUn0ji0h7EfaSsKewX+5X7cQfnwh7WRan7PslYf+1z30Ct1/9Wfiuo7K+VAhQDgLs3N/AXffvwqbVI3j2OVswXg8QhzE+d+09+N723aYf3raRLlTgQLdRKASZrE9VqHvFgtbUNOZbkGR8EkeolUvaid/t9jR+L4NpJdmvi6TwsyGznhdoNc++A5OQibWyLxljO1yTBwKS2Ld1GK0U2De7XX0AIDU88pDg1DXDeMvLt8HzXXTCGPsbXTztpW/Ams2nnfgbhkdAAiRAAiRAAiRAAiRAAsucAJP1y/wC8fBIgARIgARIYCURyPvqc2Ev505pv5LugKd2rotrcWQL/ZCy//KVH8Od3/m8ivZeFMGCjdFaGQ/tmcQ9j+xHtVTAZedtxVDJQdV1VJi/7aNXL1TXqFkHVNz7nquyXsS7DHjVobKWi30HZ5AmFirlMhqNOQSei4mxIfRCkfWi31Pttz98cV0frY4k/BuoVKuazG+3WhgbqmiC3izmfZ1eF1EYI4WFwHfxX559Oi4+cwMc18V8O8SemTa2/eKbsWYLZf1Tu7v5LhIgARIgARIgARIggZVEgLJ+JV1tnisJkAAJkAAJ9AEBCvs+uEjL8BD7LWX/H5/6CO665gvwPUdraaTv3fd8KYPHHffvwXQrxFlbJlD0PKwbClAtF/HF79+Lu3YehK0VNlpeAz/wUQh8lfYakpeBtXGCQrGCx/YfgOPYcKwU3TBBrxth3epRxIkZHquzYTVUf5iwt2zMt9potrqoVCsq45vNFlaP1bO+fHMDyPt7Yaj7k3OQdP2vXXYmLjptHWzXRbMb45EDc7jsV97KZP0y/J3hIZEACZAACZAACZAACSw/ApT1y++a8IhIgARIgARIYMUTWCzsBQZrcVb8LXHEAPpl+Ozn/+3DuOdaI+u1NT6Fyu5ywcfufdO4f+8sPCdF4HlYXS9j46oa2u0uPnL1XXC0H97SIa8y2LVYDBD4nop+MehJbKFYqWD33v06XNZ1bbTaIaI4wbrVI4DKerHtWVd9HtPPKVvQnvzZRhvFQgndXk9rcNasGkEYhrqW+H3py4/iWLcbRTFsx8bvvexCbJwYhuu5aIcJduyewm/87w8c8fXjiiRAAiRAAiRAAiRAAiSwkglQ1q/kq89zJwESIAESIIFlTCAX9nKI7LFfxhdqGR5aPwyfvfITH8K9KutdFd/SRS//xHGMguejF8U63HW22UWj1cNJE3V4foBv3XY/plod2JKkT6G1NIWCvyDrkzRBAsAvlDA5M4/p6Tmt2pH1yuWCVtWkSfK4RL0J1ufd9SLibSnYwdT0HNqdrh7j0FBVa3Tk+LSvHiLrZV8p4ihBrxfB9x38xgvOwWkbVsFyHLTDGPc8vA+//X8/sgzvEh4SCZAACZAACZAACZAACSw/ApT1y++a8IhIgARIgARIgAQyAiLs8876XNjLEFouJHAkBJZzyv7uO27Fle/+ExQDT8W7Y9mwHUv74QPXRbUYoNsLkcYJ2mGIShAgilPc8fAe3LDjMdiOi6LvoVjw4XmOtNroYNlEu21SOI4L23a0oka+5ToO0jRGGIW6rlTfyIf01htNr706+sBAf2Y7eizyMx1CayVI4kNSX4S9fMj+ZB+9MEKl4OFXn3cOTt0wjiiVPvsIt+3Yg9//m08cyeXiOiRAAiRAAiRAAiRAAiSw4glQ1q/4W4AASIAESIAESGB5EsjTu3Nzc3qAIusbjQaiKNIPLiRwJASW6/DZO2+/BZ/+xz/WQbKmV95SaS/3vfS/S1d9yfdgW6ZqRmW+Bcy22vjs9fdhvhuhUpKkvKfJfNHs+t44hgTjbVlf0vdZkb2I/DiJkcQygNbSGp3DZf1Cd70lPj+Bbbkq9mWbrm0h1kC9Ufsi6UX1S4o/SmPEUYzhYhGvfs7Z2LJ2FN1QHgzE+N5dD+NPrrjySC4V1yEBEiABEiABEiABEiCBFU+Asn7F3wIEQAIkQAIkQALLl4BI+V6vh6mpKT3IdruN2dnZ5XvAPLJlSWA5Dp+947Zb8Mm//18YrhY19S5SXYbEikiXKhsZ6loKAhR9B458OxFh7mBqroOv3LwDextNVIpF7azP0/B50l1EvIh6s4hOF7kun8XCa6zepOezNXLZb9L25ps69NZyTeWNiHnpqNeXpgJHxb5Kffl+rOn69SM1/Oyzno61YzX0eiHCMMYjzQLe8IdvX5b3BQ+KBEiABEiABEiABEiABJYbAcr65XZFeDwkQAIkQAIkQAKPIyDC/vAqnPxroiKBoyFweMpevnZd92g2saTr/s/feAlGaiXtkxf5LbJeJHsYRyq/4zhFuVRAvVRE1OtqYc3sfAdX33Y/ds01US34cGwXlvTdq2XPC23kswh289n03mQvF53BYjmvBTgLst6k9I2XN3JeFhkoa1z/oXWNy5fm+hQT9Qp+/rJzMTFSRRyGmG93sbdXwev+4M+XlBs3RgIkQAIkQAIkQAIkQAKDSoCyflCvLM+LBEiABEiABAaIALvrB+hinuBTqdfrKBaLehQjIyPwff+ECfs//K+XY6xezobMmmoaSc/34mihC16GuFaKBQSeh9R1sG+ygVt++Ah2TzdRDlyZTAtrIUVvnHwu6XOprspdnbtJ2edLXnuzUH/zJD/Lv6XDZHPvn8n6he1kDwTG6lX84nPPw5qRKsJeF1NzLcxZw/j1t/6fE3zVuXsSIAESIAESIAESIAES6A8ClPX9cZ14lCRAAiRAAiSwYgmwu37FXvolP3FJ0edJ+qGhIZRKJUi63nEc3dfxTtlf8fY/QHPfQyrr8w55z3ERRkbWy0cUR9o/XyoWERQD7J9u4Lu37MDBZgelwNckfi7b9XdFRXqqtTryj6ThtQtfUvFWPkz28cI+r8Ex3xUjnyfnTVLf1OuYQbVID3Xdm0G1h5L2a8fq+LlLz8Ga4Qq6nTYOzrbQDcbwy2/+4yW/ltwgCZAACZAACZAACZAACQwiAcr6QbyqPCcSIAESIAESGDACeXe9pHtl0Cy76wfsAh/H08mFfBAEqFarkM+yiLRfnLIXQf1kifOlPNR/+NP/B52DD+uQ2FzWS4JeBrPKMFiR44kMeoWDUimA7XrY+dgBfPeOh9CJIrieB882FTpGqpsmHFMnn4n7RQecP/jSb+Wd9ZYMoz1UoWMqc4zozxepuNH/ZR+6D93DoYocOYaxegW/+uKLMVzyEYU9PDY5C6e+Dq944x8tJTZuiwRIgARIgARIgARIgAQGlgBl/cBeWp4YCZAACZAACQwWAXbXD9b1PNFnk6fsc1kv6XpJ2xcKBYRhuJC4P5bC/ouf+hDuvuY/UCz4prPeshD4vor6ME4gD6dEsDu2g6DgwXZ83HrPg7j94X2anJdaHN9yjFg/5NazIbEmRf+41P0i6GZArFHy+bDY3L3nQ2YXV9bnHfZ5Z/3iXcpfAMjPi76PN77yOagVXCCJsH9qDpvOfyEueN7Pn+jLzf2TAAmQAAmQAAmQAAmQQF8QoKzvi8vEgyQBEiABEiABEhAC0l0vS6fT0YR9q9VaGD4rklWEviz5ZxGy+WsSJIEfR0DunzxtL/eZVORIt718/1jV43z+E/+MH373iygXRdZLnQ1UeIskj6JYa3BMqt3SCpwYLr589U2Y7IRwbam3cVXkL5b1It5NUj7JKnEsjcTnGfgFp79Y1JugvcbyH/8XBfmQ2cNS9bJJKbDPhtZ2Q1PV4zoO3vzLz8dQwYaNFJOzTWw+/wU457Kf481HAiRAAiRAAiRAAiRAAiRwBAQo648AElchARIgARIgARJYPgRyYS/p5/n5eRX2+RLHsfaPyzoiXuVnIusp7JfP9VvOR7JYyue1OJK2lyWX+UtZj3P37Tfj8+/5M1TLgZH1sp/A189RkiCOk0y8A16xhMm5Lr7xvdsxH4qsBxzb1T56EeV5sl5EvXbUI1GJv5CSz/vs8wuQVdks/OVAXm2zqP7HDKWVxVh5TdfD1APlNTmdXogoTOD7HuI0wVt+6fkYL8tDBAszjRY2nPs8nP0zlPXL+b7nsZEACZAACZAACZAACSwfApT1y+da8EhIgARIgARIgASOgkDeYy9vkboQWURSisSXTvtc0DcaDZX3FPZHAZerKgER9pKwl4dAIu3lQZB8L1+WInH/v1//MozUSirrJQFfkEqcfKirpNdh6X5TP8COR/bjjh07MdfqaA2OY9v6gSyVr78Dlg3bsTVZb8LyJln/+CWX+OazEfaLenQWXptk/UKVjqh6GXhrO4iSFL1eiHY3hC/d+Z6DwHfw65c/AxvGyvqQYb7VwbkveyMmNp3KO4oESIAESIAESIAESIAESOAICFDWHwEkrkICJEACJEACJLA8CeQDM0Wm5uJUpLx83Ww29bOk60XYM2G/PK9hPxxVnqqXAbQi72VZqoqcP/qNl2BitJbp8RRB4Gt3/aFhsBZs18V8L8b2h/dh+yOPqSC3JFXviLBXRa/HJM5dHliJwLcsMyg2r8BZEPcmb68JeRHx+WDbheuwkLjXLSJN5UFYNsBWUvVpiihO0Wi10OlGkOcJlWKAIHBRKxfwiz9zDrauHdEjanV6OPulr8fxCd5hAAAgAElEQVQqyvp+uM15jCRAAiRAAiRAAiRAAsuAAGX9MrgIPAQSIAESIAESIIGlJZCn7iVxL932IutF3nMhgadKYHGKXiqWRNrnA2llm/mg2qPd/hV/8fuIZh414XdJ1gceHDHwWSW8MfAuppod3PbDR/DI/hnESQrLllS8KaMRQa9d9VKJY5vOevlsqmvMEen6krdP8wIb2V1WaSPbyfpy8u569fyyBU33H1qiONbEfLvTQy9KUPA9DFWLcFwb9XIBr7zsPGxcVVNZP9vs4LyfY7L+aO8Jrk8CJEACJEACJEACJLByCVDWr9xrzzMnARIgARIggYEmINU3MohWlsOH0Q70ifPkjgsBqcOpVqu6r1zaP5VanC9/+kO4/wdfWzjmwHfhOtJDL6l2U0Fjuz4OzDbx9etvx3zPVD5pPY4I+Wyg7ONkvcp7E6zPE/V5yU3WGLWwPxX+iz6yTRtTr4up4pFFHn7NNlpotDr6XRluK337JanusYDRWhm/9PzzMVEv6YOH6bkWLvrF32Gy/rjckdwJCZAACZAACZAACZDAIBCgrB+Eq8hzIAESIAESIAESeFIC+TBakfYU9rxJlopALuWHh4d1k5Kyl9fSLS/LwtDWI9jhFz7xQTx4w9c1TS9J98Bz4fsudNysMe1wggL2TTbwhatvhrh6Lb3J0vMq6RfJdq3BcTJZb95+SMZreN9U7OgxHlZ5k6fqpSJHk/35dFpLEvmp1t5MzUilVKod9Z7roF4tZCl+YO1oHb/yggtQL7h66DPzbVz4C7+D8Y2nHAEJrkICJEACJEACJEACJEACJEBZz3uABEiABEiABEhgoAnkwl5qcHJhLyecp+4H+uR5cseMgAh7+ZD6m9HRUUivvfTYH42ol4O78mPvx0M3fh2B52ly3XNtFHXIbCbTRcb7Bcw2Ovj0N29AqxuamhxZQyW9GSq78DqT9VKDk7l+k87Po/aLZP3hx/qEY9dtp0gtIEoszDXaaLe6C1U9sv1i0YcE/KWa54yNE3jV885DYEu3vYWZZhuX/+7fHLNrwA2TAAmQAAmQAAmQAAmQwKARoKwftCvK8yEBEiABEiABElggsHgArcj6druNgwcP6rBZWfLPREYCT5WASHqpw5EqHFnyYbRHur27b78Z//6+P0e1VND0ugjwaikwffGSbndsOF6AXi/G5666Gfun5+C47kIXvUp5TcDn4t6C57qH0vULPzdHZMEk+PX1Qk+9qbnJ5tEuiH8dQGubVH23G2Jytqkd9aVioOskSQzPc7UqR9L2L774DFx23imw4hAy33a22caL3kJZf6T3AtcjARIgARIgARIgARIgAcp63gMkQAIkQAIkQAIDTUDEpEh6WaampvS1iHuK+oG+7Mf15KS/XqpwZMn764904OyHP/BuPHrLf6JeLmYSPUVt4bUR5ZbrwbZcXH3TD3HnQ4+pwDcdOabORgfMZmcseXoR6K7rmHocTdhnP81qb2TVXNgvVOEsXm9B3JsHAJL4j+MEYZJoT76p3TEPE9TKpxbCOMYbf/5ncPK6ESSRyPoU7sgGnP/yNx3Xa8GdkQAJkAAJkAAJkAAJkEA/E6Cs7+erx2MnARIgARIgARI4IgK5mF9chSOvuZDAUhLIpX0u7GXbP0na/84bfh2bg6YOaRX5naYJ6pWSyvQ0SVXWixP3vAK+f9f9+MG9O2GJnF8s6C0LjqVN9rqIqJcPGQCrS1Z/v/g9+fxYrcdZWOdQwl7elAt9U6FjHhzI9+TzQrQ/+wsA6dr/3V96HkbKAdI40mocb2QDznnZG5YSMbdFAiRAAiRAAiRAAiRAAgNNgLJ+oC8vT44ESIAESIAESCAn8GTDZuVnlPa8R5aSwNGm7N/8hl/HlmJL62UkAR/FEYZrFSPF40QPTVLtXlDA/bv24es33osoTWHbjqbmM8++MGRWvnYdVwfAymL67LOofJbHN28yefvFQ2TzBL6pt7eQD5rNdqNfyyHpg4SsSkc2JYN1t6wZxWsuvwS+lcBKE92nP7IBT3vp65cSL7dFAiRAAiRAAiRAAiRAAgNNgLJ+oC8vT44ESIAESIAESOBwAiLtZbjs4mGzFPa8T5aSgAh7WaQa58el7Hfedyde9UuvwC9fdrYOlZUIfRQnGKqWVaRL/YxE2qUbHq6LmbkmvnTd3ZhudUz1zaLOeS27yWpubMeG5ziQz86iFP5iwZ7LemPyTZ3Ok8l6UfaWZXruJY0vx2SC9Xk2Hyj6Hi4971Q874LTgKirqXpZ3KH1lPVLeWNxWyRAAiRAAiRAAiRAAgNPgLJ+4C8xT5AESIAESIAESODHCXv5WavVYsKet8mSE1hciyMbP3z47L/+7R/hHz56JV79M09HueBnyfoE9UzWI02g2foUSGwbcZrim9//IXbsOSCTZyHDZbU23oyX1XS9fCFpeknWi9DPk/ULCXqzOePoMz0v4l3WNdX2ZsityvtsnRyM1N8kyeNT9aLwhytlvPJ5F+CUtcOwkZiUv8j64fU448WvW3Ku3CAJkAAJkAAJkAAJkAAJDCoByvpBvbI8LxIgARIgARIggR9LYHHCnsKeN8uxIvDjanH+4vUvwVV37sTl205DuRCofI/iFMM1k8y3YfrhkxSwpPbG83DjHTvw/Xt2IUqkaibvmBexnn8YWa8DZmVobD6A9lA1/UIFTt5lr4pekvKZoDcpffMG+f7i13Em6/PvyQOE0zdM4JUv3IaRgiN/B7Ag63thhPNf82fHCi23SwIkQAIkQAIkQAIkQAIDR4CyfuAuKU+IBEiABEiABEjgSAnkwl7Wz2txWIlzpPS43tEQeLKU/e+/5oX44aOTePEFp6JcDOA4NkSGjw/XTR99kiBKYsQq5h04QYCHdu3DVTdtx9R8xwThM0mfp+o1YW/bui1N1tsmcS/B+cdX32RB+uwkctm/+JwkNZ+Lex0umw+8NV5f63Dk+y/Ydhaef/FZ8NMQDsxDBMn898IY5/3anx4NJq5LAiRAAiRAAiRAAiRAAiuaAGX9ir78PHkSIAESIAESIIFc2MdxvCDspdOeCwksNYFc2D943904f9uz8LbXvQzb98zgBedtRblUgJv1y48OVbVrPk0ThHGksj5NLdh+AZPTc/jG9+/G7smG6ahXWZ8NkV00MNZ1nEXCXqR9tu5hJ7U4nX/oR1J1Y74S4Z8PlM3lvPmZ6bAPXBe/+tJn48zNq+HEHViWJOvlyQAQRjE2XfbrGF67dalRcnskQAIkQAIkQAIkQAIkMJAEKOsH8rLypEiABEiABEiABI6EQD4kc25uTldvt9s4ePAgoijSr/PPR7ItrkMCR0JAhP2H/uHtmG52Mbn7fjQ6EX7mrE0YqpVV1vu+h5FaRRPxIsS7UZQNdbVgF0pozDVw7c3bccdDe+G6rumXz+pusiYbFfgi+x0R9pKul5S9iH1ZTw4y65T/Uce70Ge/qApHflekjmexuJftDJUCvPlXX4LRSgD0WgvVO7Kjbi/GludQ1h/JfcF1SIAESIAESIAESIAESED/T/U0//9SyYMESIAESIAESIAEViAB+T+FRNLn9TdShyOvKepX4M1wnE75yn/+O9x8262Ya/cQBC6ec+YmjA5X4TkuSsVAO+tNrU2KOE50sGycAHZQRBiGuO2eB/H1G+5VGa+DYQF9bfrls2GztqUyf6EOR1P4P0LUm+cCuhyqwzG99ZLul0VT9ZrwzzP15nsnr1uF17/qefDSGIi7+nBA9hMD6HRDjJ5xKU664IXHiSx3QwIkQAIkQAIkQAIkQAL9TYCyvr+vH4+eBEiABEiABEhgCQiImJfqm8VVOOyuXwKwP2ETIpMXLyvlAcmXP/5ufO8HN2Cy1UWl6OOSU9Zi1egQPM9FvVLCSL2iYhwqykWYG/kN10OcWnhg11587ps3IUolQW8GwUoS3zTM61v0leu5cB17QaDnA2UtEer6rmzq7KL6HHH2iwfMGoufIlnoq88rclIUfB/PPe9UPP8Z58CK2gt99WLrpXu/0ergtBf+N4ytP/nY30zcAwmQAAmQAAmQAAmQAAkMAAHK+gG4iDwFEiABEiABEiCBn54Ah83+9AyPZAuLBX0QBPoWeUhSKpUg10BeD3oN0Tc+9V587/s34MB8B700wUvPPQn1ahm+72NkqIqhSkkHtKYi7GWQK4z8Tiwbthdgeq6Jj/7H1ZhrhbAdJ+uuN/Jdq3AyDy+99cLbcx1IjbwJ1ss6maTP6nAOr71ZcPjZINlc1ssxaK4+K7SfGK7hlc+9EFs3jANRF47255vj7UUx9k/N4uyXvh5rTzrjSG4NrkMCJEACJEACJEACJEACK54AZf2KvwUIgARIgARIgARIICcgslgWSdlLHU6r1dKvmbJf2nskF/a1Wk0FtYh6WXq9nn5uNBr6efEDlKU9ghO7tauufD9uve12PLRvGq0owi9cdCp810VQ8LFm1QgqpSJ8R9LvhxLtkrTXJH1QRJQk+MSXrsXOfTOmf35RF/3iM5NKGiPr3WzA7CJZn1XfmFmxxvBLlU6+5Ml7le/aV2+OJRf3kuQ/df0qvPpFz0S1YMNOIrhZyj+MEzQ7Xex67CCe8erfw5bTnn5igXPvJEACJEACJEACJEACJNAnBCjr++RC8TBJgARIgARIgASODwEK+2PLORf18lkkvXwMDw8v7FSS9fKwJBf28sBk0B6WfP7d/wtTsx08+NhBPDIzj1ddfCpcy9bamonxIYwO1bRixrWBOEm0t140eRynQFCEJOavveVe3Hj3Q2i0uiY1n8fptVNeDTwsy9ZqHUnWa3e99tZLp7xm7B93oc338oob86ND3zOy3gyXNT/zXBvPeNpWXP6sc2GnIVwkpqs+StHu9XBgcgbbH96P//LWP8XGU846tjcVt04CJEACJEACJEACJEACA0KAsn5ALiRPgwRIgARIgARIYOkIUNgvHcsn25KIevmQGpxqtYo8YZ+L/MMriSRxv1jYS01Ovm6/9dxP7nkYP/jSR3BgsoGDjTZ2HpzBs85cj2rBRzeMUakUsX71GMoFkfIWwijKvLqNOI4AN0CpWMI9Dz2G627djkcPTC0MoxVLLxU0ZjFW3fM8Tda7rnTXm6GxgBlKq6+zfvvHXaeF1L0x/yLp5aHBwmIBlUKAn3v2OTj3tI1AEsKGGT7b60aYa8xjdm4e3V6E1/zZh4/tzcStkwAJkAAJkAAJkAAJkMAAEaCsH6CLyVMhARIgARIgARJYWgK5NJZKHFkGMeW9tMSOfGuFQkFXHhoa0o/868MlfC7qhb2k8CVxn3fby/tF1veTsJ9+7BHc/PWPY2a2hXYnwo7dB7B13TDWjlbR6fQw14kwOlTFholh+J4PWAlc1wFsB1GvpwNmS5Uq9k7P4/u378Cd9+/SpL2x6rmiP3Qd5Geartdhs1KZI/U6hyXr81R+vg1J0COFLZF9SfQnIuLlOybBL+8frZbwmpc+E+vGakDSM0I/itBu9dButXRArhcEOOnil+CkbS8+8huDa5IACZAACZAACZAACZDACiZAWb+CLz5PnQRIgARIgARI4CcToLD/yYyOdo3FQ2alAkckfLlsBqxKb7pJf5tFJXBWjSMp8TAMMT8/v/BzkfjyIdU5/ZC2f+T2a/Hg7deh2wvRavVw/55JeL6Fp21aJVYc+2eakLabVSNV1GtV1CoBygUXji1C3kYvTuC4Hua6MW7b/gi+c9O98Dwny9NbKsltHSJrqmtE9Puep2xE3Nsi6xfmy5r1ZT0zeNak8eX98rWIfempj+JYvy/vM1U6FtaO1PCmV78ABSdBEoXo9brodroIOz348nCgUMBcN8Ip216Eky6irD/a3xGuTwIkQAIkQAIkQAIksDIJUNavzOvOsyYBEiABEiABEjgKAofXski6W+Qwl6dOIBfruayXKhxZRNgvlvW5sDey+JBQbrfbur7IZvnLB/la3ivXZjmn7XfdeR123nW9mu+ZuSYmZ9o4MDeHszatQuA46IUR5psdWI6DUjHA6lVDKPmOSnLbdmG7HhzXRTexcO/O/fjcN2+A73s6jNawOnRNVNzbtj4AEWmvA2cdd6E2J5fzOW8V9Fk1jmxOJL4U4kdRrEl71zFJe6nTOW39Krz2Zc8Gog6SsGd+HyRN73oIigUkloWDs00UPAfPfdO7nvqNwneSAAmQAAmQAAmQAAmQwAoiQFm/gi42T5UESIAESIAESOCpE8jT27KFyclJrWKhsH9qPPPKG0nUi2CX7vp8yOzhyfqftAcR83lVjmxLpH2etpf35hU5y6Uq555v/xuak4+JeUenF2JypoX7H92HMzaOo1IMkCYJSq4F33ZguS78wEOSJrAdB77rwZWUvOcitV3smmzig5/9Fjzf1WR9Lt/Fsdu2pYNp5fuOaxL1Umsj6XqR9lbWXy/ryc/y4bIi63WYrCbuoQ8PVNDL+6RGBxYC18bFp2/AZeedAs8GkqgHK03gBwH8QhGO56Ebhnh03zSKno1TL3kJtjBd/5NuZf6cBEiABEiABEiABEiABEBZz5uABEiABEiABEiABH4CgbyKJR9yKknuPMG9WAgT5E8mcPhwWRHs8pEL/KOV9bLHXFLLa5H1edpevpYKnfxayUOBfHjwiZL3P7zqk2hP79UEu9TdzM23sXe6gYrvoF4pwk5TVHwbrgUV637gaxVNallw/QCu68FyLK3Cme0Bf/PRL8F2bEgT/aJQvW5fOEjUXkS/40j9jZHtKtylckglvqm3SdPEDKdNZTupea8uJm0vjE0CP8VopYDLnr4Rp26Y0JR94FoICoE+dJHkfxQnKuvbnRBTM3MYqhTwnDf99U++ObgGCZAACZAACZAACZAACaxwApT1K/wG4OmTAAmQAAmQAAkcGYE8wT01NaVvECk8Ozt7ZG/mWgsERMqL1BVBnyfrpYteXi/Vkl8r2Z5IZ7lWIu1lkdS9vM6l/fH+64gbPv0uBFJbY9mI0xStTg+zzS6isIdaKYDvOqgGHlxbGuoBzxUNL3X2KSzbgxMUkEoa3nMRlIq44hPfwGMz83C0vkY0/CFlr5I/TU39jSf1N0bYi4CPo1g+qcT3fUdfy7/kPfJSEveypPoYQNL3OllWv7NxpIwXXnASxutVPb5yqYigUNB9COZQ+EYxojDC7n2TGK2Vcf7P/zaG1528VJeY2yEBEiABEiABEiABEiCBgSRAWT+Ql5UnRQIkQAIkQAIkcCwIiASWdL0k63Pxm6ftj8X+BmWbeWpezkdEvaTnRdaPjIzoKRaLxYVTPbyv/qkyWJy2l5oc2acscr1E1ufXUF4vvoZyjSX9fyyS9439O3HfNZ/R7YsAl+y6iO1WN0K33dFO+MB3US8FKPieCvg0iWClMawU6HYiNNs9VCsl2IGP2ug4Pn/VTbjl/t0LZfWHZvNKGl7S8ok+GHAcV8W8SPf8H/2LEU3QG9EvdTuermPr923bVOaYCh1J2MuqKU6dqOPSp23CaL0Ev1BArVpFwXe1NqcbRvq5I5+jCNsf3ou1YzWc8cyXsgrnqd7MfB8JkAAJkAAJkAAJkMCKIUBZv2IuNU+UBEiABEiABEhgKQgcPmxWktoU9k8kmw+QzQV9vka1WlVZLQNlRdjLsnjdpbhGT7aNxfJeBH2eqM877vPkvVxfeX0suu5F1u+49jMLDw4s2AiTBGGUIOr1NI0usrxWLqJeKaFU9JHGEbqdNhzLRq8TYnrfFDzPReI4qI6P4wf37sQN23eqHLfzIbOZjpc6G/lH9mM65/Nk/f/P3ntAW3bQ573f7qfePnd6VRlViiQEAoQpskWTsF8wdl7AsTErTp79smzHL85KsrwStxjZAQMhwU7yEpu8uIALTrAdjI2xEciYDmpIqMxo+u3nnrrbW99/n33nShEwmn7P/fbias49Z59dfvuMlvjt73x/FENmLScPq63hErAWZ9hZz5smlPTWeT+80WF1Ochx8/5Z3HLVdow3m5iYaKJeDa2Dn1357LhP0hwJI/Z5hqdOLmGsGiAKfLxSg2Yv1Mdb2xUBERABERABERABERgRApL1I3IhdRoiIAIiIAIiIAIXj4CE/bdnXXbTc82JiQl7w/qqG8r60xK4EMcXc6GM5/7Xi3vuf3V11Q6DPfdcymtd3lA4l8Q9Zf2jn/qQ1dFw4f7jtJD1aZKgl6RI4wSNWoSp8SaqUYAg8Gx4a57lyBJgeW4BvdYqeoMEie/j6HIXXz48h/luAsfJrfO+GDYLS+5bpY3DjvvhYFmm9blz/oM/DpDmmSXrOVS2SNS7qEah1fCw757J/GJlrp7j9TcdwME9s5iZmkSlGlpvPX0/3zeIY6vYyV3XbkB4vo+l5RVuCQdu/S5ccetrL+Zl1r5EQAREQAREQAREQAREYEMRkKzfUJdLBysCIiACIiACInC5EFjfec5KFSbsuShlX1whym1W3vCn7Kav1+trl69M1ZsAPt3dctEv7/rEPXdOec/anDJ5z+vK9D2PtxxUe7bC/sj99+LUw/eZ/OYp+55vqXYK+15/YHU4lPb1aoSpiYZV4bBeJgyK2hy+r9ftoDW/iNXFFrq9BL00x+OLbTw8t4KOpeuLNHyW50iyDGy5cb1iWK3V7wxZs96G2yxqcNiJn2EQp/YeJuLHmzUEZRrfFH1utTwcLvuGW6/Cvp2zaDYbVovDmwGuQ6kPxJasTxFnuXXW+76Hx586gWatgoO3vR4Hbr3zol9j7VAEREAEREAEREAEREAENgoByfqNcqV0nCIgAiIgAiIgApcdAQn7b35JymT9zMyMrcRe+vWy/mJU35zNB4bynkK7FPIU97wBQ1lPaU9hv/66P5d++4c+8VvoLR2z7VOWU4YPktSE+mKrjW4/RsDnQx8TY3VLt9eiwGQ912Vyvt/rw8sztBYX0VlZwWAAzHdiHFpp4+ETq1gdFP32lPW8CbDa7lqHPFP8rM/hwiGyk2NV2y4H1zKFv9rpoR+n9PTWmz8xVoXnsfemeJ0J+1rg4fo903j1TVdhdmbKjrNcfNezjnsO9KWsZ3d9r9+3ap0jJxdRCTy7YXDHj77rbC6L3iMCIiACIiACIiACIiACm4KAZP2muMw6SREQAREQAREQgQtF4JnCnvtRj31Bm4Nly+obVuFQ1jNpv5EWG8Kapia7KeuZuC+/RcHfef3LobRlGv+bnd/XP/k76C4cMVlvSfehrKcgPzq/hEYltIqc7iDG9EQDVfILPYRBYNKbnfOU8K4DZHGMbmsFndUOFpfaGOQZHjq5gq8cWbaEPIV9kjmW1F/t9i3Bz+Gynkvp78Cxx0Van7/HSVLU5XgeKhUfU+MNJGlifffWmJPn2DlRw2tvvgJX7d+JarViFTrcJo+Znfp8L9fN0hzdfh/tbg+h7+GpEwuohDx+D7tf8Bpc+/I3bqSPgI5VBERABERABERABERABC4aAcn6i4ZaOxIBERABERABERhlAmW3OStxJOxPX+kyTU9pT2FPgU9pe7km65/tM1qm7fkaxTzT9lyYuKfIZ9qe50SJ/62E/Rc+/CvWHU8pzqS877mWrB/EGQ6dWsKOyab1zDPlTlnfqFdN4DMBT7FPMc6UPDvmqcXzJEXc72NhfglZv4tWluIvHjiGx+c6cDJ+Q4AdQ67VzWd5ZlKe4p9PcwhsmmZWb2Mi34EdG9P3TNbzxgAT9XwPk/gV38XLrtmB73j+ATTGx03ec8NBENj5rCXreXMjy9AfxFjtduGzbsdxsMzeesfFrhfegWtf9oZR/leBzk0EREAEREAEREAEREAEzpqAZP1Zo9MbRUAEREAEREAERODpBJ4p7MsKlXKts+063+icKewp51mFQ2HPQaSsldlIwn79NVjfc1+m7Snry9kFzza3YOn4k3ji079niXbK7dCngKesz9DpxzhyqoVdM020+wOrkJmZaGCqWUeFNTiWqqfkL4bGUpOzP57JeBr19kobi/MnkDsJjs5l+PiDhzG32ofv5EjzIsVvKfrhvq23Pi+G+jKpzx/KedejWHdtP0W3PW8OsMMemKqFeMvt1+HAnq1w/MC2yRsOPBdL2POmAMV+mtnNBFbqLLdW187zpH1zIMBqP8Ebfvy9G/0jreMXAREQAREQAREQAREQgQtCQLL+gmDVRkVABERABERABDYrAQr5Ml1Nkcu0NZPXrH8pZf5mYlMKef7ZbDatFmdyctIQUEBfyuGy5+s6nMnsgqUTT+Lxe3+vqJpxS1nvIc4ytHsx5pbaaFZDrHQHVkmzfWYcW8ZYhcNkfVGBQ31uVTbkZo9dZFmK1X4KP+3i5FOn0O4O8PjSKj7+wAlkaWzrUMDzxgAfc/+nmRcy3n53HEvLc/vl77TwKbcBBy+6agdee8vVaI7X4QWRdetzm5T2a/OB+YCDatPUqndWO11EQWD9/IN+D77rYLU7QO3Kl+Olr33z+cKv7YiACIiACIiACIiACIjAyBCQrB+ZS6kTEQEREAEREAERuFwIlFUpTI+XVSllPQ7F7rMlry+XY78Qx1EOm+UNCwr7sbEx2w2T9qMg60tm36oKafnEITx+74dNbHsOe+h9+L6HNM/R6cVYanXhIMdCq4taxcd4s44dUxM2ZDYIXPghU+w5Aq+oseHChD1reOIktdqbhVML6PdWkcLBJx44gQeemkOes6ves9Q8++pPy/hiA1bxwyg9KOktJG/pfXstLapu9m9p4uU37MdVe7egUq/ZcQdukaznY26DNxCsVIfDZZMEy60O4iRDNBxqO+j3EXqOJe67la248wf/6YX4qGmbIiACIiACIiACIiACIrChCUjWb+jLp4MXAREQAREQARG4XAmsr0phHU6Ztv9WVSmX67mcr+MqB85OT0/bJvn7Rhs4++1YrP/2xPprffT+e3Hq6581CU7BTVlvyXgAg0GK+eVV9OMYeZYj9FkTFGHrVBP1KLIO+ajim3C3DhRlFh4AACAASURBVHgq9WE3vA10zTLkqYNOp4140IaTpji2kuCTDzyFJ04sWic90+3spOdPmYS37VDTM23PDZmyB1L22CeZpeZntzTxigM7cGDnDCammggi34bJssYn8P1C8PP9TOEjt6T/IE6wvNphyN6+FcB6+163j8gD+kmKp06t4K0/85++HUq9LgIiIAIiIAIiIAIiIAKbjoBk/aa75DphERABERABERCBS0GglLhMQpcSl8fxrQaSXorjvND7ZH89q3C4UNpT2G/U7vpvxurZanG+/L9+A+1Th03Wc4hrYNKcWXoHvX6MpXYHg0FiVTHl89tmxtCoVFCNAlQrgXGyGhvm3fNiMGzxzQQOi82RZxmydIBeu4MMLo4t9fCVJ07iS48dR3vQRyWIikGyrMWh9Hd5BrnJdJP+3Cb75pMEjTDAzpkJPH/fVty4bwvqzbp9E4I3DrgfHj8T+9w/a314LHGa2O9M+q+0u8XgWX57IMvR6/QQ+UWyvlfZite9/acv9EdN2xcBERABERABERABERCBDUdAsn7DXTIdsAiIgAiIgAiIwEYjUKbsV1ZW7NDZZT83N4dy4OxmGjxL4Uxhb+I3iuwx64JGpb9+/WdzfS3OZz/ya1g+/oRl103WWwe9a9I9TlP0BjHSLDOxzXQ9hffs9BiatSrq1ciEPTviSzlvtTWm2in8M5P1tO5ZFltS34kHgPXZZ3jsxDK+cmgBJxaWsNIbIDY578Ab9unYwNvAx1glsNqdejW0x7u3TuGK2SlMTNTgeg4mxhtWfVPW8FDWs0ufVTtxnCBOrQgHgyTBIGYZTyHyeV6dTh8V37HnvanduP37f2Kj/TXW8YqACIiACIiACIiACIjABScgWX/BEWsHIiACIiACIiACIlAkoSnpy756puvLx5tN1pfDZinrKe0p7CnruYxSh315zfntiQ/d838Nh7u6ljZnLY3pdgdIsxRpkiPNKeszq6BhlczUeBOTY3VUmKwP/WJI7HBALCtxbAAsK3By/vAzZm3zyLIc2aCPABk8z0enn+D4Ug+nFpew0O5hsT1AZ5AO3wtL89ci31L8MxN1zIzVMD1ew/at0+j0Y7sJQIHPH9i42bLrnj36xTnEcWzpevbi9OO+9dVzsC3XTdLUZH01cDFIMmy54VW4/vY36l8LIiACIiACIiACIiACIiACzyAgWa+PhAiIgAiIgAiIgAhcJAKU8hS3FPWsw+l0Optu2CxRl131FPQTExP2e1mNc5EuxUXZDWU9r/PXv/o5/NVvv3s4xNUpvkXAhD3/dIr6GabpiyoaivoUgyRFo1bB1HgDtUpkPfYc1soaG3bd86eowkntz6LGPrebHVwnZUWO6yH0fCAZAOkAgyRHp8+0PZP8GVb7fZPpvudgvBqhHgVo1ENUuL9KCJ/feOAgWddFmqfIrNe+yNXzJoFLGT/srOd58iYBj6uXDNAfJHaOWZojyVJ0e31UPMfS99e+/kewde/Bi3INtBMREAEREAEREAEREAER2EgEJOs30tXSsYqACIiACIiACGx4At9sAOmGP7HneAIU9M1m095VCns+HrWBs7xB89gDX8THfvOXh6l4ynYm6z1LytvC6a55UWpjvfEpZX1m1TQzE03UqxWEvoco9OBRxpusd4p1k0KSF9sp/uG6bMBJLeVeqVbs6cj1kCaJ/QwGffiBj353ANfzEQQh3MCD4zloRJT0ARzPtRsHLviNB8dS/+V+eG+AQ20p6sukf3FjIrMhuMz3L7dWTeaznociv9fvIfRcS99f87ofwbZ9kvXP8a+MVhcBERABERABERABEdgEBCTrN8FF1imKgAiIgAiIgAhcXgSeTdjzCMtanMvraC/c0bD+hgtT9aMs7L9x/xfx0f/8C1Z9Q8nOehiT9bTqblH9wwYbh9KeSfuMve9F5ztlfaUSWKq+MhxMyxodvofCnPL7dDKf26ZAL8S91e34RX0O0/F8zRL8OZP3rMEpbhR4vgvX8xD4Pqo2OJbDZ13rn895EyEDBkls++R7mKrncFoenyXzfb8YLBsnyJjAh4sVynom8tPiGLvdHiq+a8NrX/Ojv3rhPlTasgiIgAiIgAiIgAiIgAhsYAKS9Rv44unQRUAEREAEREAENi4BCnsuZS0OK3E2o7DnOVPal8KeFTFM3VMAj8ryxENfxu++72dsUCyT6IWwd+BbDU7x2JpsrOKmeMx0PSU3ZX21UkHgu9Zbz+G0RXe9a133XM9kfc73FTU4FOgcCBsEgQ14ZRq/Yn3zFt4vkvJJWswJyFIwC89BsUFYWTs2HgxX5Y+T5ujHMXK4VmlDx89jL7aX27XitpjyH8R9DNIMq6tdO1YOyqWw5+c9cB2E03vw4jf/41G5tDoPERABERABERABERABETivBCTrzytObUwEREAEREAEREAEzpzAM4X9YDCwN69P2G+G4bOUvRT2HDbLGhw+DsNwZIT9J/7gN/HpP/0dNOvVYU99mUgvZT2vOhPtpazPh+n6YshsJYoQBUVnfRT6lmdnRU7KGpw4saQ7BTzbcIbzXk2zs+qmGoVoLS1hcnoKQRiyFB++z777DC4lfzJAnsaA68OL6pb2p7gvBt9mRbWNW1TipAkQp6lV5BRd9cN0vcPtFYNymazvDRKstnuohIENyuU3BTq9PtwsQzS7Fy97y4+f+V8SrSkCIiACIiACIiACIiACm4iAZP0mutg6VREQAREQAREQgcuPQCnjmbDvdrt2gKwoabValkbmwtdGdSkT9PyTHfasw+FCYW/Jb2poWuENvPzF7/8G7v3j30K9XkOVffDD82EtjolxJuI9ynoOhzUDXgxmTVM06xXUqlVUowC+6xRDZpmC932T4ElayHBLwQ+r6y29z4S971rXfWd5GdVqw4S+H7gYa1atcsd1cqRxH1kygOMGcIMaPM83OV8OrM3Ye2PpfyBJgIQVOLwswxS/3Sfgr3anAHYDoduPsbzaRr0SWbKex9ft9pGnCXbe9J247uVv3MBXU4cuAiIgAiIgAiIgAiIgAheOgGT9hWOrLYuACIiACIiACIjAGRMoBnSmlqpnfUlZj1MK+1Hus2ftDRem6qenp+0xn2M1zigsf/mRD+KvPvKbqLHuJwrXqm8owHlDoqitYcq+SNYXufsi2V6LAjSbdQR+YHU27Jdnup5VOFyPdTYU6PzssAufifpS1vtR8Z4s7qMfp3j88BxWO33ceHAXZsfriCohsixGkvIbHS4CrwI/CK2v3gQ9GMQfDo51XSRJbseUuxyIm1sHf5wUg2aL4bPFjYaTiy3ML7cwM94sevgzB+1OD66Tmaw/eNvrR+Gy6hxEQAREQAREQAREQARE4LwTkKw/70i1QREQAREQAREQARE4OwIU9lzKOpxS2PM5dtqPsrAvBX2ZrC8Hzo5Kd/3PveNOq7OpViKT3IXXdixZbyl4GwBbDogtBtHmWWZVNo1axepsojAo+up9F57D9wFpwgGuRb/92vttwmxuNz9y7sVzcfzUMu79/EM4cmoZLziwFXe85AaMN0PkyJDnCVzXg+eGcN2Adw5seG1RWF8k9osBspk9lVlrPbv3XWS8SeA6VpfD9diVv7iyisMnljHGbwVUfDi5gxPzy6jzsefhNf/o357dXxC9SwREQAREQAREQAREQARGnIBk/YhfYJ2eCIiACIiACIjAxiXAVP03E/aU2KPSZ79eyE9OTq4l6vl4VKpwPvlH/w2f+eh/tyocyvpysCyFt9XfmGAv0uwU+HbeeW7P16oVG07LVL7vOUgAhL5vkp9DXeM4KebGWmVQ8QPHReQ5aA8yHF/q4G+/+iiOzreQOi4mPBdv/s4X4sDOCQRM6NvAWyb72W9TdOczqc9j400Eq9lhPz5T9C5764u98Tk7FxuKyyoeJu4ztLt9fO2xE2hUI8yM18DvADBtH3iwmw8HXnSn/WgRAREQAREQAREQAREQARF4OgHJen0iREAEREAEREAEROAyJlAKex4ie+zZa19W41DWj5qwZ1c9u+u5jI2N2dDZQkJv7N56nsO/+ZHXWf88RbxJehPrpaxnhU2h633fK7rsmYt3gHqtZuKb/fMucqS5gygKLfnOZLuJ8qGkt8d5Bs8NUAlcLLV7OL7YgReEiOMBPvbpB5DnA3zPq27BCw/uh+ek8OxGQbGY7B/+zmNjDQ5lPbvrOWSWxzegrGdlj8NjLb4lwCQ+0/X8sx9n+PwDT9g3AfZsnTRZP7fUApwcoc8qn0Dp+sv43zk6NBEQAREQAREQAREQgUtHQLL+0rHXnkVABERABERABETgjAhQyJfVOKzCKQfQ8s3rZf4ZbewyX6nsqmcNThiG1l0/KlU4n/zIb+ILf/77NhyWifVyoCxvRLCz3obL5rmdL2W9ddkzWV+roBKG9r7AZ0VNao9PT5V1rM6mkOZFUY3vBghDD4kNgvURBaHJ8t/7s/sw1+rjrlc8H8/fv5UlOMV+n3ZDhNsrzH2aZzbsNuePpeeZrM/shkPxDQCm6jPrsmfKP01z9NMMX3noKcRpjGv3bbMaHMp6vps3B6JKFbue/2ocfOkbLvNPow5PBERABERABERABERABC4uAcn6i8tbexMBERABERABERCBsyJQDqDlmynuWY/DhWn7Ueqzp6hmup6Jenau8zGl/SgI+7/4w9/E5//sQ4jC0OpjbJis9dTzcVGNQwPPZL1v6XvHRHq1EpqsDwMfQeCDKt3e7xTvYaI9zVLrp2cNDXvjPXbQBxxE66DiOYg8D7Eb4QuPPImvPHwEd7z4ely3u44MYVG+sxauL47JPm/84UBZ3gBIi/76OEmRc9Atu/Nd1zr0c6dI1Scx+/MzdJMYh44sYKnVNlnP+nv22PfjGJ6bIwwCG1b7xp9831n9XdCbREAEREAEREAEREAERGBUCUjWj+qV1XmJgAiIgAiIgAiMHIFyAC1l6vpE/dLSkgl7Lht5CG0p5Pknq3Ao6yntKexHpbv+F3/kdaizCsdk/enu+mLAbFGDQ0lPCW4Je9dBGHjWV8/qG3bV8zWuSyZ8X78/MEluA16Z0mc9TeBb9zyraJjGp7yPkwxffWIOjzzxFF76/Ctw7d4ZZvctoc/Uu/l63jwY9tEzdc9RskzWu7lj4p5S3vE9u2HA/VDaZ05RlVPK+k6/j/mlNo7NLeOavVttv8srq2h3e0jyHmphHUEYYvfzXoUbX/XdI/f3VCckAiIgAiIgAiIgAiIgAmdLQLL+bMnpfSIgAiIgAiIgAiJwiQmU3fXlENpREPZEyuobivrp6WkjXFbjXGLc52X3n/jIB/HFj3/Y0vMu0+9DSU9VXlTfFOXzngl3z/4MQ9bY8IfVNvzTQ+AHhSjPcvQHAzD8bgNfh2l713MR2HoeAs+z1z/70GGcWljBVXt34PlX70GYdeD4p5P1T0vYF+bfuvA5WNZjV35a/PC5ItkPcD8Jo/PgejnSJEN30MfSaheHji3i4N4tJutX2x3ML7eQ5AmqnoeoUkNjZg9e/fd/+rxw1UZEQAREQAREQAREQAREYBQISNaPwlXUOYiACIiACIiACGxaAuuF/fz8/FrCvqzJ2ahgKOjZW8+Ff45Sd/07/9EbLPHO5HyZrqdMt1Q8q29czzpnrBPecRCFPipRkZCvViJUQ9+qZJiuj+PEEu8cBGu5fM5+HW6H6XoOpeWNAc49eODJU5idHseW8TrGaiEsHz8cTFsMvGWmvuzDoZR3LFmfU8azuz5DkawfDsZl6p/DaK0qh005KX9SdPsDzK20cPTkCq7avcVS/51OD8fml5C5DpqBgzxz7fn9t3wXXvz679uoH1MdtwiIgAiIgAiIgAiIgAicVwKS9ecVpzYmAiIgAiIgAiIgAheXANPU3W7XdrqysmId9lxYh0NBu9GW9d30k5OTqNVqdgp8PCpVOH/5Rx/EFz/2u/CjcNg77xbDWynaXQdBEBTDYwFLx0e+b731lPW1asVkPStuKNf5noz1NENZz355k/6s0bF0fTGUlgreC0IE7Iz3Kcvp5QMruinkO7vquU3XfH1ZucTDSJPUXucNgWKArYX/bV0eR5Hqp6jPbchsu9/Hwsoqjs+tYP+OaXut1e7ixGILQeCiHgGtpYHdCHjFW38Kew/euNE+pjpeERABERABERABERABEbggBCTrLwhWbVQEREAEREAEREAELg6B9YNnFxcXLVlPYV+K+o0s7NlVz+56LmNjY9ZfX4jitWmoFwfyed7Ln//Bb+JLH/9dhJT1rjcc6ErpnSPL2VHvg4U47JHnY/5Uo9DEfa0SocJ6HBsiW/TeM6HO91KKWwoesAG1nu8V7x+m67kv3ytEOytvPMcvgvROXgyRpbD3hgNmmaAfHkMp6HlToEja58Pht0V3Pv9RyPoMvUGC1W4XS62uddZfsWvGbjwstzqYa7VRr/hw8gQL82304hR3vuNf4srrnneeCWtzIiACIiACIiACIiACIrAxCUjWb8zrpqMWAREQAREQAREQgTUCFPID9pZnGThslkl7PreRh83y5MquetbgMFVfdtmPwqV/5z98ParVigl1u/nAhDyFd5YXop0Jd+RWYUPhzkR9xYbFuibprRqnUoGLDHGSWhK+EPZF8p3rMFFPQb/S7mFuuYPrD2xDFBSCnal7+6YCe3C4bw6YpawvO/QztugXNwzsJoCl6rkWk/zrZb2DnN32eW7H0e8N0On2cHKpg1OLLVy5e8ZuPMwttTBIUgQe0Gm3sdrqYW61j3/2gY+MwuXUOYiACIiACIiACIiACIjAeSEgWX9eMGojIiACIiACIiACInBpCayX8xT2ozJslun6sgqn7K4naQ6g3cjLZ/74v+NvP/YheMPueVpwSvEko2h3bCjsmnRnFU4UWrq+Evom2inxo5A1OoVMt9R7XnTHU8ZT9lPWe56P+VYPX374EO548UHrqrftehT5vCFgdfSWsC+qcIqfckNM0Zc3Asr0PvdVCH8fDm8qsLc+LwbL9lZ7aC23cfjEIjo5cN2+rbY9puztBoKb4dTcPJZbA4ztOogf/Olf2siXUccuAiIgAiIgAiIgAiIgAueVgGT9ecWpjYmACIiACIiACIjApSOwftjsqAl7UqW0HxVh/6cf+i94+N4/gu8H1lPPNplC1hep9WAo0inUQw6j9SjnfdQo7CvhMDnvgyNgyz75vJT17lDW23sC+GEFp5ZamBkv+u7LAbTFXrnfoq9+TdYPP8JM2Rc1S6dvBDBVzyGyVsPjBXAd9uoAaZ6i3e1heWEZJ08u48EnT2Dbji24es8W2+7hEwvFcaYDrC638PjxFax0Ytz6uu/DW3/4Ry7dXxrtWQREQAREQAREQAREQAQuIwKS9ZfRxdChiIAIiIAIiIAIiMC5EnimsOf2mLLf6JU4TNivF/Z8vNFrcd7zE38HnufaQFgKe1bSJNY5z2S9lcGbRK9EkQny8WZ9Tdbb0Fi+mKUm8vmuOC4GClPwU/h7jmNJfH4Lgal418lM3gd+0VVf3CDgiNnhsNhhl73V36xL2Jf1OtaNzwS/3VDgfnyr0GFVToocK0stHH7yOJ44sYQHjy7i9puuwr7tk3ac3zh0AnGeY3GlhYW5ZRxd6qDbz9HqDvA///pz5/qx1/tFQAREQAREQAREQAREYCQISNaPxGXUSYiACIiACIiACIjAaQKjKux5hmUtDhP2G13Y3/e/fhef+7MPPS3pXlbNUOCX4p21N2yQH29UUWd3fVQm7UMgT9b67q27HhTpLnyXnfQOQs+DH/Axn2Ma3oNPWU95T+NO3+/AeuVZijPM+BddOiyot8Nw7GZBkp6uxGFVD9/F1zjUtpsOsHx8EcePL+DhY0u47xvH8HfvvBm7Z8dtO488cRTtTh9fevw45hZX0ahVsLzSh++7+L1PfFZ/fUVABERABERABERABERABPhf13k5hUo4REAEREAEREAEREAERooApX2v17Ohs1xGIWG/XtjzcVmLsxE77O/709/B5z7+YfPiFOeWlB+m3a1Hfvg4CHwbFNusVVCrRqhFEcKAg2eDYeF8MZg2HfbWU/RbbU4U2NRaP3RRCSn2M+u7d9kzP1yH/1fAfh1W4gx3WlTzWLp+WM+TpEhTDrEtBD6T+4zksyonSzN0e22cOnoCC4sx/uaRI3j46Bx+4O6XYttUw97zxQefxDeeOoFvHFvC4mofM2M1tHsJKoGHP/orJetH6l88OhkREAEREAEREAEREIGzJiBZf9bo9EYREAEREAEREAERuPwJlMKeRzo/P2/CngJ/oy+jMHj2qUfvxx9+4F8VyfpnCHvrhs9yq51hEp4/tUqIZq1qg2ZrYWgDZMu++jhJkHPYrNn03AbQUtD78OBVKe8juMhgGX3Hgedy+KxrQ2kde279J6IQ9Raep5kfDrCNrQKnCN1T1hcd9MzyA4NeD4eePIbHDi3g0OISoloFN12/HzNjdevh/+AffwYnFlo4utBmy36R4Xc91HwPn/zclzf6x1HHLwIiIAIiIAIiIAIiIALnhYBk/XnBqI2IgAiIgAiIgAiIwOVLYL2gp7CnwE+SxH428jIKPfbv+ydvts56Km92yVvCHhaIh9XaWF2NZ69VKwHGG3XUqxEiv3iOiXgK/X4cI07joq+eqXnft8G0keMhrBRpet/NkOYeLKlvPfkcIFvI+rLDvujJLypxysWkfJYjTjNL73MdlwNmXRdpUvyeJBmOHjuBpflFJE6Kfh5genoCY/UK4iTDr/x/f46TS6voJ0DKWh048B0HrZNH8OjxxbVvFWzkz6OOXQREQAREQAREQAREQATOlYBk/bkS1PtFQAREQAREQARE4DIlULYdsm+cA2a73a6J+lartSbqJewv7cX7vff/DA4/er8Jd3bRm7CnvB/KesrxPHcQBKzBqVrXO3/YRc9kPdelSKesHyQD+J5vyXeT9YGPahAgcx304wxhADQrFavCWZPzw0GzpFCk658p64sqHKb8Ofw2TYeyngNmHdf2TX/P2z4rKytYnZtHp9dDFlZQqdetuqc/SPCLH/xznFzuIk6LGxG2/zzHNQf24Lf/8KPWpV/WAF3aK6K9i4AIiIAIiIAIiIAIiMClIyBZf+nYa88iIAIiIAIiIAIicMEJUNhT1g8GAxP2lPWU9ny80UX9enjPVouzEXrs2Vv/1x/9bfQGA0w2a4jCYE3WU4wnaWpym4K9Wa+a/GYNTjWKbIhskXrPMOA3JdIYnh8UNTieh2pY9NrHboSHHj+KWt3H8/dute2flvOU9EzZD58zWb+uw35Yj2O1PJasL2pvim0w18/hsxky5Oi021hdXMbq6iryStVkfa0SodXu4f/+d39s3xjgoNyyB593JP7d+96LV7zyVSbri2N6Wh/PBf/7oR2IgAiIgAiIgAiIgAiIwOVEQLL+croaOhYREAEREAEREAERuAAESinPrnrW4HAZlWGz307Y8/XLWdp/+k9+G5/8H7+FxVYb26bG0KxXCmHNnvg8xyBO7DFlPYfLjtWrJvQb1Ro8643HmqyntKd0Z7qedThR6KMaulhqD/Dk0UXs3zeLrWOVojHeOumtAKeQ80NJXor8MmFf8M2tjoeheop5pv6L4bPFkFneTKCuH/T7WF1Zxspyy2R9tVZH4Hk4sbCCn/5Pf752k4Bb5LEevOpK/N4f/KF9C0CLCIiACIiACIiACIiACIiAffuU/7mtRQREQAREQAREQAREYNQJlMNml5aW7FRZhzMKw2afKez5e61Ww8TEBCqVir18OQv7n37bd6LV7WN2soFdWyasIgYcBWuyPjY5zsqZRq1qsp6d9WHgnh4wmxb99pnDJniKdNcGzLIGpxJ6NgTWyT1UIh9BwL75IpFfdOMXA2mL3wsBvybijVwh6ktZz4T98ADtmOz1Ycd+vz9Ad7WFdqeL2PWNOdf/2N9+Hb9/79eLreXF0Ny3v/3tuP3223HbbbfZ80rUj/q/fXR+IiACIiACIiACIiACZ0JAsv5MKGkdERABERABERABERgRAs82bHbUhT0vHaV9KewpjC8nOfyOu19mnfNM1R/YMYNGJYDn+8gdB0kcm2xnTUy9ElkVTqMawQ8c67fnkFfkDvqDGAlScDwtZT0Vusc0fiVCNQys495n1Q3r6i2RX9TNlLkd205hzS1pXybsLdVjgr2owckp6IdRH3dYnUPfz3qcwSBGr9tFt9dD7LDWxsFiq4OP/s3D+PT9R62OiZL+R3/0R21XvCaqvxmRf7HoNERABERABERABERABM4LAcn684JRGxEBERABERABERCBy5vAZhg2+8wrUPbYM2FPUUw5XK1W7fHlNND0d3/j1/Bff/19iAIPO2YmsW/bFMYakVXZ8FiTJCtqcCqRCft6rYIo9Cw977ueJe9N1ueZSXjP8UyY9wcD1OsVzExOoMYbAE4h8J+enB/m5IdJ+0LYn5b1XLdI1RezDxyn2F/h9ct++WLI7CDO0O930I8T9JIMq90Bnjy+gD/7/GO46fbX4gd+4Afs2w5BwF794tsPWkRABERABERABERABERABE4TkKzXp0EEREAEREAEREAENgmBZw6bLetwRm3Y7PrLSUFfSmH+SVnPhcI4DEN7fKk70//bf3o//suvvw9plmGy0cCOmXHs2zaB8UZR4TNIc/hObkNl69UKatWKVdpEgb8mzE2Wp0VlDmU90/OsqalwGG0lBGvhKeuLmpzTnfNlHQ4/G2VS/rSILxP4rMFhzzzz+o4dpxl9+4ZCkc7PcwdJBvR6XevZ78YJjs2t4P4nTmDVm8Q/+Rc/Z+fCbzdMTk7a48vphskm+VeATlMEREAEREAEREAEROAyJyBZf5lfIB2eCIiACIiACIiACJxPAptl2Ox6ZmVvPZ9rNpsm79nfX3baMzF+KTvtP/fZz+DH/8HbkOY5qpXIKmt2zozjyt2zmGxEV5t4pwAAIABJREFUyKjIc6ASRWDzTLNeR6MWWh990TPvmpiP8xRZxiocFy5rbzwPkXXXFyl8z3OQm2gvxLwNmXWLpH0h661ExwT8aWFfiHouZW/9kZOLti63OzPRtMQ9K3DSzLW++twB+kmChw+dxBcfPYrazB78zC+8a03Ql9dDsv58/s3WtkRABERABERABERABEaBgGT9KFxFnYMIiIAIiIAIiIAIPAcCFNVc2FVfpuvZZc+E/agu69PzrMfhTYtyCC3PeX2n/aVgcNO1e2zwq+/5ljifbFSxdWoMsxN1TI9VUQl9k/VJEqNeq2LL5BiqQ1lfnJuD1GR9kXqngGd1TuS7iMIAnktZXwyEdUzWl0NmWWLPHvuis95q6C2B/7/32nPbaQZ8/G++hsWVVbzsBQfZjI9tUzUM+n10uilWOz1U61UM0hSfe/AQvviNY9ix7xr87D3vXcN6KW+MXIprq32KgAiIgAiIgAiIgAiIwJkSkKw/U1JaTwREQAREQAREQARGiMBmFPbrLx+FPZfLRdi/992/jF/79++xtHrmFKn4wHMxUY9w/b5t2DndMOmeZwkmJ8YwPTGOSuBbtQ0rfZ48NofA90yms6xm+/S4yfow8O15PuY2iz561uBQzjNRX3TWZ3lmMp8JfOQU/sNBtLYOt5jjiSNzeOrkEr7yyGG89qXPx1g9RD/OsGW8hk63h5OnVpCkKSanxzFIM9z3tSfw8FNzeMXrvhff99YfuqTfXhihv7o6FREQAREQAREQAREQgREmIFk/whdXpyYCIiACIiACIiAC344ApT0T9lyYsh/1hP0zeZRDaPl8WYtzqZLfV+7bZmKdXfpM1zPf3qgEuHrHNA7smAKSBKHvYev0JLZMj6MSMTHvIAh8/P4nvoBHj8zjxNwCapUQP3TXy3HFri22PgV84DOxX6TnaecPH18YVuIAc4ste401OdzvqYUV+53b2bdjFgvLbXzjyDyOzK0gyTJEnoPr9u/EtQdmsbTSw77t01hYXMb8Qgt+6KPRrCJOc3z50SP46mPH8bLXfi/e+kP/4Nt9FPW6CIiACIiACIiACIiACGx6ApL1m/4jIAAiIAIiIAIiIAKbncCzCXsyGeVanPXX/NmEPV+ntGeq3Px2WeR+AT8sv/quX8YH3v+riKIQnu9b4p3p+ev3zODKXVuQJwncPMfWmQlMT46hEkZgWJ6C/YN/8hksrPSs956l84tLyzi4Zytmp5qYbLLjPsLMRAPTEw00qhHqUWTbZx0Of0qJb3NjWZbDYbI2OBZYXOni0197Ao8cOo6VTg9jFR9vfs2LMDFWwYmFNq7ePYuTpxaw2u7BDz00xxo2hPahJ0/YgNkf+PGfxY0vuPkCktOmRUAEREAEREAEREAERGA0CEjWj8Z11FmIgAiIgAiIgAiIwDkRkLA/XYvDIbRc2GNfptwvhrD/m8/ci7f9n29GpRqBPfQuB8A6Lm49uBMHtk0gTzMT9jNT4ybrozBC4LtotXu47/5v4Mj8KpZX+4iiALOTTbzk+v24+eAu67ln7Q2bb3jPgTcePNc1Gc9ueg6bPX1TAtZ7b7J+aPC7/cRS+48cOoaoWsU1V+zF1ho78nPMLXcw1azDczJ0un04To5ao2G1Oo8ensNnHzqEX/1vf3pOn029WQREQAREQAREQAREQAQ2CwHJ+s1ypXWeIiACIiACIiACIvBtCGx2YU85z4WJ+lLYM7Ve9ttT3K8fVHshPlC7t89gfKxm1TZREFjX/IsO7sKemSayOEGaJJgYa2JyoolKFKJWraDd6+P+x57C/EoX88tdVKMIrW4Xt914Be64+aCJcwr4QtQXMp71OWs6vvzWgNn5YUe9faOgSNbHaYZ2P8Fqt496rW69+mnctwg+91mNAuzYMo7BYICVlRaq9SZyZDg2t4Kvzrn457/4nguBStsUAREQAREQAREQAREQgZEjIFk/cpdUJyQCIiACIiACIiACZ09gsw+eJblS2vMxpT2FPfvsuXCY64XstH/nO38J//kDv4paJUKtWkUl9PGC/duwZ+s48jRFEscm62v1Ciqui3qtgq8/dRL9ODETn2UOXC/AqeUWGlUfr37+lRjjOfiFhGflTU55n6agiaeSZ7reOnHA6L1rXfal4LfRstas49owWxc5enGCXgrrw19p91GtRNg+M4ZBnGBpcRGVWt369p88toCr7/xh3PD8m87+A6l3ioAIiIAIiIAIiIAIiMAmIiBZv4kutk5VBERABERABERABM6EgIQ9npagp5yv1WqGrhxCy8cXQtr/0i/9Et7z7nswWY+wZ+sUdm2dwrapMcyO1+AgM9HeqNVQq0YI3UKgP3lqCb0kReD5GG/UMDM5Dtf3Tchvm6hbQp/vK4R8XqTsmaDnb0XXjVXj8Md0PNcFf/h6kbDnwkoeLmmWo9fvI4xCsCInSYE92ybs+aWFRUS1mlX4PHjoJP7uP/+1M/nIaR0REAEREAEREAEREAEREAH+d3leFlQKhwiIgAiIgAiIgAiIgAgMCUjYP/2j8K2G0J7PD82nPvUpfPfdd+GGK3dhuu7hwI5pjDfrmKhVwDmwrgNLslPW+57H/5jHQ4eOwfEC+K6DbTMT2DHThOc4qERcx7ekfJqm9g2BLEuHh1uk6envrbvedWx7xf81MKv/NFFfVOhQ1ruWuqes55Yo8Fc7AxzYtQVxkmJ5cRlRrWriv+VP4RXf/xPnE4+2JQIiIAIiIAIiIAIiIAIjTUCyfqQvr05OBERABERABERABM6NQNljv7S0ZBvqdDpot9vnttEN+u6yu54p+7IWh5U55zthPzU5gSt2zWLXdBXPu2I7xmoV1CuVtQGxoe+jXuXw2wDdfoxDx+dsYCw77HfOTqJRqyAKfFQiH5510DORX/TVm4Qvim9s4XMm64dDZwuBX6buh7F75u1dd1iXc1rWD9LM6nqWWz07lmYlQLfbRVjhjQUH2258FbY979Ub9GrrsEVABERABERABERABETg4hOQrL/4zLVHERABERABERABEdhQBCjsS0FPaU9hz6XX622o8zgfB3sxhP1dd70RX/3yl/DCK7bh4M5JzEw2TIozVc96GYp2z2VnvG/VM6dWO5akn2jUsHVmApUosNc4+NUrovNFNz1rbvh4KO5N2A/rb+zhcB0+Xhs+O4RW1uQUyfocg3iA7iBBNQqx0u6h3Ysx24zsRkAQhSbrt974KmyXrD8fHzttQwREQAREQAREQAREYJMQkKzfJBdapykCIiACIiACIiACZ0OgbExkYnplZcU20Wq11uR9kiRns9kN/56yFqccPlsOpfV9/5zPjb3199zzTrzyhQexbSzArq2TGKsXaXXW3rCLPktSk/Er/QSO7yFwXUyONTA7PYYw8O2nGvom8dfke15I+NO5+uJQbbtrQ2aLpD2FPm8OlHH8YjP8B0fM5oiTBO3+ALUoQKcbY7XbQ8PLEVTr8AMfnudi9oZXStaf86dBGxABERABERABERABEdhMBCTrN9PV1rmKgAiIgAiIgAiIwHMkQHHLvnMui4uLa6l6Pi6XzSjsKeUp7KvVqtXg8HEYhtYLzxT6uSzsrb/rrrvwvCt348DWBvbMTmBqvAbfZalNhm6nizzloNkqBqys8RzUotCS9TNTYwg8D1EQohJ6lsCniGfPPAfLlsuanB9W1JuwP92Ts1aNUwydfVpxjv3Oba32YgRekbSfW2pjsuLCiyrGwDVZz2T9q84Fhd4rAiIgAiIgAiIgAiIgApuKgGT9prrcOlkREAEREAEREAEReO4EShnP2puyu359uv65b3Fjv6NMz/PPZrNpsp7SnsKeoprLuQr7yclJ7NwyiRdcuQ27ZxrYOtU0Cc+bJ5T1jL7z9ywM4HsumrUKJpp1TE807BhqUYTI91haA1P0wyocPszSzALzDifWruur55DZUugXx386g2/Cvii4t/OjoG/3EjueMPRxYr6F6WaI3PEtqe96Hrbe8Epsk6zf2B92Hb0IiIAIiIAIiIAIiMBFJSBZf1Fxa2ciIAIiIAIiIAIisDEJUNgzYb9e2G/mYbMU9fyhqKewZ6qeVTiU9ucq6vkJYbL+y1/4HG46uBu7pqrYv2PKeujpy022w0F3MEC1yiS7g0a1gqnxBiaaNZP19ShC4Lsm65NsKNrXBsyyDyeHkzuFWHfcYeUNrAN/rbv+Gd8QKL8vQF2fZTl6g9TqcCqVAO3OAHEcI+I+jU2Axtb9uOKOH9yYH3gdtQiIgAiIgAiIgAiIgAhcAgKS9ZcAunYpAiIgAiIgAiIgAhuRAAfNcpGwP331KOhrtUKQT0xMmLDnQol/Lss73/lO8Ofma/Zh+3iA6w5sQzUMTK57jgvf89DtD+z3aiVEtRJhZryBZr1irzFZ7/tU+ilM7Zfd9RaML9Lxjg2apaxfn6AvnjvdUV+s/8wbEJT1gzhHp99DFAXIM+DU4jKqboao1oAfhGhs3Ycr7vihc8Gg94qACIiACIiACIiACIjApiIgWb+pLrdOVgREQAREQAREQATOjYCE/f/Orxw2y1co7Pk7l3MZNlvK+v07ZnBw1xSu2ztjVTeeJeEdBL6Pdq9vg2QrYYB6tYKZCVbycNish3qtiiDw4JmRNzVvip7DaYtZsqcFvVusUCx8bV0Fjg0YdjhsthxUW6yWZzmSJMdqt4soCuG6LuYWFuHGXUSNcQRRBbXZfbjqO99+bh84vVsEREAEREAEREAEREAENhEByfpNdLF1qiIgAiIgAiIgAiJwvghQ2jNhz4U99qzE4dJut8/XLjbUdijoKedZg0NhT3nNapxzEfbT09PYMtHALdfuxr6ZBmYm6paaZ3+8DyDOMlSrkdXjmKyfbCIMPBv6WqtUEQYufNdFTmFf1NYjzzP709LzhZsfavtiHVvsNTP61klfPFWsXwTzc9sG0/Ur7R4830Ml8nFyfhle0gG8CFGthsbWK3D1nT+8oa6jDlYEREAEREAEREAEREAELiUByfpLSV/7FgEREAEREAEREIENTEDC/unpeQ6F5cJanPIx63HOtsOesr4aerjuit24cc8Eds2MFwNsHcDLUzhBgIg/YSHrt0w2LXEfBZTnoXXWc8Rs7ubPGBzLXvoiKW8enyJ+WI9T/Lq+Nud/r8Apq+zTlMn6gQ2brVVDnFxowUvagBvADyM0t18lWb+B/37r0EVABERABERABERABC4+Acn6i89cexQBERABERABERCBkSEgYV9cymcOnGXCPggCS9qbFH/GsNYz+QCwCudXfvkeXLl7K27YM4lr9s5aXz176pMkxvh4E57jIAoD1KoRtkyNwXcp6gPUKgFcABwxSxOfZqll6D1vXenNMGHPY2GCnj+WtHeLfRTP2z+HafwiWU/Rb+tnQLsXI84Sq+JptXvo9tqW6nc8H2PbDuBK1eCcyaXWOiIgAiIgAiIgAiIgAiJQ/P+GvPxuq4CIgAiIgAiIgAiIgAiIwFkQWC/s5+fn1ypxypqcs9jkhnxLOWyWB88qnLGxMTuPs63Coay/5557sH16HC+6dieu3zNjFTdwHeuenxhrWIc963YatQhbJsasW75WiVAJffieO6ytSc2y8z/715L+lO1D9V4OnOWxug7l/hD/sBmHyXn7Pw7D7ns+Lv4vhINeP0E3HqAaBej0YqysdjDWqNvNCQ2Y3ZAfYx20CIiACIiACIiACIjAJSQgWX8J4WvXIiACIiACIiACIjAKBChuu92uncrKygparZY9Zn99kiSjcIpnfA4U9lEUnZfu+k996lN405vehGbFx4uu349brpxFNYrgOjna/RhTY3WrwInCEM16FdNjDfi+h0Ylsu56ivyc1fPWU1/I9bVkveMU1ThDEV8OnXXZiT9M2Rem33L1az33p0Ewhe+iF6c26JY3BwZxgtVuH7Vq1cR+fcteXHHHD50xO60oAiIgAiIgAiIgAiIgApudgGT9Zv8E6PxFQAREQAREQARE4BwIlF/STNPU5PxgMLBkPYV9Keo3g7Bfn54/n931U1NTqAQebr5mF269ejsmmjWW0CCDg2oUIooCVMIQ440apscbCAMfzWqEwPdsPZP1FO4U88M6nrKXPkszE/FWfcOeete1P/OsqMQpl1LWl79TxDtM4OdAmjtY7fZscG3oe1hc7VotD1/nNl7w9/71OXy69FYREAEREAEREAEREAER2FwEJOs31/XW2YqACIiACIiACIjAeSdAKUtZT1FPYc9aHCbtN2Oyvuyu55DZZrNpCXt217OqppTlz+UC3HXXXbjvM5/B1bu34JXP24Wt0+NwkSBFgFrk2yBZyvqpiQbGa1Xrrq9VQoSsy7FEPIfFco+FgC8VPJ9K1wl81ueYqF+ruFl3lKzQGT5fDp+1Dn6T9Tk6/T6SJEW9EmF+pb1WtcPPxM0/8AvP5XS1rgiIgAiIgAiIgAiIgAhsagKS9Zv68uvkRUAEREAEREAEROD8ECjT8+ypZ289FybsuVDab4alTNezBqdM1zcaDdTrdTv9sx0yy9762ckmXn/LXuycnYDv5qhUG5aI5zBZVuNsmWqiXq2gWaugyr5617H++nTYVU+zzvXZP89eerp2CvbT8t2OcFhMXw6XzYfHXAyU5WJDaMtkPTi4NkFvEGMQZ2hWK1hotZGkGTzftYS+ZP1m+OTrHEVABERABERABERABM4XAcn680VS2xEBERABERABERABEbBUfTlYdmlpaVMJ+zJVz4/BzMyMpeq5UNZzsOvZCPt77/0U7r77TahXQrzptiuxd+uYCfV6vWHDZlmFw3Q9E/ccLNusF7Kee6OIz0zWU9Wzn37o49el51l9Uy4m4sEBs0VqntU2fFym6E9/vMvRtLwZkFhXfX+QohZFVonTiRP4nmM1PDe97Rf1t0IEREAEREAEREAEREAEROAMCUjWnyEorSYCIiACIiACIiACInBmBDazsOeAWS5M109PT9tjPsdanLNduB0m5d/00qtxxfYxGx5br4/ZsFgm6wPfx87ZKVSrERrVCuqBC9ctOuO52D/XPbbnc9g65VJW4FjJ/fBdRZ99+Xvx7DO/HcCbAHGaoduLUQl8dAexDZzlMVpn/VtVg3O2113vEwEREAEREAEREAER2HwEJOs33zXXGYuACIiACIiACIjABScgYQ8T9LOzs8aawn79ENrncgHuvvsufOlzn8XLbtiD63aPodFg5U0Vvu+hEvpwXQ+7ts2gWY9suGzV99a66bmfUtabkM8zS9sXQ2ULoc7nPYp7m0RrSr54POy5N2HvAFmW2bqs0eHvxc2AHEmWo93tw4WDJMvQ6fVtwG2a5Xjh237+uZyq1hUBERABERABERABERCBTU1Asn5TX36dvAiIgAiIgAiIgAhcOALPFPbcE3vsR73DvpTyrL+ZmJgwwHxc1uI81+76e+55J975zntw81U7cOtVU9i6ZRqVKDIhHoUB4jTHnp3bMVnzMF5jLU6ELCskfOnfiz+Hzw1rbgAXWb5OwA97coqBtGbzkQ+H0A7tvW3l9PHT+rO3Huj2Buh0BwgCD6vdPvg2ivuXvP3fXLgPmLYsAiIgAiIgAiIgAiIgAiNGQLJ+xC6oTkcEREAEREAEREAELicCFPZc2GPPDvvNIOzXd9c3m82nCfuz6a7/5XvuwT2/8iu4Ztc0XnzVFPbt2Yko8BD6PqLQR6ub4Lor9mCmESKqhIhcxypy1kXlh4L99MDYoY0v23HWPjJrpTfWVV+k58ufUv4XIn/4musDeYZ00MdKN0YY+lhqdRHHKTqDFK/8h/dcTh9HHYsIiIAIiIAIiIAIiIAIXNYEJOsv68ujgxMBERABERABERCBjU9gMwr789ld/+l778XfectbMD1Ww2tumMU1+3ch8F0EgY9KGOLEUhc3Xb0XM2MVNJt1VPyizsbmyZ627+vk+1DjDwfOWq2N5e7LZdh1P6zLMTE/7M5ZP2yWjfZw2I2fAmmC5W6MzPHQ6XTR7g6w0h3gdf/43Rv/A6wzEAEREAEREAEREAEREIGLRECy/iKB1m5EQAREQAREQAREYDMT2MzC/nx01+/csxvNWoTXv3A3Du7ZCtdzEAY+apUIR+baqIUhbr5mD7ZNN9eqakKfg2aL2bJr1TVMyq/7IBZp+cLo2yvDF4uBs6Xxp6zPTnfZD9cpZD377h0kcYxTrT4efPIkrtwxiVanh5MLLdz0PT+GfVdfv5k/+jp3ERABERABERABERABEThjApL1Z4xKK4qACIiACIiACIiACJwLgfXCntuZn5+3DnsurMkZtYV1OOyq58Lu+vLx2XTXv+X73oKv3f9V3HXTbuzfPmWCnJUztSjCU6dWsbi8iumpcUyNVZHnDp5/5Q7snBmD69LUc/TrcHhsOTu26LgZVuWcHhZrq62T+zZEdn2y/mkXqUjW84bAIE5xZH4VH/6Lz+PqXVtw9e4tePTYIl7y5h/DVdc+b9Qurc5HBERABERABERABERABC4IAcn6C4JVGxUBERABERABERABEXg2ApS/3W7X5PxgMECr1QIlfpIk9jNKyzO766enp+30WJHzXLvr3/3ud+Hf/+f/F2++ZRf2zE6YILdkfRTh6NwqJps1XL1/O7ZO1JHkLsaqAUIPtp9hqU2RoC9l/Rpop+ikH65Fqc/htMOwvb22vvrGanXM/BcP+LrrOOjHCQ7PtfDb/+uzCIIQb7r9Otx/eAm3fe+P4brrbhily6pzEQEREAEREAEREAEREIELRkCy/oKh1YZFQAREQAREQAREQATWE7CUNoA0TdFut03aU9RT2JeiftSEPdP0URTZec/OziIIAntcPnemn5B3vevf4j/+1/+Ku2/ajX2zY3AdwPc91KIQh06s4JU3X4Ot03U0qiEc14eLzCR6muZwOGw2z4b+fVhiv9ZlP+yjHx6I1d/k2VpVTinj+fJaEH8YyOe6cZohhIc0GeCRUwv443sfwNefWsRPvuV2/PU3lvDav/ePcf21157paWo9ERABERABERABERABEdjUBCTrN/Xl18mLgAiIgAiIgAiIwMUlUCbruVcK+6WlJTsAPh4lUc9UfbmMjY3ZQ3bXz8zM2GMm3td65M/wElx74/V404v2Y+9Mw8S757mIgsAS7W94ybWYmGiiUQvhOWyT59BYx/ZRDIc93Ud/enfDPH1ZYj9M3We08kMhXybrrdl+2GNvN12sXccBtX7g+MjTGEfbffzJvffjvq8+ju960UG0gjHc+f0/iusOHjzDM9RqIiACIiACIiACIiACIrC5CUjWb+7rr7MXAREQAREQAREQgYtOgFK+7KinrGeyvhT2F/1gLuAOS2HPdH2zycGvAPvqS3nP35+LsD94w3X4nlsPFLJ+ONjVdV0cXejgDS+5BuNjRbI+9D04rgvX8UzUO05+Oi2/brps+U2HohpnOFCWB2UuvhDyTNnbMa4fRDuszeG+iz57IPBdPHpiCf/zr76GLz1yGK+79Rpcs3cWU9/xDsn6C/gZ06ZFQAREQAREQAREQARGi4Bk/WhdT52NCIiACIiACIiACGwIAuuHzZbpeg6bZcJ+lBb203Nhqp5DZrmUg2afaxXOe9//7zD3lT/D9vGqVdy4roNOP8Hy6gBvfNm1mJwYQ6MSIKCstwGyp2W7OXobHFvQHTYSrXXSn5bzlPun16GsH74VruPa+tmwUsd69x0HWZbBDwN87bEj+IM//xqeml/BwT0z+M4XXY3J238I11+jGpxR+kzrXERABERABERABERABC4cAcn6C8dWWxYBERABERABERABEfgWBDaLsCcCSvsyXU9pX0r85yLs3/O+95qs3zFZN1lPIX9ysc0+Gtz9sutQrdcw1azCs9e419P9888cLmtNNqWx57rD39ee47tZjG9y3l6E47Bahyn94jWT98PrmyLDkbllfPjjX8HhUyuIQgfveOOLse9VP4jZvarB0b8IREAEREAEREAEREAEROBMCEjWnwklrSMCIiACIiACIiACInBBCGwmYc9EPRP2XKanp9eE/fp++28F+TP33YeP/sefx85pynrXhPwjh+cRhAHuvu1aTE1NYLJRge+5JtPLahvrrC+XcrAsq2yGvfSFcX96fz1/4w0Be8US+RT/5Rusv8e2z/8lWQYXMfpJivsePolPfu4h9Pop3vbamzF+9cvwvO+4+4J8drRRERABERABERABERABERg1ApL1o3ZFdT4iIAIiIAIiIAIisMEIfDNhz9MYtVqc8fFxuzrsrp+amrLHYRjiTIX9+3/qe8GueM+lrHdw/+MnTZK/7c5bsGVqEtONCI5XiPSiD/90Mr6U7mtqfujwKeGHqt7eU0p+k/Em6/M1+Q8UVTjrZtKC42yzdGA3D75+dAUfu+9rePTIAr7nO56H593+Blx12+s22CdShysCIiACIiACIiACIiACl4aAZP2l4a69ioAIiIAIiIAIiIAIrCOwXtjzafbYs8OeyygI+1LG88+yDocp+8nJSTtH9r+fybDZ9//UWyzx7jE97wBH51dx+OQy/t6dL8L2mUlsYbI+9EymF+K9kO2ssimGzXKQbFlaz8fDTnqruhlW31iBDpeiTofvLSU+K3e4VfbU84dLBgf9JMODjz6JEyt9fOGhQzh8qoUbDkzjjXd+F275P35Mn3UREAEREAEREAEREAEREIEzICBZfwaQtIoIiIAIiIAIiIAIiMDFIUBp3+v1bGejKuxZh1MK+7GxMUvZl8u3EvZHvnE//vA//GuwSt6S9a6L1V6Mhw+dwt0vvxH7d2zF1okqPJ+ynnn3oWzPWHmTI7M6nGGdjTXYUMmXA2SLXvpS01vDDYfYcoDsOllfNOoU27DEPbfgOOglDn7nT/4ah062MEhzdPt9XL1rFq944X684kd+5eJ8eLQXERABERABERABERABEdjgBCTrN/gF1OGLgAiIgAjPjspcAAAgAElEQVSIgAiIwKgRGGVhz2vF4bJldz2HzVLYc/l2VTjPlPWsw+nGKR4+NIc3vPQF2D/bwPRUDYEfFMn64QeDCfhCrpuBP111k2dDqc8Vhx326wbI8v0cKmtd9UO5n9LWF/8rOu1tBm2ONEvwkb/+Gj738DH04gzVIMet1x/A9fu24LYffueofUR1PiIgAiIgAiIgAiIgAiJwQQhI1l8QrNqoCIiACIiACIiACIjAuRAYdWHP7voyUU9hT4H/7YQ9Zf1HPvCzlqx3Xabei2T9Y8cWcceLrseVO8cxOV5F5IfD1Hwp4YuG+Swr9T3rblhnU46VZZFNIeBNxFuSvrh6lPVZXrxePOlaQj/nc+XQWfsTeOzQMXzi8w/j/hNdOMkAe2cbuOMlN2DfK/8+9h+84Vw+DnqvCIiACIiACIiACIiACGwKApL1m+Iy6yRFQAREQAREQAREYOMR+GaDZzdyh/369Dz76suE/Zl013/2Yx/C5z/+YZP1ZYd8qxvjieNLeOHBPbj5mt2Ymawj8jxLvZfCvRgySxHPrvlhfQ1fd8shtEUVzrDhvmjDKQfLUsRnbLbP4Xge0tyBy3WzFGmawHH5XI40zXFiuY+/+NsHsdKNcezEHHpJirtfcQN2v+A1uO3ON2+8D6COWAREQAREQAREQAREQAQuMgHJ+osMXLsTAREQAREQAREQARE4cwKjLOwp7mdmZgwGU/ZlHY6J89OmfQ0Wk/X/49d+bk3CU8gvt/sm66/evRUvvuEK7Nk+hcDN4blM3w8rbCxVX/bVF8n54TRZE/Ym37mOpeVdpGlWvBdp0XsPB4M4QZxn6A8SRFEFgUNBHxeS3/WxsLiCv/rSN/DYqRYO7t2JR594CgvtPl5yw1684Dvuwk2v/u4zv+haUwREQAREQAREQAREQAQ2KQHJ+k164XXaIiACIiACIiACIrBRCIyisC9rb6IowvT0tF2K9V32z3ZtKOv/56//3PAlB57nYGG5i28cW8SNV+zAi6/fj+3TdUS+B9f14HneWlUNa2vK+bFFcD5AkqbIEcN3fFuPNw96/b7dDHBYheMCeVbMnWWqfrXTxcn5RTveyHPh8/U8g+8HOHJqCZ/43IPopzlefP0VODa/iN4gwc6t06jP7MLt3/8TG+XjpuMUAREQAREQAREQAREQgUtGQLL+kqHXjkVABERABERABERABM6UwDcT9nz/Rq3FKYV9s9k0DOu76ynxn7lQ1n/0P/7cULo78F0Xc0ttPDXXwsteeDUObB/HtqkGapXQKm8c+NZrzxR9micm4Vlow+eyjJ31rMWhnPcQs+rGcawuJ+71EfkugjCwRL7v+egPYiQ50O710e72sXPrDAbdDgLPtZsCc60OenGKiUYF47XQUvWdbow0GeDEwire8BPvO9NLrfVEQAREQAREQAREQAREYNMSkKzftJdeJy4CIiACIiACIiACG4vAemHPI19aWkKn07GT2KjCnsder9fXuusp7Pk7l/X99vzdZP2v/5wNgrUkPNPu3QGOz6/i1uddgS3jVezYMoF6JYLHOhv2ymelnLcSesBJ4Voi3kWccHBsjixLkTkuM/aIkxRenqAWevCDAFT67Kzvxwlyx8FSaxUrnQG2TDZRD31kaQzPC9BJEqvTYdrfbgLY+1if08axhQ5e84/etbE+bDpaERABERABERABERABEbgEBCTrLwF07VIEREAEREAEREAERODsCVDa93o928AoCftnS9g/U9j/+j/7fmuYd10HnuuZcF9a7SKKQrzw2v2YnayjHkUI8hxxFsNxqfZd5Am75V04nossj9GPgU4/szR90ltFGAQ4fHIJi8tt7N+5Bft3sEufHTiF4293unB9j2NmMUhSBL6L3G4GMKtfdN6Xg2l5I4HPR6GPJIlxdH4VV73m7dh38Iazv+h6pwiIgAiIgAiIgAiIgAhsAgKS9ZvgIusURUAEREAEREAERGDUCDybsE/TdE3ib5TzXS/jJycn7bBrtZql68MwXOudL8/nA//0+6yPPrBeeg6QBZZaHZxc6eLVL7oWV2yfROhSsnPCrINOf1D017PiJk2R5kDmAqv9FF996DCeOD6PW67ZiwM7ZjC/OkCr3cHWqTFM1gJ4HgfTpraP3PL8QJLmiNMMcZahH6dWm8ObAGmcFMNqHccG2Pb6A2yfGcMgyfH1J09i/y3fhVvu+J6Ncll0nCIgAiIgAiIgAiIgAiJwSQhI1l8S7NqpCIiACIiACIiACIjAuRIohT0l/fqEfZm6P9ftX6z3l8Kef87MMNEOVKtVjI2NrR0C0+pc/sP/8xaT+IFXyHpG2heWO7j/yRO45dp9ePnzDqBZ8THIHMyvdHFivoVatYpa5GK8HiBPcqROhn6a2XDaldU2ts2MYbIeAal17yDJUtDqFwn5xHrrKem/9uRJ9PoxPnP/YTSrAY7Pr5i4X+1nlqRP8xxJxqG2wAt2RvjJt96JXpzhgceO4eBtr8NNr/7ui4VU+xEBERABERABERABERCBDUlAsn5DXjYdtAiIgAiIgAiIgAhsbgJMb3PpdrtYWVmxx61WCxT4SZLYz0ZaymGzHCw7PT1th87nOLx1/bDZ9//U96JWqSAMfHhM1gM4tbSKT9//JKIwwh03HcC1+3cCrocvPHQIh4/NoZ9kCH0Pt9ywGzunxxG6vkn+FDliskpT+J6LB56Yxye/9BiOzS+hMyj4xpln645XA4SBa4n+sWqA/bMTlqBf6fbRGyR44PC8peop7dlbP1V18bPveAMyJPjSw0cwvuMA7nrHP99Il0THKgIiIAIiIAIiIAIiIAIXnYBk/UVHrh2KgAiIgAiIgAiIgAicKwGKYibquXC47GAwsGGzFPalqN+owp41OJT0HDa7XuLzXN/7k38HDSblOUTWG8r6xVV8+dFjWO7GGKsEmByrY3ZmAo88eRLdfhdh6KFZbeDF1+3FzukG0jwz0f6XX3oUf/PgU2j1M3Ti01ck9BwEnottk3Vsm6yZoN8+3UCjEqAS+qhVQ0w2qtaF3+3H6A5inFxcxQNPnER3kGC100cUBvix734xZiZrePDwAk7OLeEf/MJvnOtl1/tFQAREQAREQAREQAREYKQJSNaP9OXVyYmACIiACIiACIjA6BIoZTxFPYU9U/VM2vPxRhP1668S++op7LmUwp7ynjU5v/Wef4HW8ccx0ajB9z1kWYa55Q4eeuIkHD9Et9tGkgGVKARbcqqVAHtmp/DkiRV8/dBJ66Rv9VN0E8dqbsqfsYqP8VqAyUbFfqaaEfZum8LWiQaqUWDDYn3PsZsIrufDcXJL0SdJZnU8/TjGSnuAx48t4ORiC3NLbVyzZwavufkqtLp9fOXRI3jHz0vWj+7fRp2ZCIiACIiACIiACIjA+SAgWX8+KGobIiACIiACIiACIiACl4RAKeXZUz8/P2/HwIQ9hf1GXijsm83mmrCnEGdX/Qff9S+wdPRR7NgyiUoUYBAnWFrtYm6pixuu3o3HnzyM8bExPPjECfzlFx6xPvlOnJtQp5hnHU419DBWYzLfZ8ONpeX3bZvAvi01bJ0ex5aJBsbqEWoVCn8XPn88txho67CTPrWbBHECE/bZsJLIc5i0H+DBQ6dwcmEFjxw6jpmxCnZvm8HXjy3jx//lL2H3lddt5MuiYxcBERABERABERABERCBC0pAsv6C4tXGRUAEREAEREAEREAELjQBJuq5UNhz0Gwp7FmTs9GGzfLYy4GzFPYU9EzZl48/8Is/hcUjj2LP1mlMjNXQjxOstvtY7Q3wihfsB9wAjx4+iR979x8i8JmGd+G4Hmqhi8hjlT3F/CR2zIxZVc22iQa2TTUw3qygUQ1Rr4TDbnoHrhfABVP0jvXRex6bbxy4cJDnDpI0swGzSZ4jzzOw3N5zgKNzLSy02njoyZN4+PA89m6fxteOreIj/+NPL/RHQdsXAREQAREQAREQAREQgQ1NQLJ+Q18+HbwIiIAIiIAIiIAIiAAJrBf26xP2pcTfSJRKWc8/ma7ngNlqtWrC/j3/6icwf/jrmJ1uYufslA2HbXf7GPQT3Hrjfvz/7d17uGV3Xd/xz7rvyzkzZ26ZmUxmJiGZTC7kDiQhiYpQwIpanyKINIhUMbFUvLQKD9ZCrVoLyPNw8VY1ghgfCY2AQhJoqVrUarlpYQomCgEhyWTO/ezruvX5/vZZk51pLnvC2XP2Oee9hsPec/baa//Way3+4LO/8/026g196tiX9G9/9cMurLdKes+Tzt3d1OG9M9q/Z0Z7d27Trm0NTTdqLpxv1CJFcaQkDBS6RL5UHEUq5buqec9CeFeZ7/J4yYXzcq/Zq/aYFYXrhe9L6vczzS53XDuc/3v/cdWTRMce7uoNb3ijLr7syo10KVgrAggggAACCCCAAAJnVICw/oxy82EIIIAAAggggAAC4xCwganWr962paUl92jDZi3Et1Y5G62H/fBgWQvsrcLefnfvsb/RX959h5r1RNnS11yI3u70VGS5rr3iqGpRpP/z91/Tj73jAy54b0SetjdiPePoOTq8b0b7dm1XEseuDY4dI/Ll+tHbsaMoHITystY2JujLEnrL51VKQVgF9r4bUFvkhQrb0feUF8UgsC9Khb6nxVZP3bSvrzy4oPnlrr40n+qGb/12vfTlrxjH5eeYCCCAAAIIIIAAAghsCgHC+k1xGTkJBBBAAAEEEEBg6wpYcGybtb2xzfrVV+1wLLCvgvqNGthbGxwb7FoNm7Vz/PO779BnPn6ntk831Or2lKeZrrv8Qm2rJbrtrr/W733s02rGgQ7v3eYGxV586Czt2FbXVKOmOAzVrEWqRb7rVx8n1vomVhRG7nNKFfKsRN4q6/NBFb0F8GHoy7fXV6vqXb96GzJbWAsc618/CO+tZU4/y93Q2bmljr56fEFfnk918fUv1PfffPPWvVE5cwQQQAABBBBAAAEEnkSAsJ5bBAEEEEAAAQQQQGDDC1SBfVVdPxzY2/ONFtQPXxBrf2OBvW3Dgf0v//hLNNVI3FDXPC/0jEvO067phu78xDH9zh//pfbvaOjqC89x7W9sv22NmurWkz7wXVA/XQ8Vx6HCKFQcWWV9Is+3tjbFoKLefsrBo4X1vm9V9p6CyFrr+C6YT/NcaZa7R+tj70ry3UPp1tXpZ3pwdllffKitdrxbv/Sf37rh7zVOAAEEEEAAAQQQQACBcQkQ1o9LluMigAACCCCAAAIInHEBC+WrobJWXV9V2G/EQbNPFNjba3f+xs/rxFfv1dJKRyvtrv7heFtL7Z4+d98/6qxtNT1t/w5df9l52taIFfq+mvWaakmkUKWaNV+Nhg2g9ZTEDUVRTX5orww2q473fF+Ba4Mz6FkfBL4CP5C80gX4tq+F8v00VydNpdWwvupt3+6lLsifW+7ob+5f0J8d+5ruuftjZ/ye4AMRQAABBBBAAAEEENgoAoT1G+VKsU4EEEAAAQQQQACBkQTa7fajAnv7u22bIbC387Aqe6uw/+p9x/Sbv/4u/dHH/8pVvUe1mnqdjjqLc7rk8B5deu5eHdq3Q3Wrng8DNWqJGyIb+74aSe5a31gLnFqtoSiOXQBvZfFWXe/7vrWid0G9++NZUO+5NjknB80OWtmrKApXQZ/mpbzS2uAMBtG2ezYrINd8q6vPfmlOHzv2kD5+110jXUN2QgABBBBAAAEEEEBgKwoQ1m/Fq845I4AAAggggAACm1CgaoVjp2ZDZquWOCdOnHBnuxEHzZ56mawlznBg/4Yfv1V/8uljNgpWUZJoeXFBiw8/qOsuPayrjxxQs5GoEUeu3U09iRR7vpKgVK0eKqk3VbOwPo4VBv4jlfSWxleDZV1Q70bMuqp6C/Ldj9vFc2l9qVJZXqibWiuc0q3FftftZa53/fxKV5/50qw+euwh/fpbfklHn37FJrz7OCUEEEAAAQQQQAABBL5xAcL6b9yQIyCAAAIIIIAAAghMiICFxdWg2fn5ebcqq6yvnleh/YQs9yktYziw//l/99P662P3KUkS2ZjX2YceVLayoBsvP0+XHN6rqWaiyPcVWUW99ar3fdXqgWqNphp162GfKHLtbWx4rFXTDwXxq+1wBqX0g3D+kX0Ggb7bXGAvF9hnNuS3HAye7fYz9dJMC62ePvkPs/qTe2d168tfqhe/jCGzT+nC8yYEEEAAAQQQQACBTS9AWL/pLzEniAACCCCAAAIIbC0Bq6Dv9/vupOfm5tyjVdkvLi5uKggL7d/6n35Onzx2r+y5DXltLS2qXJ7VdZcc1JGDezRVT+SVhfxSin1PtSRUfcoG1tbVrCdK4shV1bue9BbYuyGyGrTCWR0y63rarFbSu8De7Wf18xbUr3a59zwX0OdFoTTNXHg/qKzPtNDu6X/fd0L/6yvLuvnFL9bLvu/lm+o6cDIIIIAAAggggAACCKyVAGH9WklyHAQQQAABBBBAAIGJEbDA3jZrh1MNmR3uZT8xC30KCwnD8OS7/ss7f1l/9unPa3rbtAvK2ysrCttzuuqCfTp66Cw1arEL67N2V1NTdSWNumq1WFONuhpJ7NrjWEjvAntXWW/tcB4J6i28X03qXTA/COsHPewHYb7F8o8Mmy0LuXX00tQNnrUBs4vtvv7q3uP65FeXdcXRI/qPv/jmp3DWvAUBBBBAAAEEEEAAgc0vQFi/+a8xZ4gAAggggAACCGw5AWuHU/Wst8B+eXnZGfR6vQ0/aNbOwwJ7+/nvd31Iv3H7+12lvMXmadqX317QwR013XDZeWrWY6nIlfdTNaen3IDYqUZNzVrsqurtx1rkWFA/qKwf9K4fVM8PQvvB5rl+9PY3F9bbfhbsW9v61d/bXkVZumL7PC+02Gq750udvv7n57+uv32gpbTX1V0f+eiWux85YQQQQAABBBBAAAEERhEgrB9FiX0QQAABBBBAAAEENoxANWjWete3Wi23bquurwL7quq+etwwJ3bKQi2s/4uP36Nf+b33KQhDVxUvFYrStrYHqZ57zRFNN2oq89QF+VGcuGDefleLI9WSSEkUKY7CQVgfBicr5l2VfdUSR4OQXp6vohz0rrcfO6ZV0VsgX+SFG2Dr6uy9Qf/6NM3V6vY1v9JxYf3nH2qr08/03+66e6OSs24EEEAAAQQQQAABBMYqQFg/Vl4OjgACCCCAAAIIILAeAlVgb9X1w4F99XyjB/WVqQX2r7rlh5UW5cmwvuEXmvG6+uYrztN0I1GRpy6Ej6JYURSoHkeu/U0tjlVLYhfcW1Af+IEL6Kve9b5nVfKprBNO4Ida7mSaX+5qpdNXu5dqaWXw3AJ7O8bh/Tu0b+e0a69jib0dy9rgfOX4oj7xua/qCw93tdLL9M63vFmXXXHletwWfCYCCCCAAAIIIIAAAhMtQFg/0ZeHxSGAAAIIIIAAAgg8VYEqkO92uyf71lf96+13m2X70R/712qlhQvIy6JQ4hU6p1HoWRcdcGF9maXyg1Cx9ah3obynKAyVxLHqtUT1ZBDiW+sbN2g28BQE1vgmtwmyyrJCD8619I8PL7vXrRI/y3O1u6l6ae5a3mRFqbmljrY3a9oz09SemSntmG64gbbdfqY7/vSY7p3tqZ3muvUHXqGX3/zKzcLPeSCAAAIIIIAAAgggsGYChPVrRsmBEEAAAQQQQAABBCZNwAL7fr/v+tQPD5q1dW6WwP5d73qH/vbv7lOWDcL1oMx0brPUNRfu17amtcHJFEbWnz5WFFirHLmwvpYkg3Y4tUcGzVqQb2G9HScvShe028/CSleLK13Z26PQVxgOBszaNmiLMzju8fmWHp5vuVDftkP7dmj/rm06dv/Dev9f3+9C/df80KsI6yftfyisBwEEEEAAAQQQQGAiBAjrJ+IysAgEEEAAAQQQQACBtRYYboWTpunJgbMnTpzQZulbb2b33HO37vzIXa6vfJrn8vJMh6cKXXPBPs1M1+UVuWuBY61vQjcY1lMYWFi/OmQ2CRVH0Wr4bl3n7TiFC+jnlmxIbOn62zfrkRpJpDB4ZLCsNay3P4Nm9fbgq58VWlrpaW65o24vddX8u2emdXypo0984UGdd8HF+qW3vG2tLzfHQwABBBBAAAEEEEBgwwsQ1m/4S8gJIIAAAggggAACCDyWwKmDZq3Cvt1uu13n5+dPvmWj96+/56P36M4Pf8RVzrc7HRVZqnOa0jOetlu7Z5ouxLcw3g2S9a2XvLW6Cdz+STwI6m2grG1W+b7S7mluqeX6ze/c3lTTKu+tmt6G0Pq+sqJwrW/cZFmL6svBoFmr1o+iUP00V2G/9OTa5HS6qZZaPbW6qZr1WH/+xYf07js+wk2LAAIIIIAAAggggAACpwgQ1nNLIIAAAggggAACCGxagSqIt6Detrm5uZMV9ouLi5vivO+97z699R3vVBQG6vR6ytK+9tU9PeO8QQsaC+gtkLe+9IHnn+xNHycW4A8q5W1A7Uq77yrhrbtNox6rbq+HgWt748na4wyq8qvnVXg/PJTW1mA/KgtXkd/tpy64tx8L7b9+YtlV3J//zOfrOd/5sk3hz0kggAACCCCAAAIIILBWAoT1ayXJcRBAAAEEEEAAAQQmUmB40KwtcHZ29mSFfavVmsg1n+6ibnnta10o389y16N/VyJdc2haB8+aURINKt4tRLfKeN+zYbKe+51V2Jfy9PUTi66CvllP3D6JGzjrufY3kU2blVzgHoaBCkm+N6i0d78vCtfL3vrfTzVqrmLfKvG90vreW9X9oE1OVmSuWr/VaWmx1dPuS5+jS2540emeKvsjgAACCCCAAAIIILBpBQjrN+2l5cQQQAABBBBAAAEEKoFer+eeVkNlbdhs1RJnMwT2v/z2t8sq7NOicGH9dFjqmoNTOv/ALtXjQQucQSV8IM/1rbce81ZlH7i+9NYax8L57c2aphqJGknsgvmyLFQUpdK8XG2VY4+BgihSnluH+tIF+55KxVGgug2tTSL3BYFV8Rd5obwctM2xfvr9LHPhfr/fk+dHuuL73sRNigACCCCAAAIIIIAAAqsChPXcCggggAACCCCAAAJbRsBCewvs8zzXcGBfhfgbFeJDH/5j/fGHP6Lc81xYX/dyXXXOlM7bt0O7tjddkG4V8xa0WysbK3a3oH5+xSxK7Z5paNpVxUeuQt+q6LtpNmh7Y1X0vq9aLZFXZq5XvbXN8fxQeZa7LwPqtci1y7H3W1hfj2PXBsfCejeAVoXSNFcvzZTb79OeSs/XrkueowNXPnejsrNuBBBAAAEEEEAAAQTWVICwfk05ORgCCCCAAAIIIIDAJAtYgNzpdFxgb6H28vKyW24V4k/y2p9obf/1D+/UR+65W1brbhXsQdbTlQemdOSc3dq7c9oF6S6s9wOVnuda03T6hZbbHR3et1P1moXrUmqV72WpOI7dFxrW0sYq7q3hje0TBZ667l8pBG6fLCtcm5xmoybfL1xrncS12/GU5bkL9v0wkO95smY61lPfAnurxLf2REGY6LKXUV2/Ue871o0AAggggAACCCCwtgKE9WvrydEQQAABBBBAAAEEJlTAgnrbLIS21jcW2ltIXwX2Fh5X/e0n9BQed1mf+/zn9Za3vdW1tkmtRXy3rSsOTOuCAzt1eN8OhcHq4Ff5yotCnbTQQ/PLuvjwXsVx6AbLWsubflaolthw2dhVw0dh6Crr7dEGztrgWGtpkxWl6vW6q6y34H262ZDKXKEbZuu7dbjBskXuWu74waA6v8hznZid09RUw1XaW3X/7qc/V+dc9byNRs56EUAAAQQQQAABBBBYcwHC+jUn5YAIIIAAAggggAACkypggb2F9VZVX/Wqt3Y4w33rHy+wr9VqjwrzJy3Y/95X3Oyq3DOrkO8MwvqjB/fo3P07lMTWsz5wvedb3VSzS20dPbTXhehRFKvT6Sq3i1YWSqJIoVdqaqrpQvqsGFTIN5JEaZq6qnzPQvnYAv1SXilNTzXde238rIX/NrTWeuNbWO979lIum1Nr/e8XF5fkeVaFn7gWPEEQ66pX/MKk3jKsCwEEEEAAAQQQQACBMyZAWH/GqPkgBBBAAAEEEEAAgUkQsJDdwnobdGpBvW1WXf94g2abzaYL+G1LksRV49s2aZX4P/dz/0FfuO8+Vx2fdju6dP+ULjl3r46cs0u1OHIB+vxyxwX1Fx7e64bIWhV9muXqdFNZjbwNhk0iq6S3n8CF61YhX4sTF8xbaxsL6hu1mur1mgvj017fDaO1ljku7HfHzNxAWmuf41mab1X3LqzPXS/8fr+tIrcVRZJ8nXX583X4Gc+fhNuDNSCAAAIIIIAAAgggsG4ChPXrRs8HI4AAAggggAACCKyXgAXtw4NmbR3tdvtRgb1V0ttAVtsajcbJwN4qyq2Fjm2T1Ov+zve/T+//4AfV6aUq0lRP213XFefvc4G9Vcu3e6nuf2hel11wQNON+qAXve+7qvpO33rVS1EYqVGzH+tHnykMQxem26BZC+vtjwX8tTgYVMv7vhskmxVWXT+lfq/nwno3UjbP1KjXVBaZsn5PYeS79+d56qr1u52OfC9SnpUK/EjP+sG3rNftwOcigAACCCCAAAIIIDARAoT1E3EZWAQCCCCAAAIIIIDAmRaoKuQttK8q7C2wr6roLaC3rQrsZ2ZmXEV+tVW97u09ttlx1nP7ozvfp9vf/4fq9FMVWaZ907GuObJPVx89x4XyX35gTuedvVvbp5sKg8HAWQvhW622ulmmqakpt19Zesr6fRfKW9hu1fT2rxDsPVZVn8SRoqCUiswF9klSV5zUXS97C/Qt4LdKe2uZY9X7RZEpz/oW06sMIhVZKnn2LxNSpf2+ysK3gnztv+qFOu9Z37aehHw2AggggAACCCCAAALrKkBYv678fDgCCCCAAAIIIIDAegpUgb21wKnC9+FAfteuXY8K7K3a3kJo22y/4ZB/vQxN7pIAACAASURBVAP7v//iMb3xTW/SYscC8EIzia9rLtyvGy47V3PLHRV5oXMP7FEchS6Utx+vLNVaaalfZKrVtynPM1dxb0NokzDSVKOhMsiU9TI1krpa3a7qUzVFZaFieUle6Glm1241mlPuPYMvNqwPva+013OP3TRVEpauwr5feOrnpRKr2HfF+rk6bVtbKWua8+xb3r6etwOfjQACCCCAAAIIIIDAugoQ1q8rPx+OAAIIIIAAAgggsF4C1r7FtqqlzdLSkmuFY9tgeKpclfi2bdvc86rCfrgNjr3HNgv6Lfhf7z723/9936PZ5UGFfy3wdMOlB3TtpYd17EsP6uihfdqzc9qdh1XUB9ZQvihl5+AFnnIvVpZmCgPPDYPdNlXTdLMh+ZGyfmEZvDLliuJAfrerdHFJMzsbmtoxo7g25Rzt2EEYyPc8VzVvb2obc56rHnvK8kLdTErC2FXfl2Wmbq+jIivkFaXOvvqf6vzrvn29bgk+FwEEEEAAAQQQQACBdRUgrF9Xfj4cAQQQQAABBBBAYL0ELKyvWt5Uw2UtcK6q7aenp0+G9FVgX63V3le9Z3Z21v3agn4L622rHs/0ub3q5f9cD8y1B5XznnT9Rfv1zIsP6WvHF3T03H0ufA8Cz4XpVvVe5rmWFxcVxL6rek/T3LW/qdci7d+7S6EvLS73FQaRa3OTFpnioFTRaikJCtWanqamtiuIbAhvKfv+I04GX3R0WisujLfWN3nuK4rdtwPK8lJpHqgWh26N/b5V1meuuj7wPH3Tv3rXmWbj8xBAAAEEEEAAAQQQmAgBwvqJuAwsAgEEEEAAAQQQQGA9BKrqemtpU/Wcr9rgWCBfhfRWTV9V1lfrtLB+ZWXF/XV+ft49VkH/eoX11rf+137rd1xobtXz1x/dp90zDU03ajpyaK/qSSKbFWthfRgFytNM3c6K5JfqFxak2/sCBfK0/6zdiqJAKj310mxQjW8V+N2WojLXzLaGPL9UEPkK4rqCIJHv+coLz72vNXdCtchTGYRa6fRVq9dVeHLtcvqpHTZQEnjyvML1tE/7uSzOP/jMb9eRZ3/HetwOfCYCCCCAAAIIIIAAAusqQFi/rvx8OAIIIIAAAggggMB6CzxWYD8czFufetuGf1cF+sNtcKrn6xXU2xrv/sD79Fvvfq9avUGF/3VH9ykOfR05eJbOPXu3a+tj01xtUKx9AWGDaPvdlnIVSktPRekrTQv58jTdaGjbVF1h6GtucUm1KHR/77eXtGPblLZNzSjNShVeKi8sFESBQq+mVrvv/sVCLWsrsnBenrp5X1EtkufH6vVzV0VvlfxJ4CuuxUqzVHlmg2hLxaGn5/zor633bcHnI4AAAggggAACCCBwxgUI6884OR+IAAIIIIAAAgggMGkCVWBvIXMVxFd9622tLuS2Duyrfe5tv6oS//jx4+61SWiDY+u4+aXfrRPLPTe/9VkX7lOa9nXd05+ms8+aUeAHKorcffHg+4GrZO92V1Sq0GIrVdJouLA+jmJ5KrVzqiY/9JRlhRphoNgrVJZ9bd9uve/rCuO6siyV/L78IJdyX8pjtbKu4jJXzfdVi3zlXq4iLJUVgbrt1FX3F0WhtJepOTWlwveVpX31+5nrpX/omS/S0Ru+c9JuE9aDAAIIIIAAAggggMBYBQjrx8rLwRFAAAEEEEAAAQQ2ikAVxFfrtUC+CumHz8H2s0A/TdPHbIOznpX1ts4P3/kHetdv/66l4XrmBXtVlrluuOJ87d6xzYXktn4L68vSc2F9r7figvnEKtytT40XqdvPFEahGoHkh74CP9SuWl1Ft6XC66k2XZcXhJIXKwxilTZ41sros1x5L1e/tayy2dRUY1q10AbKFuraFyFlqTItlZeZAkn9bqogjFX4kftSwUxtu+D679CR62mFs1H+t8M6EUAAAQQQQAABBNZGgLB+bRw5CgIIIIAAAggggMAmELAg23qzP9423DLH9pm0Nji2po9+8A796m+/R/0007UXnS2vLHTDledrulmX5LmKe9+3eN5TYUNju23FodTcNqV+lsv3I5XyXeV9TYHyoHBV8HsbTbUWTiiICiUzTYVRojz3XOW9xf6+IuVZrmYz1vLcnLZvb6iM6vKDUGGZuQG1mX14Ubrq/tJ+skKZPGWu/U7qPqcsCu08eFQ3vPTfbII7ilNAAAEEEEAAAQQQQGB0AcL60a3YEwEEEEAAAQQQQGCLCzxWG5zZ2Vmnsry8rKqqfr2r61/xPd+l48s9Pe/KQ8ryUs++/DzVavHJwbM2YDbNS+VprqLbVq3mKWokSmpTytJcoe+7yvworiuqx2otL2vGtx73XcVNX169rtAfVOd74SD8D7zYDYn1wlL9bk9TdrwkUKFQWb90++dlLi/wVOYW2KeuV31hA2z7hbo2dVY2bLaQ70kvecNtW/xu4/QRQAABBBBAAAEEtpoAYf1Wu+KcLwIIIIAAAggggMA3JGCBfdXbvtVquWMtLCy4R/v7egf1tg5rhfP2X/9t3XTpAU3VE1190UHFceTW6Hu++9cD7W7mqu7T1rLqdV9Jra60kPwg0K5tU4qjUMvtVH4tkvqpgk5f09tqKmNPuR9IeaYoSpQWvooiW22xIyVxqNCP1O31tW1bTVEQqiwitTrtwZcAQenWUeS5enmmsijV6+ZabHddv3qr9g8C6ZVv+t1v6DrxZgQQQAABBBBAAAEENpoAYf1Gu2KsFwEEEEAAAQQQQGDdBapAvhoya2F9FdhXv1vPRf7srS/TZ+6f18GztuvSw3t0ybl7VasnLlC3ljU2J9f60vsurF9RHPuKgkiZNccJPe3cuV2RH6r0QqXWZ77TVVTkamyry48CFV6gNM2Ul76Wu6U63Z5qUaBdO7crCQrVokSdbl9REqmexMqyXO1+31XyR4GnXpYqCgO1e6lrj7O43FWr01MY+VIphYGn73r1z+jgBZeuJyOfjQACCCCAAAIIIIDAGRUgrD+j3HwYAggggAACCCCAwGYRsMDeBs0OB/btdtud3noH9m949Uv0lbmO6lZVf8E+XXDObtXqtZNtcOxJmhXy8ky+DX7t9xUHoXy/kJ+Eips1F7jnClybGq/bdj3v7fdBEGqx1dNKL9PXHprTSjfXw3OLbr8jB3bq6ovPdS107AsBhYGrnPd8T+2OBfJ9xb7vBtLmhbWv97TUamthpecC/XoSyvNtoK2nG77te/QtL/rezXK7cB4IIIAAAggggAACCDypAGH9kxKxAwIIIIAAAggggAACjxaoetd3Oh03GNUebbO+9VVrnPVsh/PiF71AURRq/65pHT24W+cf2KMwDuV5NjjWBsvmyiysz1IXrD8wu6Q901OaqYfKfCkNrHreV6dfKAl87ZtpuPY4mR/q4bllrfQzff3hRX39+LxyL1ASR2q3Ozr/nD161iXnKvI95UUh+9PvF1pY6ejLD865480t91SPfMVxqCzP3ZcGvbRww22j0Nf2eqxd2xv6zpfcrOd/98u59RBAAAEEEEAAAQQQ2DIChPVb5lJzoggggAACCCCAAAJrJTA8aNbCeQvrq6p6e1zvQbMfvON2/eZt79F5Z03r0nP36PyDexXFsawJjrxSWbfvgvKi11VRSvcfX9KemSnFfqnID9RKMz3Y6miplaoRhzpyzm73/ocWWnpwbln9XOr0UvX6qcIw0L59Z+mh47NqJDXNTNdlvWysWv74woqK0kL/zA2NzawnvifXCsf3faV54b5AUGmPcsH9WdtrSqJQQeDp6ZdfrV9827vW6rJxHAQQQAABBBBAAAEEJlqAsH6iLw+LQwABBBBAAAEEEJhUAQvsrX2MVdbbtrKyovn5efe817O2Ltm6Lf1Dd9yu3/it23TJwZ06f/9OXfi0A/KDUJaIp72+0m5PZZGpzDMtd/v6h4eWtHvndnW7Hc0vddTPPZW+lOWlvLLUdC1QNysVxLF6aa40l/KiVJZ78gPrW1+oKEtXfe9Z03mL663XvfXC8axHfmmd8t1zC+bd5lkbnGrgrbXNKa3IXzuascLAl+957pjf/y9/WD/wg69eN0s+GAEEEEAAAQQQQACBMyVAWH+mpPkcBBBAAAEEEEAAgU0jUFXWV2H9cBucpaUld57rGdbb57/4O16oc3Y1dcmhs3TBeWdLhRTEkVYWl1T0+q7C3Srg57s93f/wivwwUlFYm5quGxzre6Xl6Za6u/MpPfvxVchXt58r8xK3v9vLgnn7AN/CepfDu0r5yskCfAvrbTBtFeLbo+fZse2zXDce2VGS0HftcCzbt1df9UO36JZbb9009w4nggACCCCAAAIIIIDA4wkQ1nNvIIAAAggggAACCCBwmgLDbXBsmKxV1U9SGxw7nbf9ws/qvs//ja4+ckCHzt6jPM0V1SMtzy3ISuOD0FfgeeqXpR5Y7OnLs8tK81J5Ya1yPBfWW+xuWX2WF+rlFsdbWO+5H3nBI1Xy8lzwbsNh7T0u5B+qrrcqeQviq2C/em2w3+C1wX+sDY8de/B+W89rXvMa/ciP/MhpXiF2RwABBBBAAAEEEEBg4wkQ1m+8a8aKEUAAAQQQQAABBCZAwAL7asCsLWd2dta1v7Ftvdvg2Bru+sD7dNedt+uaCw5oz0xzENY3EvVbbeVZ7trMxL6vwvf18EpfX3hgwQX3Fsin/dzq5JW6anepbwH+aoLuWcm8a2djn2LV8RbUr8bu/urzQTH+ySp6e91V1A9+efK1wV5VWL/6Jpfal65Fjr3Pwnr7YUMAAQQQQAABBBBAYLMLENZv9ivM+SGAAAIIIIAAAgisuUDV4sba4FhlvT3aZtX1k9IG5yt//wW98xd/Rpcf3qupWuTa4Hi+J9967Re5C8lj62FflFrqZvrigwvqlb6W+6Ub/NovrA5+8MeF8xbKr0racNiTLW6Gwnr7veuKY0n7Y4T11e9c+5zVnvaDT6mC+qFe966Vjqdrr71W733ve9f8GnJABBBAAAEEEEAAAQQmTYCwftKuCOtBAAEEEEAAAQQQmEiBKpy2xeV57gJ6C53tcWFhwf3OtuGq+vXsW/+Jj35AH/vgH2jv9qb2TNcVrLahCVxi7rkw3qrnO71MK91Ux1t9PdzJtdSzIH3Qc97l9OVqtfxqKF9V0Q9fpKq6vnqtCuLNpwrmzWl5edl5nXoM279erysMQ9fr3/7Fgv29lsS68aabdPvtvz+R9wSLQgABBBBAAAEEEEBgLQUI69dSk2MhgAACCCCAAAIIbGoBC5WrUN5C51ar5cJ5e171rDcAC5zXM6i3NVhY/xcf/YCyNNN5u6dVj2PlRaE8L5Rl0vGltrppoU6W6+F2rqW+DYD1XZBu53hqAO+636y+bgG8q6JfrZ63fatqezvvNE1dMG//6mC4Av/xbo5Tw/v9O6dUloVe//rX6wduee2mvqc4OQQQQAABBBBAAAEEKgHCeu4FBBBAAAEEEEAAAQROQ8DC56rVTRXS22PVr94C6knZ3vEzt6jf72k6CrSjkSjwA9fi5sRKT8cXO5pt97XUr3rTe65NzmCo7KAtTRXCn/w/D0OhfPW67Vt9cWFfXoy6DQf0tShQsxbqtT/xU2okgV79mp8Y9TDshwACCCCAAAIIIIDAphEgrN80l5ITQQABBBBAAAEEEBinwHClvIXTVWBvIb1VkVevr3dF/bDBp/7sLn36T/5I8wsr2jedKAxiVwH/qS8d10pf6mTWv17KBtNcTwb09sT2q6rrLZAfrrS3ynr7UmJ+fv5ksP9k9qdWz29vRLr1R39SO5qJbn3tTz7Z23kdAQQQQAABBBBAAIFNL0BYv+kvMSeIAAIIIIAAAggg8I0IVFXmw33q7XjDveqH+9Tba5MU2H/yTz+sT/2PD2llqa1mHOvLcx3940JXls/npVSUvmzIa+mGvD5SUR/H8aN6y1tAb5Xz9sXEKNup4Xwt8nX9DTfqud/yzbr2+mfr2utvGOUw7IMAAggggAACCCCAwJYRIKzfMpeaE0UAAQQQQAABBBB4KgLDYX0V0ldV9danvupVP4mV9dX5/sq//2E98NCiHlrJNbvcVm4BvSukt/8a9J6vgvqqoj6KIlddb/3n7Xzt/IaH7A5bPtbQWXv9m7/pJt10k/3cqOuffeNT4ec9CCCAAAIIIIAAAghsGQHC+i1zqTlRBBBAAAEEEEAAgacqUA2WtWp626wFzMLCgntuYf0k9al/rHP8tTe/UZ/77Gc03yu12E5Vrg6K9QdTY91bhtvcBEHgwvmVlRVZRb1towyKtVD+xhtvcl8BvO71r3+q3LwPAQQQQAABBBBAAIEtKUBYvyUvOyeNAAIIIIAAAgggcLoCVeV8FcxbkH3ixImT4f3pHu9M7f93xz6nN7/xdSrKUmkZ6PhyT34QnBweOxzSWyW9nae1u3m8KvrhdQe+p5/66dfJ5tL+9OsI58/UNeVzEEAAAQQQQAABBDanAGH95ryunBUCCCCAAAIIIIDAGASqwL5qg2PV9VUbnEmurv8X/+yFygvrT1+qlXuust73B4H98BBZOxfrzf94WxXOV49jIOaQCCCAAAIIIIAAAghsWQHC+i176TlxBBBAAAEEEEAAgdMRqCrNO52Oe1sV2NvA1WrA7CQNlh0+t99/73v0/tt/142P7Wal/Ljm+tFbUG9tbmzddg7Dm71mofxrf+zH3a9f8E+ep+uezVDY07ln2BcBBBBAAAEEEEAAgdMRIKw/HS32RQABBBBAAAEEENiyAsODZq1NjG2zs7PucXjI7CQG9u99z7v1B7/3HrfWXlYqTGruuf1rADuvakDsoUOHdPTIBbr8yqt0+dMv0TOvvV4zMzOq1Qb7h2G4Za8/J44AAggggAACCCCAwLgFCOvHLczxEUAAAQQQQAABBDaNQBXYV2G99a2fn58fhOCrlemTGNbb+l74vG91lfVpXrp2OFVA/4IXvEAXXXTRyR/bd/v27e6c6vW6e9y5c6d7jOOYwH7T3M2cCAIIIIAAAggggMCkCRDWT9oVYT0IIIAAAggggAACEylQBfX9ft+t79Q2OFUrnIlcvKT3vPt3dNttt+mKK6/SlVde6Zb5yle+8lHLHa6ct+fT09NqNBpunx07drjHYHU47aSeJ+tCAAEEEEAAAQQQQGCjChDWb9Qrx7oRQAABBBBAAAEEzqjAcBucaphs1QbH+tZXFfWTWln/2c9+9mRI/0RwVWBfPe7du/dkhX2z2XzUW6vq/DN6IfgwBBBAAAEEEEAAAQQ2qQBh/Sa9sJwWAggggAACCCCAwNoLDA+ZrVrhLCwsuA+q/j6pYf3paFhQb8G8tb2xbdeuXe4xiiL3O0L609FkXwQQQAABBBBAAAEERhMgrB/Nib0QQAABBBBAAAEEEHACVRhv1fVVUN/pdFzP+qrifqNSnVo5b21wkiRxp0MbnI16VVk3AggggAACCCCAwEYRIKzfKFeKdSKAAAIIIIAAAghMjEAV2Fvf+iqwb7fbbn0bMbA/NaSv+tTb+VhVve/77tysqt561lcbFfYTc0uyEAQQQAABBBBAAIFNIEBYvwkuIqeAAAIIIIAAAgggcGYFrB2OVdNX4bwNnbW+9VZdv5EC++GQfjigt3OYmZk5iWoBfa1Wc39nwOyZvdf4NAQQQAABBBBAAIGtI0BYv3WuNWeKAAIIIIAAAgggsAYCw4Nmqz71Ftxbtb0F9nmeT0RgXw2ItcWc2kd/1JC+CuirkH74mGtAySEQQAABBBBAAAEEEEBgSICwntsBAQQQQAABBBBAAIHTFLDAvgrlrRWObVUbnPUM7IfDdQvoLVyvgvqq93x1qk9UST98HNv/1PeeJhe7I4AAAggggAACCCCAwAgChPUjILELAggggAACCCCAAAKnClQV9tYCp6qwHw7sq5Y4p1a1j0NyuFLevkSwIN4ebQ02JNbWaJutZTikH251Y68Ph/QE9OO4UhwTAQQQQAABBBBAAIHHFyCs5+5AAAEEEEAAAQQQQOApCjxZYG+HtcB8XIH947WzsaDegvgqpLc1VINhq9eGT5mQ/ineALwNAQQQQAABBBBAAIE1FCCsX0NMDoUAAggggAACCCCw9QSqIN5C8FMr7BcWFhyI7XM6gf0T9Zu3443Sc97WYyF8mqZuDRbc1+t197x6bfhqUUm/9e5dzhgBBBBAAAEEEEBgsgQI6yfrerAaBBBAAAEEEEAAgQ0ocGpgb2H4cEuc6vUnC+wfr+e8vW84oDeiUXrOV3314zg+GdhXz6vXCOk34A3HkhFAAAEEEEAAAQQ2pQBh/aa8rJwUAggggAACCCCAwJkWqIL4qoe9tZ7pdDpuGVZx/0RBfRXEnxqgD/ecr94/as95+1wL4qtWPZVH9RnD1ftn2orPQwABBBBAAAEEEEAAgf9fgLCeuwIBBBBAAAEEEEAAgTUSqAL1brfrjmhtcJaXl08G9qd+zBP1nK9C+WpQrfWcr4L20x0MWwX2nuet0ZlyGAQQQAABBBBAAAEEEFhrAcL6tRbleAgggAACCCCAAAJbWsACewvVhwP7qiVO1dN+1J7z1VDYalDscM95Q2Yw7Ja+1Th5BBBAAAEEEEAAgU0mQFi/yS4op4MAAggggAACCCCw/gJVNfxwYF9VxVevjdpz3gbEWrhfBfb0nF//68sKEEAAAQQQQAABBBAYhwBh/ThUOSYCCCCAAAIIIIDAlheoQnkL221bWVlxQ2ctpK9eG6WdjbWwsaB/uA2OHY+e81v+FgMAAQQQQAABBBBAYJMJENZvsgvK6SCAAAIIIIAAAghMjsDw0FlbVVVpb9XxVaW9/f7J2tnQc35yrikrQQABBBBAAAEEEEBgXAKE9eOS5bgIIIAAAggggAACCEgaDuwtpB9uZzMc2CdJghcCCCCAAAIIIIAAAghsYQHC+i188Tl1BBBAAAEEEEAAgTMjUFXG087mzHjzKQgggAACCCCAAAIIbEQBwvqNeNVYMwIIIIAAAggggMCGE6gC+2rhnudtuHNgwQgggAACCCCAAAIIIDA+AcL68dlyZAQQQAABBBBAAAEEEEAAAQQQQAABBBBAAAEERhIgrB+JiZ0QQAABBBBAAAEEEEAAAQQQQAABBBBAAAEEEBifAGH9+Gw5MgIIIIAAAggggAACCCCAAAIIIIAAAggggAACIwkQ1o/ExE4IIIAAAggggAACCCCAAAIIIIAAAggggAACCIxPgLB+fLYcGQEEEEAAAQQQQAABBBBAAAEEEEAAAQQQQACBkQQI60diYicEEEAAAQQQQAABBBBAAAEEEEAAAQQQQAABBMYnQFg/PluOjAACCCCAAAIIIIAAAggggAACCCCAAAIIIIDASAKE9SMxsRMCCCCAAAIIIIAAAggggAACCCCAAAIIIIAAAuMTIKwfny1HRgABBBBAAAEEEEAAAQQQQAABBBBAAAEEEEBgJAHC+pGY2AkBBBBAAAEEEEAAAQQQQAABBBBAAAEEEEAAgfEJENaPz5YjI4AAAggggAACCCCAAAIIIIAAAggggAACCCAwkgBh/UhM7IQAAggggAACCCCAAAIIIIAAAggggAACCCCAwPgECOvHZ8uREUAAAQQQQAABBBBAAAEEEEAAAQQQQAABBBAYSYCwfiQmdkIAAQQQQAABBBBAAAEEEEAAAQQQQAABBBBAYHwChPXjs+XICCCAAAIIIIAAAggggAACCCCAAAIIIIAAAgiMJEBYPxITOyGAAAIIIIAAAggggAACCCCAAAIIIIAAAgggMD4Bwvrx2XJkBBBAAAEEEEAAAQQQQAABBBBAAAEEEEAAAQRGEiCsH4mJnRBAAAEEEEAAAQQQQAABBBBAAAEEEEAAAQQQGJ8AYf34bDkyAggggAACCCCAAAIIIIAAAggggAACCCCAAAIjCRDWj8TETggggAACCCCAAAIIIIAAAggggAACCCCAAAIIjE+AsH58thwZAQQQQAABBBBAAAEEEEAAAQQQQAABBBBAAIGRBAjrR2JiJwQQQAABBBBAAAEEEEAAAQQQQAABBBBAAAEExidAWD8+W46MAAIIIIAAAggggAACCCCAAAIIIIAAAggggMBIAoT1IzGxEwIIIIAAAggggAACCCCAAAIIIIAAAggggAAC4xMgrB+fLUdGAAEEEEAAAQQQQAABBBBAAAEEEEAAAQQQQGAkAcL6kZjYCQEEEEAAAQQQQAABBBBAAAEEEEAAAQQQQACB8QkQ1o/PliMjgAACCCCAAAIIIIAAAggggAACCCCAAAIIIDCSAGH9SEzshAACCCCAAAIIIIAAAggggAACCCCAAAIIIIDA+AQI68dny5ERQAABBBBAAAEEEEAAAQQQQAABBBBAAAEEEBhJgLB+JCZ2QgABBBBAAAEEEEAAAQQQQAABBBBAAAEEEEBgfAKE9eOz5cgIIIAAAggggAACCCCAAAIIIIAAAggggAACCIwkQFg/EhM7IYAAAggggAACCCCAAAIIIIAAAggggAACCCAwPgHC+vHZcmQEEEAAAQQQQAABBBBAAAEEEEAAAQQQQAABBEYSIKwfiYmdEEAAAQQQQAABBBBAAAEEEEAAAQQQQAABBBAYnwBh/fhsOTICCCCAAAIIIIAAAggggAACCCCAAAIIIIAAAiMJENaPxMROCCCAAAIIIIAAAggggAACCCCAAAIIIIAAAgiMT4Cwfny2HBkBBBBAAAEEEEAAAQQQQAABBBBAAAEEEEAAgZEECOtHYmInBBBAAAEEEEAAAQQQQAABBBBAAAEEEEAAAQTGJ0BYPz5bjowAAggggAACCCCAAAIIIIAAAggggAACCCCAwEgChPUjMbETAggggAACCCCAAAIIIIAAAggggAACCCCAAALjEyCsH58tR0YAAQQQQAABBBBAAAEEEEAAAQQQQAABBBBAYCQBwvqRmNgJAQQQQAABBBBAAAEEEEAAAQQQQAABBBBAwlufCwAAAexJREFUAIHxCRDWj8+WIyOAAAIIIIAAAggggAACCCCAAAIIIIAAAgggMJIAYf1ITOyEAAIIIIAAAggggAACCCCAAAIIIIAAAggggMD4BAjrx2fLkRFAAAEEEEAAAQQQQAABBBBAAAEEEEAAAQQQGEmAsH4kJnZCAAEEEEAAAQQQQAABBBBAAAEEEEAAAQQQQGB8AoT147PlyAgggAACCCCAAAIIIIAAAggggAACCCCAAAIIjCRAWD8SEzshgAACCCCAAAIIIIAAAggggAACCCCAAAIIIDA+AcL68dlyZAQQQAABBBBAAAEEEEAAAQQQQAABBBBAAAEERhIgrB+JiZ0QQAABBBBAAAEEEEAAAQQQQAABBBBAAAEEEBifAGH9+Gw5MgIIIIAAAggggAACCCCAAAIIIIAAAggggAACIwkQ1o/ExE4IIIAAAggggAACCCCAAAIIIIAAAggggAACCIxPgLB+fLYcGQEEEEAAAQQQQAABBBBAAAEEEEAAAQQQQACBkQQI60diYicEEEAAAQQQQAABBBBAAAEEEEAAAQQQQAABBMYnQFg/PluOjAACCCCAAAIIIIAAAggggAACCCCAAAIIIIDASAKE9SMxsRMCCCCAAAIIIIAAAggggAACCCCAAAIIIIAAAuMT+H9FcoKFN+sfE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Google Shape;812;p37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smtClean="0"/>
              <a:t>Simple Animation</a:t>
            </a:r>
            <a:endParaRPr dirty="0"/>
          </a:p>
        </p:txBody>
      </p:sp>
      <p:sp>
        <p:nvSpPr>
          <p:cNvPr id="47" name="Google Shape;813;p37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214130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smtClean="0"/>
              <a:t>GSAP</a:t>
            </a:r>
            <a:endParaRPr dirty="0"/>
          </a:p>
        </p:txBody>
      </p:sp>
      <p:sp>
        <p:nvSpPr>
          <p:cNvPr id="48" name="Google Shape;815;p37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3429459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300"/>
            </a:pPr>
            <a:r>
              <a:rPr lang="en" b="1" dirty="0">
                <a:solidFill>
                  <a:schemeClr val="accent2"/>
                </a:solidFill>
              </a:rPr>
              <a:t>Examples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50" name="Google Shape;1554;p60"/>
          <p:cNvSpPr txBox="1">
            <a:spLocks noGrp="1"/>
          </p:cNvSpPr>
          <p:nvPr>
            <p:ph type="body" idx="1"/>
          </p:nvPr>
        </p:nvSpPr>
        <p:spPr>
          <a:xfrm>
            <a:off x="733837" y="1489950"/>
            <a:ext cx="7488900" cy="3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 smtClean="0"/>
              <a:t>   import gsap from “gsap”</a:t>
            </a:r>
          </a:p>
          <a:p>
            <a:pPr marL="0" indent="0">
              <a:buNone/>
            </a:pPr>
            <a:endParaRPr lang="en" dirty="0" smtClean="0"/>
          </a:p>
          <a:p>
            <a:pPr marL="139700" indent="0">
              <a:buNone/>
            </a:pPr>
            <a:r>
              <a:rPr lang="en-US" dirty="0" smtClean="0"/>
              <a:t>&lt;The scene /&gt;</a:t>
            </a:r>
            <a:endParaRPr lang="en-US" dirty="0"/>
          </a:p>
          <a:p>
            <a:pPr marL="0" indent="0">
              <a:buNone/>
            </a:pPr>
            <a:endParaRPr lang="en" dirty="0" smtClean="0"/>
          </a:p>
          <a:p>
            <a:pPr marL="139700" indent="0">
              <a:buNone/>
            </a:pPr>
            <a:r>
              <a:rPr lang="en-US" dirty="0" smtClean="0"/>
              <a:t>    gsap.to(</a:t>
            </a:r>
            <a:r>
              <a:rPr lang="en-US" dirty="0" err="1" smtClean="0"/>
              <a:t>cube.position</a:t>
            </a:r>
            <a:r>
              <a:rPr lang="en-US" dirty="0"/>
              <a:t>, { duration: 1, delay: 0, x: 1 })</a:t>
            </a:r>
          </a:p>
          <a:p>
            <a:pPr marL="139700" indent="0">
              <a:buNone/>
            </a:pPr>
            <a:r>
              <a:rPr lang="en-US" dirty="0"/>
              <a:t>    gsap.to(</a:t>
            </a:r>
            <a:r>
              <a:rPr lang="en-US" dirty="0" err="1"/>
              <a:t>cube.position</a:t>
            </a:r>
            <a:r>
              <a:rPr lang="en-US" dirty="0"/>
              <a:t>, { duration: 1, delay: 1, y: 1 })</a:t>
            </a:r>
          </a:p>
          <a:p>
            <a:pPr marL="139700" indent="0">
              <a:buNone/>
            </a:pPr>
            <a:r>
              <a:rPr lang="en-US" dirty="0"/>
              <a:t>    gsap.to(</a:t>
            </a:r>
            <a:r>
              <a:rPr lang="en-US" dirty="0" err="1"/>
              <a:t>cube.position</a:t>
            </a:r>
            <a:r>
              <a:rPr lang="en-US" dirty="0"/>
              <a:t>, { duration: 1, delay: 2, x: -1 })</a:t>
            </a:r>
          </a:p>
          <a:p>
            <a:pPr marL="139700" indent="0">
              <a:buNone/>
            </a:pPr>
            <a:r>
              <a:rPr lang="en-US" dirty="0"/>
              <a:t>    gsap.to(</a:t>
            </a:r>
            <a:r>
              <a:rPr lang="en-US" dirty="0" err="1"/>
              <a:t>cube.position</a:t>
            </a:r>
            <a:r>
              <a:rPr lang="en-US" dirty="0"/>
              <a:t>, { duration: 1, delay: 3, y: -1 })</a:t>
            </a:r>
          </a:p>
          <a:p>
            <a:pPr marL="139700" indent="0">
              <a:buNone/>
            </a:pPr>
            <a:r>
              <a:rPr lang="en-US" dirty="0"/>
              <a:t>    gsap.to(</a:t>
            </a:r>
            <a:r>
              <a:rPr lang="en-US" dirty="0" err="1"/>
              <a:t>cube.position</a:t>
            </a:r>
            <a:r>
              <a:rPr lang="en-US" dirty="0"/>
              <a:t>, { duration: 1, delay: 4, x: 2 })</a:t>
            </a:r>
          </a:p>
          <a:p>
            <a:pPr marL="139700" indent="0">
              <a:buNone/>
            </a:pPr>
            <a:r>
              <a:rPr lang="en-US" dirty="0"/>
              <a:t>    gsap.to(</a:t>
            </a:r>
            <a:r>
              <a:rPr lang="en-US" dirty="0" err="1"/>
              <a:t>cube.position</a:t>
            </a:r>
            <a:r>
              <a:rPr lang="en-US" dirty="0"/>
              <a:t>, { duration: 1, delay: 5, y: 2 })</a:t>
            </a:r>
          </a:p>
          <a:p>
            <a:pPr marL="139700" indent="0">
              <a:buNone/>
            </a:pPr>
            <a:r>
              <a:rPr lang="en-US" dirty="0"/>
              <a:t>    gsap.to(</a:t>
            </a:r>
            <a:r>
              <a:rPr lang="en-US" dirty="0" err="1"/>
              <a:t>cube.position</a:t>
            </a:r>
            <a:r>
              <a:rPr lang="en-US" dirty="0"/>
              <a:t>, { duration: 1, delay: 6, x: -2 })</a:t>
            </a:r>
          </a:p>
          <a:p>
            <a:pPr marL="139700" indent="0">
              <a:buNone/>
            </a:pPr>
            <a:r>
              <a:rPr lang="en-US" dirty="0"/>
              <a:t>    gsap.to(</a:t>
            </a:r>
            <a:r>
              <a:rPr lang="en-US" dirty="0" err="1"/>
              <a:t>cube.position</a:t>
            </a:r>
            <a:r>
              <a:rPr lang="en-US" dirty="0"/>
              <a:t>, { duration: 1, delay: 7, y: -2 </a:t>
            </a:r>
            <a:r>
              <a:rPr lang="en-US" dirty="0" smtClean="0"/>
              <a:t>})</a:t>
            </a:r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(){</a:t>
            </a:r>
          </a:p>
          <a:p>
            <a:pPr marL="139700" indent="0">
              <a:buNone/>
            </a:pPr>
            <a:r>
              <a:rPr lang="en-US" dirty="0" err="1" smtClean="0"/>
              <a:t>cube.rotation.x</a:t>
            </a:r>
            <a:r>
              <a:rPr lang="en-US" dirty="0" smtClean="0"/>
              <a:t>-=0.1;</a:t>
            </a:r>
          </a:p>
          <a:p>
            <a:pPr marL="139700" indent="0">
              <a:buNone/>
            </a:pPr>
            <a:r>
              <a:rPr lang="en-US" dirty="0" err="1" smtClean="0"/>
              <a:t>renderer.render</a:t>
            </a:r>
            <a:r>
              <a:rPr lang="en-US" dirty="0" smtClean="0"/>
              <a:t>(</a:t>
            </a:r>
            <a:r>
              <a:rPr lang="en-US" dirty="0" err="1" smtClean="0"/>
              <a:t>scene,camera</a:t>
            </a:r>
            <a:r>
              <a:rPr lang="en-US" dirty="0"/>
              <a:t>)   </a:t>
            </a:r>
          </a:p>
          <a:p>
            <a:pPr marL="139700" indent="0">
              <a:buNone/>
            </a:pPr>
            <a:r>
              <a:rPr lang="en-US" dirty="0" err="1" smtClean="0"/>
              <a:t>window.requestAnimationFrame</a:t>
            </a:r>
            <a:r>
              <a:rPr lang="en-US" dirty="0" smtClean="0"/>
              <a:t>(ticking</a:t>
            </a:r>
            <a:r>
              <a:rPr lang="en-US" dirty="0"/>
              <a:t>);</a:t>
            </a:r>
          </a:p>
          <a:p>
            <a:pPr marL="139700" indent="0">
              <a:buNone/>
            </a:pPr>
            <a:r>
              <a:rPr lang="en-US" smtClean="0"/>
              <a:t>}</a:t>
            </a:r>
            <a:endParaRPr lang="en-US" dirty="0"/>
          </a:p>
          <a:p>
            <a:pPr marL="139700" indent="0">
              <a:buNone/>
            </a:pPr>
            <a:r>
              <a:rPr lang="en-US" smtClean="0"/>
              <a:t>ticking</a:t>
            </a:r>
            <a:r>
              <a:rPr lang="en-US" dirty="0"/>
              <a:t>();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0" indent="0"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42229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59"/>
          <p:cNvSpPr txBox="1">
            <a:spLocks noGrp="1"/>
          </p:cNvSpPr>
          <p:nvPr>
            <p:ph type="ctrTitle"/>
          </p:nvPr>
        </p:nvSpPr>
        <p:spPr>
          <a:xfrm>
            <a:off x="2430000" y="1480702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25" name="Google Shape;1525;p59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526" name="Google Shape;1526;p59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527" name="Google Shape;1527;p59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528" name="Google Shape;1528;p59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529" name="Google Shape;1529;p59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530" name="Google Shape;1530;p59"/>
          <p:cNvGrpSpPr/>
          <p:nvPr/>
        </p:nvGrpSpPr>
        <p:grpSpPr>
          <a:xfrm>
            <a:off x="912697" y="1745326"/>
            <a:ext cx="247486" cy="560689"/>
            <a:chOff x="690709" y="1212543"/>
            <a:chExt cx="222000" cy="502950"/>
          </a:xfrm>
        </p:grpSpPr>
        <p:sp>
          <p:nvSpPr>
            <p:cNvPr id="1531" name="Google Shape;1531;p59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59"/>
          <p:cNvGrpSpPr/>
          <p:nvPr/>
        </p:nvGrpSpPr>
        <p:grpSpPr>
          <a:xfrm>
            <a:off x="7133525" y="3169426"/>
            <a:ext cx="477425" cy="588776"/>
            <a:chOff x="7133525" y="3169426"/>
            <a:chExt cx="477425" cy="588776"/>
          </a:xfrm>
        </p:grpSpPr>
        <p:sp>
          <p:nvSpPr>
            <p:cNvPr id="1534" name="Google Shape;1534;p59"/>
            <p:cNvSpPr/>
            <p:nvPr/>
          </p:nvSpPr>
          <p:spPr>
            <a:xfrm>
              <a:off x="7295950" y="3443201"/>
              <a:ext cx="315000" cy="315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7133525" y="3169426"/>
              <a:ext cx="177900" cy="1779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59"/>
          <p:cNvSpPr txBox="1"/>
          <p:nvPr/>
        </p:nvSpPr>
        <p:spPr>
          <a:xfrm>
            <a:off x="3072000" y="5254415"/>
            <a:ext cx="30000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524;p59"/>
          <p:cNvSpPr txBox="1">
            <a:spLocks noGrp="1"/>
          </p:cNvSpPr>
          <p:nvPr>
            <p:ph type="subTitle" idx="1"/>
          </p:nvPr>
        </p:nvSpPr>
        <p:spPr>
          <a:xfrm>
            <a:off x="2430000" y="3032201"/>
            <a:ext cx="42939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</a:t>
            </a:r>
            <a:r>
              <a:rPr lang="en" dirty="0" smtClean="0"/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 smtClean="0">
                <a:hlinkClick r:id="rId6"/>
              </a:rPr>
              <a:t>EMAIL: </a:t>
            </a:r>
            <a:r>
              <a:rPr lang="en" dirty="0" smtClean="0">
                <a:hlinkClick r:id="rId6"/>
              </a:rPr>
              <a:t>aadnanshahh2001@gmail.com</a:t>
            </a:r>
            <a:endParaRPr lang="en" dirty="0"/>
          </a:p>
          <a:p>
            <a:pPr marL="0" lvl="0" indent="0">
              <a:spcBef>
                <a:spcPts val="1000"/>
              </a:spcBef>
              <a:buClr>
                <a:schemeClr val="lt1"/>
              </a:buClr>
              <a:buSzPts val="1100"/>
            </a:pPr>
            <a:r>
              <a:rPr lang="en-US" b="1" dirty="0" smtClean="0"/>
              <a:t>GITHUB: </a:t>
            </a:r>
            <a:r>
              <a:rPr lang="en-US" dirty="0" smtClean="0"/>
              <a:t>https</a:t>
            </a:r>
            <a:r>
              <a:rPr lang="en-US" dirty="0"/>
              <a:t>://github.com/AdnanShahSahb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5"/>
          <p:cNvSpPr txBox="1">
            <a:spLocks noGrp="1"/>
          </p:cNvSpPr>
          <p:nvPr>
            <p:ph type="title"/>
          </p:nvPr>
        </p:nvSpPr>
        <p:spPr>
          <a:xfrm>
            <a:off x="939873" y="2744314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TOPIC </a:t>
            </a:r>
            <a:r>
              <a:rPr lang="en" dirty="0"/>
              <a:t>5</a:t>
            </a:r>
            <a:r>
              <a:rPr lang="en" smtClean="0"/>
              <a:t>: </a:t>
            </a:r>
            <a:endParaRPr dirty="0"/>
          </a:p>
        </p:txBody>
      </p:sp>
      <p:sp>
        <p:nvSpPr>
          <p:cNvPr id="764" name="Google Shape;764;p3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765" name="Google Shape;765;p35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766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67" name="Google Shape;767;p35"/>
          <p:cNvSpPr/>
          <p:nvPr/>
        </p:nvSpPr>
        <p:spPr>
          <a:xfrm>
            <a:off x="1101598" y="3378727"/>
            <a:ext cx="7043032" cy="6982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Animations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68" name="Google Shape;768;p35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769" name="Google Shape;769;p35">
            <a:hlinkClick r:id="rId5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>
            <a:spLocks noGrp="1"/>
          </p:cNvSpPr>
          <p:nvPr>
            <p:ph type="title"/>
          </p:nvPr>
        </p:nvSpPr>
        <p:spPr>
          <a:xfrm>
            <a:off x="3758765" y="2225850"/>
            <a:ext cx="266000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Simple Animation</a:t>
            </a:r>
            <a:endParaRPr dirty="0"/>
          </a:p>
        </p:txBody>
      </p:sp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cxnSp>
        <p:nvCxnSpPr>
          <p:cNvPr id="783" name="Google Shape;783;p36"/>
          <p:cNvCxnSpPr>
            <a:stCxn id="782" idx="0"/>
            <a:endCxn id="784" idx="1"/>
          </p:cNvCxnSpPr>
          <p:nvPr/>
        </p:nvCxnSpPr>
        <p:spPr>
          <a:xfrm rot="-5400000">
            <a:off x="1739050" y="1909950"/>
            <a:ext cx="985500" cy="701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926372" y="174350"/>
            <a:ext cx="143640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Simple Animation</a:t>
            </a:r>
            <a:endParaRPr dirty="0"/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107969" y="174350"/>
            <a:ext cx="1279498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smtClean="0"/>
              <a:t>GSAP</a:t>
            </a:r>
            <a:endParaRPr dirty="0"/>
          </a:p>
        </p:txBody>
      </p:sp>
      <p:sp>
        <p:nvSpPr>
          <p:cNvPr id="789" name="Google Shape;789;p36"/>
          <p:cNvSpPr/>
          <p:nvPr/>
        </p:nvSpPr>
        <p:spPr>
          <a:xfrm>
            <a:off x="3046853" y="17443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2582600" y="1417225"/>
            <a:ext cx="701700" cy="70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36"/>
          <p:cNvGrpSpPr/>
          <p:nvPr/>
        </p:nvGrpSpPr>
        <p:grpSpPr>
          <a:xfrm>
            <a:off x="2709416" y="1560838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6"/>
          <p:cNvSpPr/>
          <p:nvPr/>
        </p:nvSpPr>
        <p:spPr>
          <a:xfrm>
            <a:off x="3839667" y="1452887"/>
            <a:ext cx="723075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99" name="Google Shape;799;p36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800" name="Google Shape;800;p36"/>
          <p:cNvGrpSpPr/>
          <p:nvPr/>
        </p:nvGrpSpPr>
        <p:grpSpPr>
          <a:xfrm>
            <a:off x="7924977" y="1252056"/>
            <a:ext cx="538061" cy="560627"/>
            <a:chOff x="7924977" y="1252056"/>
            <a:chExt cx="538061" cy="560627"/>
          </a:xfrm>
        </p:grpSpPr>
        <p:sp>
          <p:nvSpPr>
            <p:cNvPr id="801" name="Google Shape;801;p36"/>
            <p:cNvSpPr/>
            <p:nvPr/>
          </p:nvSpPr>
          <p:spPr>
            <a:xfrm>
              <a:off x="7924977" y="1550483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8200839" y="1252056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1271525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95;p36"/>
          <p:cNvSpPr/>
          <p:nvPr/>
        </p:nvSpPr>
        <p:spPr>
          <a:xfrm>
            <a:off x="3839667" y="3146459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2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37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3749805" y="3982677"/>
            <a:ext cx="523393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GreenSock Animation Platform (GSAP)</a:t>
            </a:r>
            <a:endParaRPr dirty="0"/>
          </a:p>
        </p:txBody>
      </p:sp>
      <p:sp>
        <p:nvSpPr>
          <p:cNvPr id="39" name="Google Shape;795;p36"/>
          <p:cNvSpPr/>
          <p:nvPr/>
        </p:nvSpPr>
        <p:spPr>
          <a:xfrm>
            <a:off x="3839667" y="4600404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40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3749805" y="5440428"/>
            <a:ext cx="318832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p37"/>
          <p:cNvPicPr preferRelativeResize="0"/>
          <p:nvPr/>
        </p:nvPicPr>
        <p:blipFill rotWithShape="1">
          <a:blip r:embed="rId3">
            <a:alphaModFix/>
          </a:blip>
          <a:srcRect l="23573" r="26966"/>
          <a:stretch/>
        </p:blipFill>
        <p:spPr>
          <a:xfrm>
            <a:off x="5080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37"/>
          <p:cNvSpPr txBox="1">
            <a:spLocks noGrp="1"/>
          </p:cNvSpPr>
          <p:nvPr>
            <p:ph type="title"/>
          </p:nvPr>
        </p:nvSpPr>
        <p:spPr>
          <a:xfrm>
            <a:off x="926373" y="3995150"/>
            <a:ext cx="3638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Simple Animation</a:t>
            </a:r>
            <a:endParaRPr dirty="0"/>
          </a:p>
        </p:txBody>
      </p:sp>
      <p:sp>
        <p:nvSpPr>
          <p:cNvPr id="816" name="Google Shape;816;p37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818" name="Google Shape;818;p37"/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grpSp>
        <p:nvGrpSpPr>
          <p:cNvPr id="819" name="Google Shape;819;p37"/>
          <p:cNvGrpSpPr/>
          <p:nvPr/>
        </p:nvGrpSpPr>
        <p:grpSpPr>
          <a:xfrm>
            <a:off x="3470151" y="1675213"/>
            <a:ext cx="703669" cy="670009"/>
            <a:chOff x="3470151" y="1675213"/>
            <a:chExt cx="703669" cy="670009"/>
          </a:xfrm>
        </p:grpSpPr>
        <p:sp>
          <p:nvSpPr>
            <p:cNvPr id="820" name="Google Shape;820;p37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7"/>
          <p:cNvGrpSpPr/>
          <p:nvPr/>
        </p:nvGrpSpPr>
        <p:grpSpPr>
          <a:xfrm>
            <a:off x="5500550" y="2643732"/>
            <a:ext cx="236400" cy="540421"/>
            <a:chOff x="5500550" y="2643732"/>
            <a:chExt cx="236400" cy="540421"/>
          </a:xfrm>
        </p:grpSpPr>
        <p:sp>
          <p:nvSpPr>
            <p:cNvPr id="823" name="Google Shape;823;p37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7"/>
          <p:cNvGrpSpPr/>
          <p:nvPr/>
        </p:nvGrpSpPr>
        <p:grpSpPr>
          <a:xfrm>
            <a:off x="4938300" y="5304561"/>
            <a:ext cx="661400" cy="656314"/>
            <a:chOff x="4938300" y="5304561"/>
            <a:chExt cx="661400" cy="656314"/>
          </a:xfrm>
        </p:grpSpPr>
        <p:sp>
          <p:nvSpPr>
            <p:cNvPr id="826" name="Google Shape;826;p37"/>
            <p:cNvSpPr/>
            <p:nvPr/>
          </p:nvSpPr>
          <p:spPr>
            <a:xfrm>
              <a:off x="4938300" y="5666875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5305700" y="5304561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5305689" y="5666875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37"/>
          <p:cNvSpPr/>
          <p:nvPr/>
        </p:nvSpPr>
        <p:spPr>
          <a:xfrm>
            <a:off x="399850" y="5176679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7"/>
          <p:cNvSpPr/>
          <p:nvPr/>
        </p:nvSpPr>
        <p:spPr>
          <a:xfrm rot="10800000">
            <a:off x="1039832" y="6555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12;p37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300"/>
            </a:pPr>
            <a:r>
              <a:rPr lang="en" b="1" dirty="0">
                <a:solidFill>
                  <a:schemeClr val="accent2"/>
                </a:solidFill>
              </a:rPr>
              <a:t>Simple Animation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35" name="Google Shape;813;p37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214130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smtClean="0"/>
              <a:t>GSAP</a:t>
            </a:r>
            <a:endParaRPr dirty="0"/>
          </a:p>
        </p:txBody>
      </p:sp>
      <p:sp>
        <p:nvSpPr>
          <p:cNvPr id="36" name="Google Shape;815;p37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3429459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Examples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60"/>
          <p:cNvSpPr txBox="1">
            <a:spLocks noGrp="1"/>
          </p:cNvSpPr>
          <p:nvPr>
            <p:ph type="body" idx="1"/>
          </p:nvPr>
        </p:nvSpPr>
        <p:spPr>
          <a:xfrm>
            <a:off x="799825" y="2004777"/>
            <a:ext cx="7488900" cy="3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" dirty="0" smtClean="0"/>
              <a:t>We do animation with the help of a method which is </a:t>
            </a:r>
            <a:r>
              <a:rPr lang="en" b="1" dirty="0" smtClean="0"/>
              <a:t>requestAnimationFrame(</a:t>
            </a:r>
            <a:r>
              <a:rPr lang="en" b="1" i="1" dirty="0" smtClean="0"/>
              <a:t>any func</a:t>
            </a:r>
            <a:r>
              <a:rPr lang="en" b="1" dirty="0" smtClean="0"/>
              <a:t>);</a:t>
            </a:r>
          </a:p>
          <a:p>
            <a:pPr marL="285750" indent="-285750">
              <a:lnSpc>
                <a:spcPct val="150000"/>
              </a:lnSpc>
            </a:pPr>
            <a:r>
              <a:rPr lang="en" dirty="0" smtClean="0"/>
              <a:t>We always put that method in a function lets suppose </a:t>
            </a:r>
            <a:r>
              <a:rPr lang="en" b="1" dirty="0" smtClean="0"/>
              <a:t>function animate(){};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smtClean="0"/>
              <a:t>So what </a:t>
            </a:r>
            <a:r>
              <a:rPr lang="en-US" dirty="0" err="1" smtClean="0"/>
              <a:t>requestAnimatioFrame</a:t>
            </a:r>
            <a:r>
              <a:rPr lang="en-US" dirty="0" smtClean="0"/>
              <a:t> does </a:t>
            </a:r>
            <a:r>
              <a:rPr lang="en-US" dirty="0"/>
              <a:t>is </a:t>
            </a:r>
            <a:r>
              <a:rPr lang="en-US" dirty="0" smtClean="0"/>
              <a:t>that it </a:t>
            </a:r>
            <a:r>
              <a:rPr lang="en-US" dirty="0"/>
              <a:t>tells the browser that you wish to perform an animation and requests that the browser calls a specified function to update an animation before the next repaint.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With </a:t>
            </a:r>
            <a:r>
              <a:rPr lang="en-US" dirty="0" err="1"/>
              <a:t>requestAnimationFrame</a:t>
            </a:r>
            <a:r>
              <a:rPr lang="en-US" dirty="0"/>
              <a:t>, your frame rate is typically around 60 frames per second (FPS). To repeat that differently, this means your </a:t>
            </a:r>
            <a:r>
              <a:rPr lang="en-US" dirty="0" err="1"/>
              <a:t>requestAnimationFrame</a:t>
            </a:r>
            <a:r>
              <a:rPr lang="en-US" dirty="0"/>
              <a:t> function and related code have the potential to refresh your screen 60 times every second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smtClean="0"/>
              <a:t>And we render the camera and scene in that </a:t>
            </a:r>
            <a:r>
              <a:rPr lang="en" b="1" dirty="0"/>
              <a:t>function animate</a:t>
            </a:r>
            <a:r>
              <a:rPr lang="en" b="1" dirty="0" smtClean="0"/>
              <a:t>(){};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558" name="Google Shape;1558;p60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6" name="Google Shape;812;p37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b="1" dirty="0">
                <a:solidFill>
                  <a:schemeClr val="accent2"/>
                </a:solidFill>
              </a:rPr>
              <a:t>Simple Animation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7" name="Google Shape;813;p37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214130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smtClean="0"/>
              <a:t>GSAP</a:t>
            </a:r>
            <a:endParaRPr dirty="0"/>
          </a:p>
        </p:txBody>
      </p:sp>
      <p:sp>
        <p:nvSpPr>
          <p:cNvPr id="18" name="Google Shape;815;p37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3429459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Examples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5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60"/>
          <p:cNvSpPr txBox="1">
            <a:spLocks noGrp="1"/>
          </p:cNvSpPr>
          <p:nvPr>
            <p:ph type="body" idx="1"/>
          </p:nvPr>
        </p:nvSpPr>
        <p:spPr>
          <a:xfrm>
            <a:off x="799825" y="2004777"/>
            <a:ext cx="7488900" cy="3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smtClean="0"/>
              <a:t>Example;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tick()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cube.position.x</a:t>
            </a:r>
            <a:r>
              <a:rPr lang="en-US" dirty="0" smtClean="0"/>
              <a:t>+=0.4;		// this will move the cube to right side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cube.rotation.y</a:t>
            </a:r>
            <a:r>
              <a:rPr lang="en-US" dirty="0" smtClean="0"/>
              <a:t>+=</a:t>
            </a:r>
            <a:r>
              <a:rPr lang="en-US" dirty="0"/>
              <a:t>0.4;		// this will </a:t>
            </a:r>
            <a:r>
              <a:rPr lang="en-US" dirty="0" smtClean="0"/>
              <a:t>rotate the </a:t>
            </a:r>
            <a:r>
              <a:rPr lang="en-US" dirty="0"/>
              <a:t>cube </a:t>
            </a:r>
            <a:r>
              <a:rPr lang="en-US" dirty="0" smtClean="0"/>
              <a:t>vertically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renderer.render</a:t>
            </a:r>
            <a:r>
              <a:rPr lang="en-US" dirty="0"/>
              <a:t>(scene, camera)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window.requestAnimationFrame</a:t>
            </a:r>
            <a:r>
              <a:rPr lang="en-US" dirty="0"/>
              <a:t>(tick)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tick()</a:t>
            </a:r>
          </a:p>
          <a:p>
            <a:pPr marL="285750" indent="-285750"/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558" name="Google Shape;1558;p60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6" name="Google Shape;812;p37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b="1" dirty="0">
                <a:solidFill>
                  <a:schemeClr val="accent2"/>
                </a:solidFill>
              </a:rPr>
              <a:t>Simple Animation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7" name="Google Shape;813;p37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214130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smtClean="0"/>
              <a:t>GSAP</a:t>
            </a:r>
            <a:endParaRPr dirty="0"/>
          </a:p>
        </p:txBody>
      </p:sp>
      <p:sp>
        <p:nvSpPr>
          <p:cNvPr id="18" name="Google Shape;815;p37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3429459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Examples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3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Google Shape;945;p42"/>
          <p:cNvPicPr preferRelativeResize="0"/>
          <p:nvPr/>
        </p:nvPicPr>
        <p:blipFill rotWithShape="1">
          <a:blip r:embed="rId3">
            <a:alphaModFix/>
          </a:blip>
          <a:srcRect l="24335" r="26200"/>
          <a:stretch/>
        </p:blipFill>
        <p:spPr>
          <a:xfrm>
            <a:off x="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5022654" y="3970564"/>
            <a:ext cx="36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GSAP</a:t>
            </a:r>
            <a:endParaRPr dirty="0"/>
          </a:p>
        </p:txBody>
      </p:sp>
      <p:sp>
        <p:nvSpPr>
          <p:cNvPr id="950" name="Google Shape;950;p42"/>
          <p:cNvSpPr txBox="1">
            <a:spLocks noGrp="1"/>
          </p:cNvSpPr>
          <p:nvPr>
            <p:ph type="subTitle" idx="6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952" name="Google Shape;952;p42"/>
          <p:cNvSpPr/>
          <p:nvPr/>
        </p:nvSpPr>
        <p:spPr>
          <a:xfrm>
            <a:off x="5153862" y="1975265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grpSp>
        <p:nvGrpSpPr>
          <p:cNvPr id="953" name="Google Shape;953;p42"/>
          <p:cNvGrpSpPr/>
          <p:nvPr/>
        </p:nvGrpSpPr>
        <p:grpSpPr>
          <a:xfrm>
            <a:off x="7626544" y="1675213"/>
            <a:ext cx="703669" cy="670009"/>
            <a:chOff x="3470151" y="1675213"/>
            <a:chExt cx="703669" cy="670009"/>
          </a:xfrm>
        </p:grpSpPr>
        <p:sp>
          <p:nvSpPr>
            <p:cNvPr id="954" name="Google Shape;954;p42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2"/>
          <p:cNvGrpSpPr/>
          <p:nvPr/>
        </p:nvGrpSpPr>
        <p:grpSpPr>
          <a:xfrm>
            <a:off x="421293" y="4860733"/>
            <a:ext cx="236400" cy="540421"/>
            <a:chOff x="5500550" y="2643732"/>
            <a:chExt cx="236400" cy="540421"/>
          </a:xfrm>
        </p:grpSpPr>
        <p:sp>
          <p:nvSpPr>
            <p:cNvPr id="957" name="Google Shape;957;p42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42"/>
          <p:cNvSpPr/>
          <p:nvPr/>
        </p:nvSpPr>
        <p:spPr>
          <a:xfrm>
            <a:off x="4679193" y="541270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2"/>
          <p:cNvSpPr/>
          <p:nvPr/>
        </p:nvSpPr>
        <p:spPr>
          <a:xfrm rot="10800000">
            <a:off x="2596306" y="6555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ubtitle 6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Google Shape;812;p37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smtClean="0"/>
              <a:t>Simple Animation</a:t>
            </a:r>
            <a:endParaRPr dirty="0"/>
          </a:p>
        </p:txBody>
      </p:sp>
      <p:sp>
        <p:nvSpPr>
          <p:cNvPr id="27" name="Google Shape;813;p37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214130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300"/>
            </a:pPr>
            <a:r>
              <a:rPr lang="en" b="1" dirty="0">
                <a:solidFill>
                  <a:schemeClr val="accent2"/>
                </a:solidFill>
              </a:rPr>
              <a:t>GSAP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28" name="Google Shape;815;p37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3429459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Examples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60"/>
          <p:cNvSpPr txBox="1">
            <a:spLocks noGrp="1"/>
          </p:cNvSpPr>
          <p:nvPr>
            <p:ph type="body" idx="1"/>
          </p:nvPr>
        </p:nvSpPr>
        <p:spPr>
          <a:xfrm>
            <a:off x="733837" y="1489950"/>
            <a:ext cx="7488900" cy="3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err="1" smtClean="0"/>
              <a:t>GreenSock</a:t>
            </a:r>
            <a:r>
              <a:rPr lang="en-US" dirty="0" smtClean="0"/>
              <a:t> Animation Platform(GSAP) is</a:t>
            </a:r>
            <a:r>
              <a:rPr lang="en-US" dirty="0"/>
              <a:t> </a:t>
            </a:r>
            <a:r>
              <a:rPr lang="en-US" b="1" dirty="0" smtClean="0"/>
              <a:t>a</a:t>
            </a:r>
            <a:r>
              <a:rPr lang="e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powerful JavaScript library that enables front-end developers and designers to create robust timeline based animations</a:t>
            </a:r>
            <a:r>
              <a:rPr lang="en-US" dirty="0" smtClean="0"/>
              <a:t>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We will install it as;</a:t>
            </a:r>
          </a:p>
          <a:p>
            <a:pPr marL="0" indent="0"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npm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i="1" dirty="0" err="1" smtClean="0"/>
              <a:t>gsap</a:t>
            </a:r>
            <a:endParaRPr lang="en-US" i="1" dirty="0" smtClean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It also uses </a:t>
            </a:r>
            <a:r>
              <a:rPr lang="en-US" dirty="0" err="1" smtClean="0"/>
              <a:t>requestAnimationFrame</a:t>
            </a:r>
            <a:r>
              <a:rPr lang="en-US" dirty="0" smtClean="0"/>
              <a:t>();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" dirty="0" smtClean="0"/>
              <a:t>Following example will help us understand how to use gsap.</a:t>
            </a:r>
          </a:p>
          <a:p>
            <a:pPr marL="285750" indent="-285750"/>
            <a:endParaRPr lang="en" dirty="0" smtClean="0"/>
          </a:p>
          <a:p>
            <a:pPr marL="0" indent="0">
              <a:buNone/>
            </a:pPr>
            <a:r>
              <a:rPr lang="en-US" i="1" dirty="0" smtClean="0"/>
              <a:t>	gsap.to(</a:t>
            </a:r>
            <a:r>
              <a:rPr lang="en-US" i="1" dirty="0" err="1" smtClean="0"/>
              <a:t>cube.position</a:t>
            </a:r>
            <a:r>
              <a:rPr lang="en-US" i="1" dirty="0" smtClean="0"/>
              <a:t>, </a:t>
            </a:r>
            <a:r>
              <a:rPr lang="en-US" i="1" dirty="0"/>
              <a:t>{ duration: 10, delay: 1, x: 2 </a:t>
            </a:r>
            <a:r>
              <a:rPr lang="en-US" i="1" dirty="0" smtClean="0"/>
              <a:t>})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The code includes a target and properties.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b="1" dirty="0" err="1" smtClean="0"/>
              <a:t>cube.position</a:t>
            </a:r>
            <a:r>
              <a:rPr lang="en-US" dirty="0" smtClean="0"/>
              <a:t> 	is the target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duration:10	</a:t>
            </a:r>
            <a:r>
              <a:rPr lang="en" dirty="0" smtClean="0"/>
              <a:t>means the animation will last 10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delay:1</a:t>
            </a:r>
            <a:r>
              <a:rPr lang="en" dirty="0" smtClean="0"/>
              <a:t> 		means the animation will delay 1 second as the event starts.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x:2</a:t>
            </a:r>
            <a:r>
              <a:rPr lang="en" dirty="0" smtClean="0"/>
              <a:t> 		means it will move to the right side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</p:txBody>
      </p:sp>
      <p:sp>
        <p:nvSpPr>
          <p:cNvPr id="1558" name="Google Shape;1558;p60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9" name="Google Shape;812;p37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smtClean="0"/>
              <a:t>Simple Animation</a:t>
            </a:r>
            <a:endParaRPr dirty="0"/>
          </a:p>
        </p:txBody>
      </p:sp>
      <p:sp>
        <p:nvSpPr>
          <p:cNvPr id="20" name="Google Shape;813;p37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214130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b="1" dirty="0" smtClean="0">
                <a:solidFill>
                  <a:schemeClr val="accent2"/>
                </a:solidFill>
              </a:rPr>
              <a:t>GSAP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7" name="Google Shape;815;p37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3429459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Examples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1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Google Shape;945;p42"/>
          <p:cNvPicPr preferRelativeResize="0"/>
          <p:nvPr/>
        </p:nvPicPr>
        <p:blipFill rotWithShape="1">
          <a:blip r:embed="rId3">
            <a:alphaModFix/>
          </a:blip>
          <a:srcRect l="24335" r="26200"/>
          <a:stretch/>
        </p:blipFill>
        <p:spPr>
          <a:xfrm>
            <a:off x="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5022654" y="3970564"/>
            <a:ext cx="314095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950" name="Google Shape;950;p42"/>
          <p:cNvSpPr txBox="1">
            <a:spLocks noGrp="1"/>
          </p:cNvSpPr>
          <p:nvPr>
            <p:ph type="subTitle" idx="6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952" name="Google Shape;952;p42"/>
          <p:cNvSpPr/>
          <p:nvPr/>
        </p:nvSpPr>
        <p:spPr>
          <a:xfrm>
            <a:off x="5153862" y="1975265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953" name="Google Shape;953;p42"/>
          <p:cNvGrpSpPr/>
          <p:nvPr/>
        </p:nvGrpSpPr>
        <p:grpSpPr>
          <a:xfrm>
            <a:off x="7626544" y="1675213"/>
            <a:ext cx="703669" cy="670009"/>
            <a:chOff x="3470151" y="1675213"/>
            <a:chExt cx="703669" cy="670009"/>
          </a:xfrm>
        </p:grpSpPr>
        <p:sp>
          <p:nvSpPr>
            <p:cNvPr id="954" name="Google Shape;954;p42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2"/>
          <p:cNvGrpSpPr/>
          <p:nvPr/>
        </p:nvGrpSpPr>
        <p:grpSpPr>
          <a:xfrm>
            <a:off x="421293" y="4860733"/>
            <a:ext cx="236400" cy="540421"/>
            <a:chOff x="5500550" y="2643732"/>
            <a:chExt cx="236400" cy="540421"/>
          </a:xfrm>
        </p:grpSpPr>
        <p:sp>
          <p:nvSpPr>
            <p:cNvPr id="957" name="Google Shape;957;p42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42"/>
          <p:cNvSpPr/>
          <p:nvPr/>
        </p:nvSpPr>
        <p:spPr>
          <a:xfrm>
            <a:off x="4679193" y="541270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12;p37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smtClean="0"/>
              <a:t>Simple Animation</a:t>
            </a:r>
            <a:endParaRPr dirty="0"/>
          </a:p>
        </p:txBody>
      </p:sp>
      <p:sp>
        <p:nvSpPr>
          <p:cNvPr id="24" name="Google Shape;813;p37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214130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smtClean="0"/>
              <a:t>GSAP</a:t>
            </a:r>
            <a:endParaRPr dirty="0"/>
          </a:p>
        </p:txBody>
      </p:sp>
      <p:sp>
        <p:nvSpPr>
          <p:cNvPr id="26" name="Google Shape;815;p37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3429459" y="174350"/>
            <a:ext cx="1461252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300"/>
            </a:pPr>
            <a:r>
              <a:rPr lang="en" b="1" dirty="0">
                <a:solidFill>
                  <a:schemeClr val="accent2"/>
                </a:solidFill>
              </a:rPr>
              <a:t>Examples</a:t>
            </a:r>
            <a:endParaRPr b="1" dirty="0">
              <a:solidFill>
                <a:schemeClr val="accent2"/>
              </a:solidFill>
            </a:endParaRPr>
          </a:p>
        </p:txBody>
      </p:sp>
      <p:pic>
        <p:nvPicPr>
          <p:cNvPr id="20" name="Google Shape;810;p37"/>
          <p:cNvPicPr preferRelativeResize="0"/>
          <p:nvPr/>
        </p:nvPicPr>
        <p:blipFill rotWithShape="1">
          <a:blip r:embed="rId7">
            <a:alphaModFix/>
          </a:blip>
          <a:srcRect l="23573" r="26966"/>
          <a:stretch/>
        </p:blipFill>
        <p:spPr>
          <a:xfrm>
            <a:off x="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42"/>
          <p:cNvSpPr/>
          <p:nvPr/>
        </p:nvSpPr>
        <p:spPr>
          <a:xfrm rot="10800000">
            <a:off x="3715350" y="6555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277</Words>
  <Application>Microsoft Office PowerPoint</Application>
  <PresentationFormat>On-screen Show (4:3)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Anaheim</vt:lpstr>
      <vt:lpstr>Arial</vt:lpstr>
      <vt:lpstr>Roboto Condensed</vt:lpstr>
      <vt:lpstr>Roboto</vt:lpstr>
      <vt:lpstr>Small Business Web Site 4:3 Project Proposal by Slidesgo</vt:lpstr>
      <vt:lpstr>Three.js</vt:lpstr>
      <vt:lpstr>TOPIC 5: </vt:lpstr>
      <vt:lpstr>Simple Animation</vt:lpstr>
      <vt:lpstr>Simple Animation</vt:lpstr>
      <vt:lpstr>PowerPoint Presentation</vt:lpstr>
      <vt:lpstr>PowerPoint Presentation</vt:lpstr>
      <vt:lpstr>What is GSAP</vt:lpstr>
      <vt:lpstr>PowerPoint Presentation</vt:lpstr>
      <vt:lpstr>Examples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Three.js</dc:title>
  <cp:lastModifiedBy>AFFAQ</cp:lastModifiedBy>
  <cp:revision>48</cp:revision>
  <dcterms:modified xsi:type="dcterms:W3CDTF">2022-08-09T09:02:57Z</dcterms:modified>
</cp:coreProperties>
</file>