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305" r:id="rId6"/>
    <p:sldId id="306" r:id="rId7"/>
    <p:sldId id="307" r:id="rId8"/>
    <p:sldId id="265" r:id="rId9"/>
    <p:sldId id="308" r:id="rId10"/>
    <p:sldId id="309" r:id="rId11"/>
    <p:sldId id="261" r:id="rId12"/>
    <p:sldId id="310" r:id="rId13"/>
    <p:sldId id="311" r:id="rId14"/>
    <p:sldId id="312" r:id="rId15"/>
    <p:sldId id="283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Manrope" panose="020B0604020202020204" charset="0"/>
      <p:regular r:id="rId23"/>
      <p:bold r:id="rId24"/>
    </p:embeddedFont>
    <p:embeddedFont>
      <p:font typeface="Manrope ExtraBold" panose="020B0604020202020204" charset="0"/>
      <p:bold r:id="rId25"/>
    </p:embeddedFont>
    <p:embeddedFont>
      <p:font typeface="Mulish" panose="020B0604020202020204" charset="0"/>
      <p:regular r:id="rId26"/>
      <p:bold r:id="rId27"/>
      <p:italic r:id="rId28"/>
      <p:boldItalic r:id="rId29"/>
    </p:embeddedFont>
    <p:embeddedFont>
      <p:font typeface="Mulish Medium" panose="020B0604020202020204" charset="0"/>
      <p:regular r:id="rId30"/>
      <p:bold r:id="rId31"/>
      <p:italic r:id="rId32"/>
      <p:boldItalic r:id="rId33"/>
    </p:embeddedFont>
    <p:embeddedFont>
      <p:font typeface="Nunito Light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FD7029-2FCC-43A3-B404-80122DA2D1C8}">
  <a:tblStyle styleId="{ECFD7029-2FCC-43A3-B404-80122DA2D1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d1d5e8f9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d1d5e8f9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5e43476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5e43476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910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5e434768b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5e434768b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maximum area that the device can capture.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010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5e434768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5e434768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200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5e43476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5e43476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898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5e43476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5e43476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832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15e434768b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15e434768b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5b257f0b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5b257f0b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5e434768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5e434768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5e43476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5e43476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5e434768b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5e434768b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86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5e434768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5e434768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78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5e43476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15e43476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18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5e43476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15e43476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5e434768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5e434768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51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56000" y="1458250"/>
            <a:ext cx="7032000" cy="163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83050" y="3228063"/>
            <a:ext cx="37779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latin typeface="Mulish Medium"/>
                <a:ea typeface="Mulish Medium"/>
                <a:cs typeface="Mulish Medium"/>
                <a:sym typeface="Mulis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 flipH="1">
            <a:off x="5580723" y="50000"/>
            <a:ext cx="3545925" cy="1476991"/>
            <a:chOff x="4717948" y="-2488300"/>
            <a:chExt cx="3545925" cy="1476991"/>
          </a:xfrm>
        </p:grpSpPr>
        <p:sp>
          <p:nvSpPr>
            <p:cNvPr id="12" name="Google Shape;12;p2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oogle Shape;1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6000" y="3102460"/>
            <a:ext cx="2028725" cy="1909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>
            <a:off x="-347153" y="3136587"/>
            <a:ext cx="1104936" cy="2448557"/>
            <a:chOff x="-303853" y="3089387"/>
            <a:chExt cx="1104936" cy="2448557"/>
          </a:xfrm>
        </p:grpSpPr>
        <p:sp>
          <p:nvSpPr>
            <p:cNvPr id="20" name="Google Shape;20;p2"/>
            <p:cNvSpPr/>
            <p:nvPr/>
          </p:nvSpPr>
          <p:spPr>
            <a:xfrm>
              <a:off x="267673" y="30893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303853" y="44338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97700" y="20339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25" y="3024485"/>
            <a:ext cx="2028725" cy="190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5361425" y="1871375"/>
            <a:ext cx="30249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5362050" y="2357725"/>
            <a:ext cx="3023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8660441" y="-197850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7888241" y="993275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9622056" y="1225374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7684321" y="1178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684321" y="117854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6218623" y="907149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404465" y="4467053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3511137" y="47332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511137" y="4733271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-948798" y="394684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2848900" y="186502"/>
            <a:ext cx="54630" cy="53767"/>
          </a:xfrm>
          <a:custGeom>
            <a:avLst/>
            <a:gdLst/>
            <a:ahLst/>
            <a:cxnLst/>
            <a:rect l="l" t="t" r="r" b="b"/>
            <a:pathLst>
              <a:path w="1582" h="1557" extrusionOk="0">
                <a:moveTo>
                  <a:pt x="643" y="0"/>
                </a:moveTo>
                <a:lnTo>
                  <a:pt x="495" y="50"/>
                </a:lnTo>
                <a:lnTo>
                  <a:pt x="347" y="124"/>
                </a:lnTo>
                <a:lnTo>
                  <a:pt x="223" y="223"/>
                </a:lnTo>
                <a:lnTo>
                  <a:pt x="149" y="346"/>
                </a:lnTo>
                <a:lnTo>
                  <a:pt x="75" y="470"/>
                </a:lnTo>
                <a:lnTo>
                  <a:pt x="25" y="618"/>
                </a:lnTo>
                <a:lnTo>
                  <a:pt x="1" y="766"/>
                </a:lnTo>
                <a:lnTo>
                  <a:pt x="25" y="939"/>
                </a:lnTo>
                <a:lnTo>
                  <a:pt x="75" y="1087"/>
                </a:lnTo>
                <a:lnTo>
                  <a:pt x="149" y="1211"/>
                </a:lnTo>
                <a:lnTo>
                  <a:pt x="223" y="1334"/>
                </a:lnTo>
                <a:lnTo>
                  <a:pt x="347" y="1433"/>
                </a:lnTo>
                <a:lnTo>
                  <a:pt x="495" y="1507"/>
                </a:lnTo>
                <a:lnTo>
                  <a:pt x="643" y="1557"/>
                </a:lnTo>
                <a:lnTo>
                  <a:pt x="940" y="1557"/>
                </a:lnTo>
                <a:lnTo>
                  <a:pt x="1088" y="1507"/>
                </a:lnTo>
                <a:lnTo>
                  <a:pt x="1236" y="1433"/>
                </a:lnTo>
                <a:lnTo>
                  <a:pt x="1335" y="1334"/>
                </a:lnTo>
                <a:lnTo>
                  <a:pt x="1434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82" y="766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6"/>
                </a:lnTo>
                <a:lnTo>
                  <a:pt x="1335" y="223"/>
                </a:lnTo>
                <a:lnTo>
                  <a:pt x="1236" y="124"/>
                </a:lnTo>
                <a:lnTo>
                  <a:pt x="1088" y="50"/>
                </a:lnTo>
                <a:lnTo>
                  <a:pt x="9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251325" y="353020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8806510" y="1151867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8806510" y="1151867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75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820100" y="2550902"/>
            <a:ext cx="55038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448026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819650" y="3425925"/>
            <a:ext cx="5504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 flipH="1">
            <a:off x="5580723" y="50000"/>
            <a:ext cx="3545925" cy="1476991"/>
            <a:chOff x="4717948" y="-2488300"/>
            <a:chExt cx="3545925" cy="1476991"/>
          </a:xfrm>
        </p:grpSpPr>
        <p:sp>
          <p:nvSpPr>
            <p:cNvPr id="29" name="Google Shape;29;p3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3"/>
          <p:cNvGrpSpPr/>
          <p:nvPr/>
        </p:nvGrpSpPr>
        <p:grpSpPr>
          <a:xfrm>
            <a:off x="233939" y="3546587"/>
            <a:ext cx="1624594" cy="1497557"/>
            <a:chOff x="233939" y="3546587"/>
            <a:chExt cx="1624594" cy="1497557"/>
          </a:xfrm>
        </p:grpSpPr>
        <p:sp>
          <p:nvSpPr>
            <p:cNvPr id="36" name="Google Shape;36;p3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1977450" y="1669809"/>
            <a:ext cx="51891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1307250" y="1702502"/>
            <a:ext cx="65295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1"/>
          </p:nvPr>
        </p:nvSpPr>
        <p:spPr>
          <a:xfrm>
            <a:off x="1307550" y="2526598"/>
            <a:ext cx="6528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 rot="10800000">
            <a:off x="233939" y="50000"/>
            <a:ext cx="3545925" cy="1476991"/>
            <a:chOff x="4717948" y="-2488300"/>
            <a:chExt cx="3545925" cy="1476991"/>
          </a:xfrm>
        </p:grpSpPr>
        <p:sp>
          <p:nvSpPr>
            <p:cNvPr id="101" name="Google Shape;101;p9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9"/>
          <p:cNvGrpSpPr/>
          <p:nvPr/>
        </p:nvGrpSpPr>
        <p:grpSpPr>
          <a:xfrm flipH="1">
            <a:off x="7502054" y="3546587"/>
            <a:ext cx="1624594" cy="1497557"/>
            <a:chOff x="233939" y="3546587"/>
            <a:chExt cx="1624594" cy="1497557"/>
          </a:xfrm>
        </p:grpSpPr>
        <p:sp>
          <p:nvSpPr>
            <p:cNvPr id="108" name="Google Shape;108;p9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728142" y="1699979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8142" y="2066118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 flipH="1">
            <a:off x="5548758" y="1699984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3"/>
          </p:nvPr>
        </p:nvSpPr>
        <p:spPr>
          <a:xfrm flipH="1">
            <a:off x="5548758" y="2066124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4" hasCustomPrompt="1"/>
          </p:nvPr>
        </p:nvSpPr>
        <p:spPr>
          <a:xfrm>
            <a:off x="3739377" y="189792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675687" y="189792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7"/>
          </p:nvPr>
        </p:nvSpPr>
        <p:spPr>
          <a:xfrm>
            <a:off x="728142" y="298887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8"/>
          </p:nvPr>
        </p:nvSpPr>
        <p:spPr>
          <a:xfrm>
            <a:off x="728142" y="3356252"/>
            <a:ext cx="2867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9"/>
          </p:nvPr>
        </p:nvSpPr>
        <p:spPr>
          <a:xfrm flipH="1">
            <a:off x="5548758" y="298887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3"/>
          </p:nvPr>
        </p:nvSpPr>
        <p:spPr>
          <a:xfrm flipH="1">
            <a:off x="5548758" y="3356252"/>
            <a:ext cx="286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14" hasCustomPrompt="1"/>
          </p:nvPr>
        </p:nvSpPr>
        <p:spPr>
          <a:xfrm>
            <a:off x="3739377" y="31855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675687" y="31855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41" name="Google Shape;141;p13"/>
          <p:cNvGrpSpPr/>
          <p:nvPr/>
        </p:nvGrpSpPr>
        <p:grpSpPr>
          <a:xfrm rot="10800000" flipH="1">
            <a:off x="6114298" y="3896775"/>
            <a:ext cx="3545925" cy="1476991"/>
            <a:chOff x="4717948" y="-2488300"/>
            <a:chExt cx="3545925" cy="1476991"/>
          </a:xfrm>
        </p:grpSpPr>
        <p:sp>
          <p:nvSpPr>
            <p:cNvPr id="142" name="Google Shape;142;p13"/>
            <p:cNvSpPr/>
            <p:nvPr/>
          </p:nvSpPr>
          <p:spPr>
            <a:xfrm>
              <a:off x="7159766" y="-2488300"/>
              <a:ext cx="1104108" cy="1104971"/>
            </a:xfrm>
            <a:custGeom>
              <a:avLst/>
              <a:gdLst/>
              <a:ahLst/>
              <a:cxnLst/>
              <a:rect l="l" t="t" r="r" b="b"/>
              <a:pathLst>
                <a:path w="31973" h="31998" extrusionOk="0">
                  <a:moveTo>
                    <a:pt x="15986" y="717"/>
                  </a:moveTo>
                  <a:lnTo>
                    <a:pt x="16777" y="741"/>
                  </a:lnTo>
                  <a:lnTo>
                    <a:pt x="17543" y="791"/>
                  </a:lnTo>
                  <a:lnTo>
                    <a:pt x="18309" y="889"/>
                  </a:lnTo>
                  <a:lnTo>
                    <a:pt x="19075" y="1038"/>
                  </a:lnTo>
                  <a:lnTo>
                    <a:pt x="19816" y="1186"/>
                  </a:lnTo>
                  <a:lnTo>
                    <a:pt x="20533" y="1408"/>
                  </a:lnTo>
                  <a:lnTo>
                    <a:pt x="21249" y="1655"/>
                  </a:lnTo>
                  <a:lnTo>
                    <a:pt x="21941" y="1927"/>
                  </a:lnTo>
                  <a:lnTo>
                    <a:pt x="22608" y="2224"/>
                  </a:lnTo>
                  <a:lnTo>
                    <a:pt x="23275" y="2570"/>
                  </a:lnTo>
                  <a:lnTo>
                    <a:pt x="23918" y="2940"/>
                  </a:lnTo>
                  <a:lnTo>
                    <a:pt x="24535" y="3336"/>
                  </a:lnTo>
                  <a:lnTo>
                    <a:pt x="25128" y="3756"/>
                  </a:lnTo>
                  <a:lnTo>
                    <a:pt x="25697" y="4200"/>
                  </a:lnTo>
                  <a:lnTo>
                    <a:pt x="26265" y="4695"/>
                  </a:lnTo>
                  <a:lnTo>
                    <a:pt x="26784" y="5189"/>
                  </a:lnTo>
                  <a:lnTo>
                    <a:pt x="27303" y="5732"/>
                  </a:lnTo>
                  <a:lnTo>
                    <a:pt x="27772" y="6276"/>
                  </a:lnTo>
                  <a:lnTo>
                    <a:pt x="28242" y="6869"/>
                  </a:lnTo>
                  <a:lnTo>
                    <a:pt x="28662" y="7462"/>
                  </a:lnTo>
                  <a:lnTo>
                    <a:pt x="29057" y="8080"/>
                  </a:lnTo>
                  <a:lnTo>
                    <a:pt x="29428" y="8722"/>
                  </a:lnTo>
                  <a:lnTo>
                    <a:pt x="29774" y="9389"/>
                  </a:lnTo>
                  <a:lnTo>
                    <a:pt x="30070" y="10056"/>
                  </a:lnTo>
                  <a:lnTo>
                    <a:pt x="30342" y="10748"/>
                  </a:lnTo>
                  <a:lnTo>
                    <a:pt x="30589" y="11465"/>
                  </a:lnTo>
                  <a:lnTo>
                    <a:pt x="30787" y="12181"/>
                  </a:lnTo>
                  <a:lnTo>
                    <a:pt x="30960" y="12922"/>
                  </a:lnTo>
                  <a:lnTo>
                    <a:pt x="31108" y="13664"/>
                  </a:lnTo>
                  <a:lnTo>
                    <a:pt x="31207" y="14430"/>
                  </a:lnTo>
                  <a:lnTo>
                    <a:pt x="31256" y="15220"/>
                  </a:lnTo>
                  <a:lnTo>
                    <a:pt x="31281" y="16011"/>
                  </a:lnTo>
                  <a:lnTo>
                    <a:pt x="31256" y="16777"/>
                  </a:lnTo>
                  <a:lnTo>
                    <a:pt x="31207" y="17568"/>
                  </a:lnTo>
                  <a:lnTo>
                    <a:pt x="31108" y="18333"/>
                  </a:lnTo>
                  <a:lnTo>
                    <a:pt x="30960" y="19075"/>
                  </a:lnTo>
                  <a:lnTo>
                    <a:pt x="30787" y="19816"/>
                  </a:lnTo>
                  <a:lnTo>
                    <a:pt x="30589" y="20532"/>
                  </a:lnTo>
                  <a:lnTo>
                    <a:pt x="30342" y="21249"/>
                  </a:lnTo>
                  <a:lnTo>
                    <a:pt x="30070" y="21941"/>
                  </a:lnTo>
                  <a:lnTo>
                    <a:pt x="29774" y="22608"/>
                  </a:lnTo>
                  <a:lnTo>
                    <a:pt x="29428" y="23275"/>
                  </a:lnTo>
                  <a:lnTo>
                    <a:pt x="29057" y="23918"/>
                  </a:lnTo>
                  <a:lnTo>
                    <a:pt x="28662" y="24535"/>
                  </a:lnTo>
                  <a:lnTo>
                    <a:pt x="28242" y="25128"/>
                  </a:lnTo>
                  <a:lnTo>
                    <a:pt x="27772" y="25721"/>
                  </a:lnTo>
                  <a:lnTo>
                    <a:pt x="27303" y="26265"/>
                  </a:lnTo>
                  <a:lnTo>
                    <a:pt x="26784" y="26808"/>
                  </a:lnTo>
                  <a:lnTo>
                    <a:pt x="26265" y="27303"/>
                  </a:lnTo>
                  <a:lnTo>
                    <a:pt x="25697" y="27797"/>
                  </a:lnTo>
                  <a:lnTo>
                    <a:pt x="25128" y="28241"/>
                  </a:lnTo>
                  <a:lnTo>
                    <a:pt x="24535" y="28661"/>
                  </a:lnTo>
                  <a:lnTo>
                    <a:pt x="23918" y="29057"/>
                  </a:lnTo>
                  <a:lnTo>
                    <a:pt x="23275" y="29427"/>
                  </a:lnTo>
                  <a:lnTo>
                    <a:pt x="22608" y="29773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3" y="30589"/>
                  </a:lnTo>
                  <a:lnTo>
                    <a:pt x="19816" y="30811"/>
                  </a:lnTo>
                  <a:lnTo>
                    <a:pt x="19075" y="30959"/>
                  </a:lnTo>
                  <a:lnTo>
                    <a:pt x="18309" y="31108"/>
                  </a:lnTo>
                  <a:lnTo>
                    <a:pt x="17543" y="31206"/>
                  </a:lnTo>
                  <a:lnTo>
                    <a:pt x="16777" y="31256"/>
                  </a:lnTo>
                  <a:lnTo>
                    <a:pt x="15986" y="31281"/>
                  </a:lnTo>
                  <a:lnTo>
                    <a:pt x="15196" y="31256"/>
                  </a:lnTo>
                  <a:lnTo>
                    <a:pt x="14430" y="31206"/>
                  </a:lnTo>
                  <a:lnTo>
                    <a:pt x="13664" y="31108"/>
                  </a:lnTo>
                  <a:lnTo>
                    <a:pt x="12923" y="30959"/>
                  </a:lnTo>
                  <a:lnTo>
                    <a:pt x="12181" y="30811"/>
                  </a:lnTo>
                  <a:lnTo>
                    <a:pt x="11440" y="30589"/>
                  </a:lnTo>
                  <a:lnTo>
                    <a:pt x="10748" y="30342"/>
                  </a:lnTo>
                  <a:lnTo>
                    <a:pt x="10057" y="30070"/>
                  </a:lnTo>
                  <a:lnTo>
                    <a:pt x="9365" y="29773"/>
                  </a:lnTo>
                  <a:lnTo>
                    <a:pt x="8722" y="29427"/>
                  </a:lnTo>
                  <a:lnTo>
                    <a:pt x="8080" y="29057"/>
                  </a:lnTo>
                  <a:lnTo>
                    <a:pt x="7462" y="28661"/>
                  </a:lnTo>
                  <a:lnTo>
                    <a:pt x="6845" y="28241"/>
                  </a:lnTo>
                  <a:lnTo>
                    <a:pt x="6276" y="27797"/>
                  </a:lnTo>
                  <a:lnTo>
                    <a:pt x="5708" y="27303"/>
                  </a:lnTo>
                  <a:lnTo>
                    <a:pt x="5189" y="26808"/>
                  </a:lnTo>
                  <a:lnTo>
                    <a:pt x="4670" y="26265"/>
                  </a:lnTo>
                  <a:lnTo>
                    <a:pt x="4201" y="25721"/>
                  </a:lnTo>
                  <a:lnTo>
                    <a:pt x="3756" y="25128"/>
                  </a:lnTo>
                  <a:lnTo>
                    <a:pt x="3311" y="24535"/>
                  </a:lnTo>
                  <a:lnTo>
                    <a:pt x="2916" y="23918"/>
                  </a:lnTo>
                  <a:lnTo>
                    <a:pt x="2545" y="23275"/>
                  </a:lnTo>
                  <a:lnTo>
                    <a:pt x="2224" y="22608"/>
                  </a:lnTo>
                  <a:lnTo>
                    <a:pt x="1903" y="21941"/>
                  </a:lnTo>
                  <a:lnTo>
                    <a:pt x="1631" y="21249"/>
                  </a:lnTo>
                  <a:lnTo>
                    <a:pt x="1384" y="20532"/>
                  </a:lnTo>
                  <a:lnTo>
                    <a:pt x="1186" y="19816"/>
                  </a:lnTo>
                  <a:lnTo>
                    <a:pt x="1013" y="19075"/>
                  </a:lnTo>
                  <a:lnTo>
                    <a:pt x="890" y="18333"/>
                  </a:lnTo>
                  <a:lnTo>
                    <a:pt x="791" y="17568"/>
                  </a:lnTo>
                  <a:lnTo>
                    <a:pt x="717" y="16777"/>
                  </a:lnTo>
                  <a:lnTo>
                    <a:pt x="717" y="16011"/>
                  </a:lnTo>
                  <a:lnTo>
                    <a:pt x="717" y="15220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922"/>
                  </a:lnTo>
                  <a:lnTo>
                    <a:pt x="1186" y="12181"/>
                  </a:lnTo>
                  <a:lnTo>
                    <a:pt x="1384" y="11465"/>
                  </a:lnTo>
                  <a:lnTo>
                    <a:pt x="1631" y="10748"/>
                  </a:lnTo>
                  <a:lnTo>
                    <a:pt x="1903" y="10056"/>
                  </a:lnTo>
                  <a:lnTo>
                    <a:pt x="2224" y="9389"/>
                  </a:lnTo>
                  <a:lnTo>
                    <a:pt x="2545" y="8722"/>
                  </a:lnTo>
                  <a:lnTo>
                    <a:pt x="2916" y="8080"/>
                  </a:lnTo>
                  <a:lnTo>
                    <a:pt x="3311" y="7462"/>
                  </a:lnTo>
                  <a:lnTo>
                    <a:pt x="3756" y="6869"/>
                  </a:lnTo>
                  <a:lnTo>
                    <a:pt x="4201" y="6276"/>
                  </a:lnTo>
                  <a:lnTo>
                    <a:pt x="4670" y="5732"/>
                  </a:lnTo>
                  <a:lnTo>
                    <a:pt x="5189" y="5189"/>
                  </a:lnTo>
                  <a:lnTo>
                    <a:pt x="5708" y="4695"/>
                  </a:lnTo>
                  <a:lnTo>
                    <a:pt x="6276" y="4200"/>
                  </a:lnTo>
                  <a:lnTo>
                    <a:pt x="6845" y="3756"/>
                  </a:lnTo>
                  <a:lnTo>
                    <a:pt x="7462" y="3336"/>
                  </a:lnTo>
                  <a:lnTo>
                    <a:pt x="8080" y="2940"/>
                  </a:lnTo>
                  <a:lnTo>
                    <a:pt x="8722" y="2570"/>
                  </a:lnTo>
                  <a:lnTo>
                    <a:pt x="9365" y="2224"/>
                  </a:lnTo>
                  <a:lnTo>
                    <a:pt x="10057" y="1927"/>
                  </a:lnTo>
                  <a:lnTo>
                    <a:pt x="10748" y="1655"/>
                  </a:lnTo>
                  <a:lnTo>
                    <a:pt x="11440" y="1408"/>
                  </a:lnTo>
                  <a:lnTo>
                    <a:pt x="12181" y="1186"/>
                  </a:lnTo>
                  <a:lnTo>
                    <a:pt x="12923" y="1038"/>
                  </a:lnTo>
                  <a:lnTo>
                    <a:pt x="13664" y="889"/>
                  </a:lnTo>
                  <a:lnTo>
                    <a:pt x="14430" y="791"/>
                  </a:lnTo>
                  <a:lnTo>
                    <a:pt x="15196" y="741"/>
                  </a:lnTo>
                  <a:lnTo>
                    <a:pt x="15986" y="717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6" y="99"/>
                  </a:lnTo>
                  <a:lnTo>
                    <a:pt x="13565" y="198"/>
                  </a:lnTo>
                  <a:lnTo>
                    <a:pt x="12774" y="346"/>
                  </a:lnTo>
                  <a:lnTo>
                    <a:pt x="12008" y="519"/>
                  </a:lnTo>
                  <a:lnTo>
                    <a:pt x="11243" y="741"/>
                  </a:lnTo>
                  <a:lnTo>
                    <a:pt x="10501" y="988"/>
                  </a:lnTo>
                  <a:lnTo>
                    <a:pt x="9760" y="1260"/>
                  </a:lnTo>
                  <a:lnTo>
                    <a:pt x="9068" y="1581"/>
                  </a:lnTo>
                  <a:lnTo>
                    <a:pt x="8376" y="1952"/>
                  </a:lnTo>
                  <a:lnTo>
                    <a:pt x="7709" y="2323"/>
                  </a:lnTo>
                  <a:lnTo>
                    <a:pt x="7067" y="2743"/>
                  </a:lnTo>
                  <a:lnTo>
                    <a:pt x="6424" y="3187"/>
                  </a:lnTo>
                  <a:lnTo>
                    <a:pt x="5831" y="3657"/>
                  </a:lnTo>
                  <a:lnTo>
                    <a:pt x="5238" y="4176"/>
                  </a:lnTo>
                  <a:lnTo>
                    <a:pt x="4695" y="4695"/>
                  </a:lnTo>
                  <a:lnTo>
                    <a:pt x="4151" y="5263"/>
                  </a:lnTo>
                  <a:lnTo>
                    <a:pt x="3657" y="5831"/>
                  </a:lnTo>
                  <a:lnTo>
                    <a:pt x="3188" y="6449"/>
                  </a:lnTo>
                  <a:lnTo>
                    <a:pt x="2743" y="7067"/>
                  </a:lnTo>
                  <a:lnTo>
                    <a:pt x="2323" y="7709"/>
                  </a:lnTo>
                  <a:lnTo>
                    <a:pt x="1928" y="8376"/>
                  </a:lnTo>
                  <a:lnTo>
                    <a:pt x="1582" y="9068"/>
                  </a:lnTo>
                  <a:lnTo>
                    <a:pt x="1260" y="9784"/>
                  </a:lnTo>
                  <a:lnTo>
                    <a:pt x="964" y="10501"/>
                  </a:lnTo>
                  <a:lnTo>
                    <a:pt x="717" y="11242"/>
                  </a:lnTo>
                  <a:lnTo>
                    <a:pt x="495" y="12008"/>
                  </a:lnTo>
                  <a:lnTo>
                    <a:pt x="322" y="12774"/>
                  </a:lnTo>
                  <a:lnTo>
                    <a:pt x="173" y="13565"/>
                  </a:lnTo>
                  <a:lnTo>
                    <a:pt x="74" y="14355"/>
                  </a:lnTo>
                  <a:lnTo>
                    <a:pt x="25" y="15171"/>
                  </a:lnTo>
                  <a:lnTo>
                    <a:pt x="0" y="16011"/>
                  </a:lnTo>
                  <a:lnTo>
                    <a:pt x="25" y="16826"/>
                  </a:lnTo>
                  <a:lnTo>
                    <a:pt x="74" y="17642"/>
                  </a:lnTo>
                  <a:lnTo>
                    <a:pt x="173" y="18432"/>
                  </a:lnTo>
                  <a:lnTo>
                    <a:pt x="322" y="19223"/>
                  </a:lnTo>
                  <a:lnTo>
                    <a:pt x="495" y="19989"/>
                  </a:lnTo>
                  <a:lnTo>
                    <a:pt x="717" y="20755"/>
                  </a:lnTo>
                  <a:lnTo>
                    <a:pt x="964" y="21496"/>
                  </a:lnTo>
                  <a:lnTo>
                    <a:pt x="1260" y="22213"/>
                  </a:lnTo>
                  <a:lnTo>
                    <a:pt x="1582" y="22929"/>
                  </a:lnTo>
                  <a:lnTo>
                    <a:pt x="1928" y="23621"/>
                  </a:lnTo>
                  <a:lnTo>
                    <a:pt x="2323" y="24288"/>
                  </a:lnTo>
                  <a:lnTo>
                    <a:pt x="2743" y="24931"/>
                  </a:lnTo>
                  <a:lnTo>
                    <a:pt x="3188" y="25548"/>
                  </a:lnTo>
                  <a:lnTo>
                    <a:pt x="3657" y="26166"/>
                  </a:lnTo>
                  <a:lnTo>
                    <a:pt x="4151" y="26734"/>
                  </a:lnTo>
                  <a:lnTo>
                    <a:pt x="4695" y="27303"/>
                  </a:lnTo>
                  <a:lnTo>
                    <a:pt x="5238" y="27821"/>
                  </a:lnTo>
                  <a:lnTo>
                    <a:pt x="5831" y="28340"/>
                  </a:lnTo>
                  <a:lnTo>
                    <a:pt x="6424" y="28810"/>
                  </a:lnTo>
                  <a:lnTo>
                    <a:pt x="7067" y="29254"/>
                  </a:lnTo>
                  <a:lnTo>
                    <a:pt x="7709" y="29675"/>
                  </a:lnTo>
                  <a:lnTo>
                    <a:pt x="8376" y="30045"/>
                  </a:lnTo>
                  <a:lnTo>
                    <a:pt x="9068" y="30416"/>
                  </a:lnTo>
                  <a:lnTo>
                    <a:pt x="9760" y="30737"/>
                  </a:lnTo>
                  <a:lnTo>
                    <a:pt x="10501" y="31009"/>
                  </a:lnTo>
                  <a:lnTo>
                    <a:pt x="11243" y="31281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99"/>
                  </a:lnTo>
                  <a:lnTo>
                    <a:pt x="14356" y="31898"/>
                  </a:lnTo>
                  <a:lnTo>
                    <a:pt x="15171" y="31972"/>
                  </a:lnTo>
                  <a:lnTo>
                    <a:pt x="15986" y="31997"/>
                  </a:lnTo>
                  <a:lnTo>
                    <a:pt x="16802" y="31972"/>
                  </a:lnTo>
                  <a:lnTo>
                    <a:pt x="17617" y="31898"/>
                  </a:lnTo>
                  <a:lnTo>
                    <a:pt x="18433" y="31799"/>
                  </a:lnTo>
                  <a:lnTo>
                    <a:pt x="19199" y="31651"/>
                  </a:lnTo>
                  <a:lnTo>
                    <a:pt x="19989" y="31478"/>
                  </a:lnTo>
                  <a:lnTo>
                    <a:pt x="20730" y="31281"/>
                  </a:lnTo>
                  <a:lnTo>
                    <a:pt x="21472" y="31009"/>
                  </a:lnTo>
                  <a:lnTo>
                    <a:pt x="22213" y="30737"/>
                  </a:lnTo>
                  <a:lnTo>
                    <a:pt x="22905" y="30416"/>
                  </a:lnTo>
                  <a:lnTo>
                    <a:pt x="23597" y="30045"/>
                  </a:lnTo>
                  <a:lnTo>
                    <a:pt x="24264" y="29675"/>
                  </a:lnTo>
                  <a:lnTo>
                    <a:pt x="24931" y="29254"/>
                  </a:lnTo>
                  <a:lnTo>
                    <a:pt x="25549" y="28810"/>
                  </a:lnTo>
                  <a:lnTo>
                    <a:pt x="26166" y="28340"/>
                  </a:lnTo>
                  <a:lnTo>
                    <a:pt x="26735" y="27821"/>
                  </a:lnTo>
                  <a:lnTo>
                    <a:pt x="27303" y="27303"/>
                  </a:lnTo>
                  <a:lnTo>
                    <a:pt x="27822" y="26734"/>
                  </a:lnTo>
                  <a:lnTo>
                    <a:pt x="28316" y="26166"/>
                  </a:lnTo>
                  <a:lnTo>
                    <a:pt x="28810" y="25548"/>
                  </a:lnTo>
                  <a:lnTo>
                    <a:pt x="29255" y="24931"/>
                  </a:lnTo>
                  <a:lnTo>
                    <a:pt x="29650" y="24288"/>
                  </a:lnTo>
                  <a:lnTo>
                    <a:pt x="30045" y="23621"/>
                  </a:lnTo>
                  <a:lnTo>
                    <a:pt x="30391" y="22929"/>
                  </a:lnTo>
                  <a:lnTo>
                    <a:pt x="30713" y="22213"/>
                  </a:lnTo>
                  <a:lnTo>
                    <a:pt x="31009" y="21496"/>
                  </a:lnTo>
                  <a:lnTo>
                    <a:pt x="31256" y="20755"/>
                  </a:lnTo>
                  <a:lnTo>
                    <a:pt x="31478" y="19989"/>
                  </a:lnTo>
                  <a:lnTo>
                    <a:pt x="31651" y="19223"/>
                  </a:lnTo>
                  <a:lnTo>
                    <a:pt x="31800" y="18432"/>
                  </a:lnTo>
                  <a:lnTo>
                    <a:pt x="31899" y="17642"/>
                  </a:lnTo>
                  <a:lnTo>
                    <a:pt x="31948" y="16826"/>
                  </a:lnTo>
                  <a:lnTo>
                    <a:pt x="31973" y="16011"/>
                  </a:lnTo>
                  <a:lnTo>
                    <a:pt x="31948" y="15171"/>
                  </a:lnTo>
                  <a:lnTo>
                    <a:pt x="31899" y="14355"/>
                  </a:lnTo>
                  <a:lnTo>
                    <a:pt x="31800" y="13565"/>
                  </a:lnTo>
                  <a:lnTo>
                    <a:pt x="31651" y="12774"/>
                  </a:lnTo>
                  <a:lnTo>
                    <a:pt x="31478" y="12008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13" y="9784"/>
                  </a:lnTo>
                  <a:lnTo>
                    <a:pt x="30391" y="9068"/>
                  </a:lnTo>
                  <a:lnTo>
                    <a:pt x="30045" y="8376"/>
                  </a:lnTo>
                  <a:lnTo>
                    <a:pt x="29650" y="7709"/>
                  </a:lnTo>
                  <a:lnTo>
                    <a:pt x="29255" y="7067"/>
                  </a:lnTo>
                  <a:lnTo>
                    <a:pt x="28810" y="6449"/>
                  </a:lnTo>
                  <a:lnTo>
                    <a:pt x="28316" y="5831"/>
                  </a:lnTo>
                  <a:lnTo>
                    <a:pt x="27822" y="5263"/>
                  </a:lnTo>
                  <a:lnTo>
                    <a:pt x="27303" y="4695"/>
                  </a:lnTo>
                  <a:lnTo>
                    <a:pt x="26735" y="4176"/>
                  </a:lnTo>
                  <a:lnTo>
                    <a:pt x="26166" y="3657"/>
                  </a:lnTo>
                  <a:lnTo>
                    <a:pt x="25549" y="3187"/>
                  </a:lnTo>
                  <a:lnTo>
                    <a:pt x="24931" y="2743"/>
                  </a:lnTo>
                  <a:lnTo>
                    <a:pt x="24264" y="2323"/>
                  </a:lnTo>
                  <a:lnTo>
                    <a:pt x="23597" y="1952"/>
                  </a:lnTo>
                  <a:lnTo>
                    <a:pt x="22905" y="1581"/>
                  </a:lnTo>
                  <a:lnTo>
                    <a:pt x="22213" y="1260"/>
                  </a:lnTo>
                  <a:lnTo>
                    <a:pt x="21472" y="988"/>
                  </a:lnTo>
                  <a:lnTo>
                    <a:pt x="20730" y="741"/>
                  </a:lnTo>
                  <a:lnTo>
                    <a:pt x="19989" y="519"/>
                  </a:lnTo>
                  <a:lnTo>
                    <a:pt x="19199" y="346"/>
                  </a:lnTo>
                  <a:lnTo>
                    <a:pt x="18433" y="198"/>
                  </a:lnTo>
                  <a:lnTo>
                    <a:pt x="17617" y="99"/>
                  </a:lnTo>
                  <a:lnTo>
                    <a:pt x="16802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7566" y="-1297175"/>
              <a:ext cx="53802" cy="53802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618" y="1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7"/>
                  </a:lnTo>
                  <a:lnTo>
                    <a:pt x="50" y="470"/>
                  </a:lnTo>
                  <a:lnTo>
                    <a:pt x="1" y="618"/>
                  </a:lnTo>
                  <a:lnTo>
                    <a:pt x="1" y="767"/>
                  </a:lnTo>
                  <a:lnTo>
                    <a:pt x="1" y="940"/>
                  </a:lnTo>
                  <a:lnTo>
                    <a:pt x="50" y="1088"/>
                  </a:lnTo>
                  <a:lnTo>
                    <a:pt x="124" y="1211"/>
                  </a:lnTo>
                  <a:lnTo>
                    <a:pt x="223" y="1335"/>
                  </a:lnTo>
                  <a:lnTo>
                    <a:pt x="346" y="1434"/>
                  </a:lnTo>
                  <a:lnTo>
                    <a:pt x="470" y="1508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8"/>
                  </a:lnTo>
                  <a:lnTo>
                    <a:pt x="1211" y="1434"/>
                  </a:lnTo>
                  <a:lnTo>
                    <a:pt x="1335" y="1335"/>
                  </a:lnTo>
                  <a:lnTo>
                    <a:pt x="1434" y="1211"/>
                  </a:lnTo>
                  <a:lnTo>
                    <a:pt x="1508" y="1088"/>
                  </a:lnTo>
                  <a:lnTo>
                    <a:pt x="1557" y="940"/>
                  </a:lnTo>
                  <a:lnTo>
                    <a:pt x="1557" y="767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4" y="347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121381" y="-1065076"/>
              <a:ext cx="53767" cy="53767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618" y="0"/>
                  </a:moveTo>
                  <a:lnTo>
                    <a:pt x="470" y="50"/>
                  </a:lnTo>
                  <a:lnTo>
                    <a:pt x="346" y="124"/>
                  </a:lnTo>
                  <a:lnTo>
                    <a:pt x="223" y="223"/>
                  </a:lnTo>
                  <a:lnTo>
                    <a:pt x="124" y="346"/>
                  </a:lnTo>
                  <a:lnTo>
                    <a:pt x="50" y="470"/>
                  </a:lnTo>
                  <a:lnTo>
                    <a:pt x="0" y="618"/>
                  </a:lnTo>
                  <a:lnTo>
                    <a:pt x="0" y="791"/>
                  </a:lnTo>
                  <a:lnTo>
                    <a:pt x="0" y="939"/>
                  </a:lnTo>
                  <a:lnTo>
                    <a:pt x="50" y="1087"/>
                  </a:lnTo>
                  <a:lnTo>
                    <a:pt x="124" y="1211"/>
                  </a:lnTo>
                  <a:lnTo>
                    <a:pt x="223" y="1334"/>
                  </a:lnTo>
                  <a:lnTo>
                    <a:pt x="346" y="1433"/>
                  </a:lnTo>
                  <a:lnTo>
                    <a:pt x="470" y="1507"/>
                  </a:lnTo>
                  <a:lnTo>
                    <a:pt x="618" y="1557"/>
                  </a:lnTo>
                  <a:lnTo>
                    <a:pt x="939" y="1557"/>
                  </a:lnTo>
                  <a:lnTo>
                    <a:pt x="1088" y="1507"/>
                  </a:lnTo>
                  <a:lnTo>
                    <a:pt x="1211" y="1433"/>
                  </a:lnTo>
                  <a:lnTo>
                    <a:pt x="1335" y="1334"/>
                  </a:lnTo>
                  <a:lnTo>
                    <a:pt x="1433" y="1211"/>
                  </a:lnTo>
                  <a:lnTo>
                    <a:pt x="1508" y="1087"/>
                  </a:lnTo>
                  <a:lnTo>
                    <a:pt x="1557" y="939"/>
                  </a:lnTo>
                  <a:lnTo>
                    <a:pt x="1557" y="791"/>
                  </a:lnTo>
                  <a:lnTo>
                    <a:pt x="1557" y="618"/>
                  </a:lnTo>
                  <a:lnTo>
                    <a:pt x="1508" y="470"/>
                  </a:lnTo>
                  <a:lnTo>
                    <a:pt x="1433" y="346"/>
                  </a:lnTo>
                  <a:lnTo>
                    <a:pt x="1335" y="223"/>
                  </a:lnTo>
                  <a:lnTo>
                    <a:pt x="1211" y="124"/>
                  </a:lnTo>
                  <a:lnTo>
                    <a:pt x="1088" y="50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4052" y="0"/>
                  </a:moveTo>
                  <a:lnTo>
                    <a:pt x="3879" y="49"/>
                  </a:lnTo>
                  <a:lnTo>
                    <a:pt x="3731" y="148"/>
                  </a:lnTo>
                  <a:lnTo>
                    <a:pt x="3583" y="247"/>
                  </a:lnTo>
                  <a:lnTo>
                    <a:pt x="272" y="3583"/>
                  </a:lnTo>
                  <a:lnTo>
                    <a:pt x="149" y="3706"/>
                  </a:lnTo>
                  <a:lnTo>
                    <a:pt x="74" y="3879"/>
                  </a:lnTo>
                  <a:lnTo>
                    <a:pt x="25" y="4027"/>
                  </a:lnTo>
                  <a:lnTo>
                    <a:pt x="0" y="4200"/>
                  </a:lnTo>
                  <a:lnTo>
                    <a:pt x="25" y="4373"/>
                  </a:lnTo>
                  <a:lnTo>
                    <a:pt x="74" y="4522"/>
                  </a:lnTo>
                  <a:lnTo>
                    <a:pt x="149" y="4695"/>
                  </a:lnTo>
                  <a:lnTo>
                    <a:pt x="272" y="4818"/>
                  </a:lnTo>
                  <a:lnTo>
                    <a:pt x="396" y="4942"/>
                  </a:lnTo>
                  <a:lnTo>
                    <a:pt x="544" y="5016"/>
                  </a:lnTo>
                  <a:lnTo>
                    <a:pt x="717" y="5065"/>
                  </a:lnTo>
                  <a:lnTo>
                    <a:pt x="890" y="5090"/>
                  </a:lnTo>
                  <a:lnTo>
                    <a:pt x="1063" y="5065"/>
                  </a:lnTo>
                  <a:lnTo>
                    <a:pt x="1211" y="5016"/>
                  </a:lnTo>
                  <a:lnTo>
                    <a:pt x="1359" y="4942"/>
                  </a:lnTo>
                  <a:lnTo>
                    <a:pt x="1507" y="4818"/>
                  </a:lnTo>
                  <a:lnTo>
                    <a:pt x="4843" y="1507"/>
                  </a:lnTo>
                  <a:lnTo>
                    <a:pt x="4942" y="1359"/>
                  </a:lnTo>
                  <a:lnTo>
                    <a:pt x="5041" y="1211"/>
                  </a:lnTo>
                  <a:lnTo>
                    <a:pt x="5065" y="1038"/>
                  </a:lnTo>
                  <a:lnTo>
                    <a:pt x="5090" y="865"/>
                  </a:lnTo>
                  <a:lnTo>
                    <a:pt x="5065" y="717"/>
                  </a:lnTo>
                  <a:lnTo>
                    <a:pt x="5041" y="544"/>
                  </a:lnTo>
                  <a:lnTo>
                    <a:pt x="4942" y="395"/>
                  </a:lnTo>
                  <a:lnTo>
                    <a:pt x="4843" y="247"/>
                  </a:lnTo>
                  <a:lnTo>
                    <a:pt x="4695" y="148"/>
                  </a:lnTo>
                  <a:lnTo>
                    <a:pt x="4547" y="49"/>
                  </a:lnTo>
                  <a:lnTo>
                    <a:pt x="4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183646" y="-2172596"/>
              <a:ext cx="175805" cy="175770"/>
            </a:xfrm>
            <a:custGeom>
              <a:avLst/>
              <a:gdLst/>
              <a:ahLst/>
              <a:cxnLst/>
              <a:rect l="l" t="t" r="r" b="b"/>
              <a:pathLst>
                <a:path w="5091" h="5090" extrusionOk="0">
                  <a:moveTo>
                    <a:pt x="717" y="0"/>
                  </a:moveTo>
                  <a:lnTo>
                    <a:pt x="544" y="49"/>
                  </a:lnTo>
                  <a:lnTo>
                    <a:pt x="396" y="148"/>
                  </a:lnTo>
                  <a:lnTo>
                    <a:pt x="272" y="247"/>
                  </a:lnTo>
                  <a:lnTo>
                    <a:pt x="149" y="395"/>
                  </a:lnTo>
                  <a:lnTo>
                    <a:pt x="74" y="544"/>
                  </a:lnTo>
                  <a:lnTo>
                    <a:pt x="25" y="717"/>
                  </a:lnTo>
                  <a:lnTo>
                    <a:pt x="0" y="865"/>
                  </a:lnTo>
                  <a:lnTo>
                    <a:pt x="25" y="1038"/>
                  </a:lnTo>
                  <a:lnTo>
                    <a:pt x="74" y="1211"/>
                  </a:lnTo>
                  <a:lnTo>
                    <a:pt x="149" y="1359"/>
                  </a:lnTo>
                  <a:lnTo>
                    <a:pt x="272" y="1507"/>
                  </a:lnTo>
                  <a:lnTo>
                    <a:pt x="3583" y="4818"/>
                  </a:lnTo>
                  <a:lnTo>
                    <a:pt x="3731" y="4942"/>
                  </a:lnTo>
                  <a:lnTo>
                    <a:pt x="3879" y="5016"/>
                  </a:lnTo>
                  <a:lnTo>
                    <a:pt x="4052" y="5065"/>
                  </a:lnTo>
                  <a:lnTo>
                    <a:pt x="4201" y="5090"/>
                  </a:lnTo>
                  <a:lnTo>
                    <a:pt x="4374" y="5065"/>
                  </a:lnTo>
                  <a:lnTo>
                    <a:pt x="4547" y="5016"/>
                  </a:lnTo>
                  <a:lnTo>
                    <a:pt x="4695" y="4942"/>
                  </a:lnTo>
                  <a:lnTo>
                    <a:pt x="4843" y="4818"/>
                  </a:lnTo>
                  <a:lnTo>
                    <a:pt x="4942" y="4695"/>
                  </a:lnTo>
                  <a:lnTo>
                    <a:pt x="5041" y="4522"/>
                  </a:lnTo>
                  <a:lnTo>
                    <a:pt x="5065" y="4373"/>
                  </a:lnTo>
                  <a:lnTo>
                    <a:pt x="5090" y="4200"/>
                  </a:lnTo>
                  <a:lnTo>
                    <a:pt x="5065" y="4027"/>
                  </a:lnTo>
                  <a:lnTo>
                    <a:pt x="5041" y="3879"/>
                  </a:lnTo>
                  <a:lnTo>
                    <a:pt x="4942" y="3706"/>
                  </a:lnTo>
                  <a:lnTo>
                    <a:pt x="4843" y="3583"/>
                  </a:lnTo>
                  <a:lnTo>
                    <a:pt x="1507" y="247"/>
                  </a:lnTo>
                  <a:lnTo>
                    <a:pt x="1359" y="148"/>
                  </a:lnTo>
                  <a:lnTo>
                    <a:pt x="1211" y="49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717948" y="-1383301"/>
              <a:ext cx="109226" cy="109261"/>
            </a:xfrm>
            <a:custGeom>
              <a:avLst/>
              <a:gdLst/>
              <a:ahLst/>
              <a:cxnLst/>
              <a:rect l="l" t="t" r="r" b="b"/>
              <a:pathLst>
                <a:path w="3163" h="3164" extrusionOk="0">
                  <a:moveTo>
                    <a:pt x="1581" y="1"/>
                  </a:moveTo>
                  <a:lnTo>
                    <a:pt x="1408" y="25"/>
                  </a:lnTo>
                  <a:lnTo>
                    <a:pt x="1260" y="25"/>
                  </a:lnTo>
                  <a:lnTo>
                    <a:pt x="1112" y="75"/>
                  </a:lnTo>
                  <a:lnTo>
                    <a:pt x="964" y="124"/>
                  </a:lnTo>
                  <a:lnTo>
                    <a:pt x="840" y="198"/>
                  </a:lnTo>
                  <a:lnTo>
                    <a:pt x="692" y="272"/>
                  </a:lnTo>
                  <a:lnTo>
                    <a:pt x="470" y="470"/>
                  </a:lnTo>
                  <a:lnTo>
                    <a:pt x="272" y="692"/>
                  </a:lnTo>
                  <a:lnTo>
                    <a:pt x="198" y="841"/>
                  </a:lnTo>
                  <a:lnTo>
                    <a:pt x="124" y="964"/>
                  </a:lnTo>
                  <a:lnTo>
                    <a:pt x="74" y="1112"/>
                  </a:lnTo>
                  <a:lnTo>
                    <a:pt x="50" y="1261"/>
                  </a:lnTo>
                  <a:lnTo>
                    <a:pt x="25" y="1409"/>
                  </a:lnTo>
                  <a:lnTo>
                    <a:pt x="0" y="1582"/>
                  </a:lnTo>
                  <a:lnTo>
                    <a:pt x="25" y="1730"/>
                  </a:lnTo>
                  <a:lnTo>
                    <a:pt x="50" y="1903"/>
                  </a:lnTo>
                  <a:lnTo>
                    <a:pt x="74" y="2051"/>
                  </a:lnTo>
                  <a:lnTo>
                    <a:pt x="124" y="2200"/>
                  </a:lnTo>
                  <a:lnTo>
                    <a:pt x="198" y="2323"/>
                  </a:lnTo>
                  <a:lnTo>
                    <a:pt x="272" y="2447"/>
                  </a:lnTo>
                  <a:lnTo>
                    <a:pt x="470" y="2694"/>
                  </a:lnTo>
                  <a:lnTo>
                    <a:pt x="692" y="2891"/>
                  </a:lnTo>
                  <a:lnTo>
                    <a:pt x="840" y="2966"/>
                  </a:lnTo>
                  <a:lnTo>
                    <a:pt x="964" y="3040"/>
                  </a:lnTo>
                  <a:lnTo>
                    <a:pt x="1112" y="3089"/>
                  </a:lnTo>
                  <a:lnTo>
                    <a:pt x="1260" y="3114"/>
                  </a:lnTo>
                  <a:lnTo>
                    <a:pt x="1408" y="3138"/>
                  </a:lnTo>
                  <a:lnTo>
                    <a:pt x="1581" y="3163"/>
                  </a:lnTo>
                  <a:lnTo>
                    <a:pt x="1754" y="3138"/>
                  </a:lnTo>
                  <a:lnTo>
                    <a:pt x="1903" y="3114"/>
                  </a:lnTo>
                  <a:lnTo>
                    <a:pt x="2051" y="3089"/>
                  </a:lnTo>
                  <a:lnTo>
                    <a:pt x="2199" y="3040"/>
                  </a:lnTo>
                  <a:lnTo>
                    <a:pt x="2323" y="2966"/>
                  </a:lnTo>
                  <a:lnTo>
                    <a:pt x="2471" y="2891"/>
                  </a:lnTo>
                  <a:lnTo>
                    <a:pt x="2693" y="2694"/>
                  </a:lnTo>
                  <a:lnTo>
                    <a:pt x="2891" y="2447"/>
                  </a:lnTo>
                  <a:lnTo>
                    <a:pt x="2965" y="2323"/>
                  </a:lnTo>
                  <a:lnTo>
                    <a:pt x="3039" y="2200"/>
                  </a:lnTo>
                  <a:lnTo>
                    <a:pt x="3089" y="2051"/>
                  </a:lnTo>
                  <a:lnTo>
                    <a:pt x="3113" y="1903"/>
                  </a:lnTo>
                  <a:lnTo>
                    <a:pt x="3138" y="1730"/>
                  </a:lnTo>
                  <a:lnTo>
                    <a:pt x="3163" y="1582"/>
                  </a:lnTo>
                  <a:lnTo>
                    <a:pt x="3138" y="1409"/>
                  </a:lnTo>
                  <a:lnTo>
                    <a:pt x="3113" y="1261"/>
                  </a:lnTo>
                  <a:lnTo>
                    <a:pt x="3089" y="1112"/>
                  </a:lnTo>
                  <a:lnTo>
                    <a:pt x="3039" y="964"/>
                  </a:lnTo>
                  <a:lnTo>
                    <a:pt x="2965" y="841"/>
                  </a:lnTo>
                  <a:lnTo>
                    <a:pt x="2891" y="692"/>
                  </a:lnTo>
                  <a:lnTo>
                    <a:pt x="2693" y="470"/>
                  </a:lnTo>
                  <a:lnTo>
                    <a:pt x="2471" y="272"/>
                  </a:lnTo>
                  <a:lnTo>
                    <a:pt x="2323" y="198"/>
                  </a:lnTo>
                  <a:lnTo>
                    <a:pt x="2199" y="124"/>
                  </a:lnTo>
                  <a:lnTo>
                    <a:pt x="2051" y="75"/>
                  </a:lnTo>
                  <a:lnTo>
                    <a:pt x="1903" y="25"/>
                  </a:lnTo>
                  <a:lnTo>
                    <a:pt x="1754" y="25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dk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697160" y="537375"/>
            <a:ext cx="4576500" cy="10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subTitle" idx="1"/>
          </p:nvPr>
        </p:nvSpPr>
        <p:spPr>
          <a:xfrm>
            <a:off x="697160" y="1581372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697160" y="3407783"/>
            <a:ext cx="39441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including icons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, infographics &amp; images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8755727" y="3638490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8171250" y="4426058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8314485" y="382103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8314485" y="3821030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10800000" flipH="1">
            <a:off x="-519903" y="-747575"/>
            <a:ext cx="1104936" cy="1104108"/>
          </a:xfrm>
          <a:custGeom>
            <a:avLst/>
            <a:gdLst/>
            <a:ahLst/>
            <a:cxnLst/>
            <a:rect l="l" t="t" r="r" b="b"/>
            <a:pathLst>
              <a:path w="31997" h="31973" extrusionOk="0">
                <a:moveTo>
                  <a:pt x="15986" y="692"/>
                </a:moveTo>
                <a:lnTo>
                  <a:pt x="16777" y="717"/>
                </a:lnTo>
                <a:lnTo>
                  <a:pt x="17567" y="766"/>
                </a:lnTo>
                <a:lnTo>
                  <a:pt x="18333" y="865"/>
                </a:lnTo>
                <a:lnTo>
                  <a:pt x="19075" y="1013"/>
                </a:lnTo>
                <a:lnTo>
                  <a:pt x="19816" y="1186"/>
                </a:lnTo>
                <a:lnTo>
                  <a:pt x="20532" y="1384"/>
                </a:lnTo>
                <a:lnTo>
                  <a:pt x="21249" y="1631"/>
                </a:lnTo>
                <a:lnTo>
                  <a:pt x="21941" y="1903"/>
                </a:lnTo>
                <a:lnTo>
                  <a:pt x="22608" y="2199"/>
                </a:lnTo>
                <a:lnTo>
                  <a:pt x="23275" y="2545"/>
                </a:lnTo>
                <a:lnTo>
                  <a:pt x="23917" y="2916"/>
                </a:lnTo>
                <a:lnTo>
                  <a:pt x="24535" y="3311"/>
                </a:lnTo>
                <a:lnTo>
                  <a:pt x="25128" y="3731"/>
                </a:lnTo>
                <a:lnTo>
                  <a:pt x="25721" y="4201"/>
                </a:lnTo>
                <a:lnTo>
                  <a:pt x="26265" y="4670"/>
                </a:lnTo>
                <a:lnTo>
                  <a:pt x="26808" y="5189"/>
                </a:lnTo>
                <a:lnTo>
                  <a:pt x="27302" y="5708"/>
                </a:lnTo>
                <a:lnTo>
                  <a:pt x="27797" y="6276"/>
                </a:lnTo>
                <a:lnTo>
                  <a:pt x="28241" y="6844"/>
                </a:lnTo>
                <a:lnTo>
                  <a:pt x="28661" y="7437"/>
                </a:lnTo>
                <a:lnTo>
                  <a:pt x="29057" y="8055"/>
                </a:lnTo>
                <a:lnTo>
                  <a:pt x="29427" y="8697"/>
                </a:lnTo>
                <a:lnTo>
                  <a:pt x="29773" y="9365"/>
                </a:lnTo>
                <a:lnTo>
                  <a:pt x="30070" y="10032"/>
                </a:lnTo>
                <a:lnTo>
                  <a:pt x="30342" y="10723"/>
                </a:lnTo>
                <a:lnTo>
                  <a:pt x="30589" y="11440"/>
                </a:lnTo>
                <a:lnTo>
                  <a:pt x="30811" y="12157"/>
                </a:lnTo>
                <a:lnTo>
                  <a:pt x="30959" y="12898"/>
                </a:lnTo>
                <a:lnTo>
                  <a:pt x="31108" y="13664"/>
                </a:lnTo>
                <a:lnTo>
                  <a:pt x="31206" y="14430"/>
                </a:lnTo>
                <a:lnTo>
                  <a:pt x="31256" y="15196"/>
                </a:lnTo>
                <a:lnTo>
                  <a:pt x="31280" y="15986"/>
                </a:lnTo>
                <a:lnTo>
                  <a:pt x="31256" y="16777"/>
                </a:lnTo>
                <a:lnTo>
                  <a:pt x="31206" y="17543"/>
                </a:lnTo>
                <a:lnTo>
                  <a:pt x="31108" y="18309"/>
                </a:lnTo>
                <a:lnTo>
                  <a:pt x="30959" y="19050"/>
                </a:lnTo>
                <a:lnTo>
                  <a:pt x="30811" y="19791"/>
                </a:lnTo>
                <a:lnTo>
                  <a:pt x="30589" y="20533"/>
                </a:lnTo>
                <a:lnTo>
                  <a:pt x="30342" y="21224"/>
                </a:lnTo>
                <a:lnTo>
                  <a:pt x="30070" y="21916"/>
                </a:lnTo>
                <a:lnTo>
                  <a:pt x="29773" y="22608"/>
                </a:lnTo>
                <a:lnTo>
                  <a:pt x="29427" y="23251"/>
                </a:lnTo>
                <a:lnTo>
                  <a:pt x="29057" y="23893"/>
                </a:lnTo>
                <a:lnTo>
                  <a:pt x="28661" y="24511"/>
                </a:lnTo>
                <a:lnTo>
                  <a:pt x="28241" y="25128"/>
                </a:lnTo>
                <a:lnTo>
                  <a:pt x="27797" y="25697"/>
                </a:lnTo>
                <a:lnTo>
                  <a:pt x="27302" y="26240"/>
                </a:lnTo>
                <a:lnTo>
                  <a:pt x="26808" y="26784"/>
                </a:lnTo>
                <a:lnTo>
                  <a:pt x="26265" y="27278"/>
                </a:lnTo>
                <a:lnTo>
                  <a:pt x="25721" y="27772"/>
                </a:lnTo>
                <a:lnTo>
                  <a:pt x="25128" y="28217"/>
                </a:lnTo>
                <a:lnTo>
                  <a:pt x="24535" y="28662"/>
                </a:lnTo>
                <a:lnTo>
                  <a:pt x="23917" y="29057"/>
                </a:lnTo>
                <a:lnTo>
                  <a:pt x="23275" y="29428"/>
                </a:lnTo>
                <a:lnTo>
                  <a:pt x="22608" y="29749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2" y="30589"/>
                </a:lnTo>
                <a:lnTo>
                  <a:pt x="19816" y="30787"/>
                </a:lnTo>
                <a:lnTo>
                  <a:pt x="19075" y="30959"/>
                </a:lnTo>
                <a:lnTo>
                  <a:pt x="18333" y="31083"/>
                </a:lnTo>
                <a:lnTo>
                  <a:pt x="17567" y="31182"/>
                </a:lnTo>
                <a:lnTo>
                  <a:pt x="16777" y="31256"/>
                </a:lnTo>
                <a:lnTo>
                  <a:pt x="15220" y="31256"/>
                </a:lnTo>
                <a:lnTo>
                  <a:pt x="14430" y="31182"/>
                </a:lnTo>
                <a:lnTo>
                  <a:pt x="13664" y="31083"/>
                </a:lnTo>
                <a:lnTo>
                  <a:pt x="12922" y="30959"/>
                </a:lnTo>
                <a:lnTo>
                  <a:pt x="12181" y="30787"/>
                </a:lnTo>
                <a:lnTo>
                  <a:pt x="11465" y="30589"/>
                </a:lnTo>
                <a:lnTo>
                  <a:pt x="10748" y="30342"/>
                </a:lnTo>
                <a:lnTo>
                  <a:pt x="10056" y="30070"/>
                </a:lnTo>
                <a:lnTo>
                  <a:pt x="9389" y="29749"/>
                </a:lnTo>
                <a:lnTo>
                  <a:pt x="8722" y="29428"/>
                </a:lnTo>
                <a:lnTo>
                  <a:pt x="8080" y="29057"/>
                </a:lnTo>
                <a:lnTo>
                  <a:pt x="7462" y="28662"/>
                </a:lnTo>
                <a:lnTo>
                  <a:pt x="6869" y="28217"/>
                </a:lnTo>
                <a:lnTo>
                  <a:pt x="6276" y="27772"/>
                </a:lnTo>
                <a:lnTo>
                  <a:pt x="5732" y="27278"/>
                </a:lnTo>
                <a:lnTo>
                  <a:pt x="5189" y="26784"/>
                </a:lnTo>
                <a:lnTo>
                  <a:pt x="4695" y="26240"/>
                </a:lnTo>
                <a:lnTo>
                  <a:pt x="4200" y="25697"/>
                </a:lnTo>
                <a:lnTo>
                  <a:pt x="3756" y="25128"/>
                </a:lnTo>
                <a:lnTo>
                  <a:pt x="3336" y="24511"/>
                </a:lnTo>
                <a:lnTo>
                  <a:pt x="2940" y="23893"/>
                </a:lnTo>
                <a:lnTo>
                  <a:pt x="2570" y="23251"/>
                </a:lnTo>
                <a:lnTo>
                  <a:pt x="2224" y="22608"/>
                </a:lnTo>
                <a:lnTo>
                  <a:pt x="1927" y="21916"/>
                </a:lnTo>
                <a:lnTo>
                  <a:pt x="1631" y="21224"/>
                </a:lnTo>
                <a:lnTo>
                  <a:pt x="1408" y="20533"/>
                </a:lnTo>
                <a:lnTo>
                  <a:pt x="1186" y="19791"/>
                </a:lnTo>
                <a:lnTo>
                  <a:pt x="1013" y="19050"/>
                </a:lnTo>
                <a:lnTo>
                  <a:pt x="890" y="18309"/>
                </a:lnTo>
                <a:lnTo>
                  <a:pt x="791" y="17543"/>
                </a:lnTo>
                <a:lnTo>
                  <a:pt x="741" y="16777"/>
                </a:lnTo>
                <a:lnTo>
                  <a:pt x="717" y="15986"/>
                </a:lnTo>
                <a:lnTo>
                  <a:pt x="741" y="15196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898"/>
                </a:lnTo>
                <a:lnTo>
                  <a:pt x="1186" y="12157"/>
                </a:lnTo>
                <a:lnTo>
                  <a:pt x="1408" y="11440"/>
                </a:lnTo>
                <a:lnTo>
                  <a:pt x="1631" y="10723"/>
                </a:lnTo>
                <a:lnTo>
                  <a:pt x="1927" y="10032"/>
                </a:lnTo>
                <a:lnTo>
                  <a:pt x="2224" y="9365"/>
                </a:lnTo>
                <a:lnTo>
                  <a:pt x="2570" y="8697"/>
                </a:lnTo>
                <a:lnTo>
                  <a:pt x="2940" y="8055"/>
                </a:lnTo>
                <a:lnTo>
                  <a:pt x="3336" y="7437"/>
                </a:lnTo>
                <a:lnTo>
                  <a:pt x="3756" y="6844"/>
                </a:lnTo>
                <a:lnTo>
                  <a:pt x="4200" y="6276"/>
                </a:lnTo>
                <a:lnTo>
                  <a:pt x="4695" y="5708"/>
                </a:lnTo>
                <a:lnTo>
                  <a:pt x="5189" y="5189"/>
                </a:lnTo>
                <a:lnTo>
                  <a:pt x="5732" y="4670"/>
                </a:lnTo>
                <a:lnTo>
                  <a:pt x="6276" y="4201"/>
                </a:lnTo>
                <a:lnTo>
                  <a:pt x="6869" y="3731"/>
                </a:lnTo>
                <a:lnTo>
                  <a:pt x="7462" y="3311"/>
                </a:lnTo>
                <a:lnTo>
                  <a:pt x="8080" y="2916"/>
                </a:lnTo>
                <a:lnTo>
                  <a:pt x="8722" y="2545"/>
                </a:lnTo>
                <a:lnTo>
                  <a:pt x="9389" y="2199"/>
                </a:lnTo>
                <a:lnTo>
                  <a:pt x="10056" y="1903"/>
                </a:lnTo>
                <a:lnTo>
                  <a:pt x="10748" y="1631"/>
                </a:lnTo>
                <a:lnTo>
                  <a:pt x="11465" y="1384"/>
                </a:lnTo>
                <a:lnTo>
                  <a:pt x="12181" y="1186"/>
                </a:lnTo>
                <a:lnTo>
                  <a:pt x="12922" y="1013"/>
                </a:lnTo>
                <a:lnTo>
                  <a:pt x="13664" y="865"/>
                </a:lnTo>
                <a:lnTo>
                  <a:pt x="14430" y="766"/>
                </a:lnTo>
                <a:lnTo>
                  <a:pt x="15220" y="717"/>
                </a:lnTo>
                <a:lnTo>
                  <a:pt x="15986" y="692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5" y="74"/>
                </a:lnTo>
                <a:lnTo>
                  <a:pt x="13565" y="173"/>
                </a:lnTo>
                <a:lnTo>
                  <a:pt x="12774" y="321"/>
                </a:lnTo>
                <a:lnTo>
                  <a:pt x="12008" y="494"/>
                </a:lnTo>
                <a:lnTo>
                  <a:pt x="11242" y="717"/>
                </a:lnTo>
                <a:lnTo>
                  <a:pt x="10501" y="964"/>
                </a:lnTo>
                <a:lnTo>
                  <a:pt x="9784" y="1260"/>
                </a:lnTo>
                <a:lnTo>
                  <a:pt x="9068" y="1581"/>
                </a:lnTo>
                <a:lnTo>
                  <a:pt x="8376" y="1927"/>
                </a:lnTo>
                <a:lnTo>
                  <a:pt x="7709" y="2298"/>
                </a:lnTo>
                <a:lnTo>
                  <a:pt x="7067" y="2718"/>
                </a:lnTo>
                <a:lnTo>
                  <a:pt x="6449" y="3163"/>
                </a:lnTo>
                <a:lnTo>
                  <a:pt x="5831" y="3657"/>
                </a:lnTo>
                <a:lnTo>
                  <a:pt x="5263" y="4151"/>
                </a:lnTo>
                <a:lnTo>
                  <a:pt x="4695" y="4670"/>
                </a:lnTo>
                <a:lnTo>
                  <a:pt x="4176" y="5238"/>
                </a:lnTo>
                <a:lnTo>
                  <a:pt x="3657" y="5807"/>
                </a:lnTo>
                <a:lnTo>
                  <a:pt x="3187" y="6424"/>
                </a:lnTo>
                <a:lnTo>
                  <a:pt x="2743" y="7042"/>
                </a:lnTo>
                <a:lnTo>
                  <a:pt x="2323" y="7684"/>
                </a:lnTo>
                <a:lnTo>
                  <a:pt x="1952" y="8376"/>
                </a:lnTo>
                <a:lnTo>
                  <a:pt x="1581" y="9043"/>
                </a:lnTo>
                <a:lnTo>
                  <a:pt x="1260" y="9760"/>
                </a:lnTo>
                <a:lnTo>
                  <a:pt x="988" y="10501"/>
                </a:lnTo>
                <a:lnTo>
                  <a:pt x="717" y="11242"/>
                </a:lnTo>
                <a:lnTo>
                  <a:pt x="519" y="11984"/>
                </a:lnTo>
                <a:lnTo>
                  <a:pt x="321" y="12774"/>
                </a:lnTo>
                <a:lnTo>
                  <a:pt x="198" y="13540"/>
                </a:lnTo>
                <a:lnTo>
                  <a:pt x="99" y="14356"/>
                </a:lnTo>
                <a:lnTo>
                  <a:pt x="25" y="15171"/>
                </a:lnTo>
                <a:lnTo>
                  <a:pt x="0" y="15986"/>
                </a:lnTo>
                <a:lnTo>
                  <a:pt x="25" y="16802"/>
                </a:lnTo>
                <a:lnTo>
                  <a:pt x="99" y="17617"/>
                </a:lnTo>
                <a:lnTo>
                  <a:pt x="198" y="18408"/>
                </a:lnTo>
                <a:lnTo>
                  <a:pt x="321" y="19198"/>
                </a:lnTo>
                <a:lnTo>
                  <a:pt x="519" y="19964"/>
                </a:lnTo>
                <a:lnTo>
                  <a:pt x="717" y="20730"/>
                </a:lnTo>
                <a:lnTo>
                  <a:pt x="988" y="21472"/>
                </a:lnTo>
                <a:lnTo>
                  <a:pt x="1260" y="22188"/>
                </a:lnTo>
                <a:lnTo>
                  <a:pt x="1581" y="22905"/>
                </a:lnTo>
                <a:lnTo>
                  <a:pt x="1952" y="23596"/>
                </a:lnTo>
                <a:lnTo>
                  <a:pt x="2323" y="24264"/>
                </a:lnTo>
                <a:lnTo>
                  <a:pt x="2743" y="24906"/>
                </a:lnTo>
                <a:lnTo>
                  <a:pt x="3187" y="25548"/>
                </a:lnTo>
                <a:lnTo>
                  <a:pt x="3657" y="26141"/>
                </a:lnTo>
                <a:lnTo>
                  <a:pt x="4176" y="26734"/>
                </a:lnTo>
                <a:lnTo>
                  <a:pt x="4695" y="27278"/>
                </a:lnTo>
                <a:lnTo>
                  <a:pt x="5263" y="27822"/>
                </a:lnTo>
                <a:lnTo>
                  <a:pt x="5831" y="28316"/>
                </a:lnTo>
                <a:lnTo>
                  <a:pt x="6449" y="28785"/>
                </a:lnTo>
                <a:lnTo>
                  <a:pt x="7067" y="29230"/>
                </a:lnTo>
                <a:lnTo>
                  <a:pt x="7709" y="29650"/>
                </a:lnTo>
                <a:lnTo>
                  <a:pt x="8376" y="30045"/>
                </a:lnTo>
                <a:lnTo>
                  <a:pt x="9068" y="30391"/>
                </a:lnTo>
                <a:lnTo>
                  <a:pt x="9784" y="30712"/>
                </a:lnTo>
                <a:lnTo>
                  <a:pt x="10501" y="31009"/>
                </a:lnTo>
                <a:lnTo>
                  <a:pt x="11242" y="31256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75"/>
                </a:lnTo>
                <a:lnTo>
                  <a:pt x="14355" y="31898"/>
                </a:lnTo>
                <a:lnTo>
                  <a:pt x="15171" y="31948"/>
                </a:lnTo>
                <a:lnTo>
                  <a:pt x="15986" y="31973"/>
                </a:lnTo>
                <a:lnTo>
                  <a:pt x="16826" y="31948"/>
                </a:lnTo>
                <a:lnTo>
                  <a:pt x="17642" y="31898"/>
                </a:lnTo>
                <a:lnTo>
                  <a:pt x="18432" y="31775"/>
                </a:lnTo>
                <a:lnTo>
                  <a:pt x="19223" y="31651"/>
                </a:lnTo>
                <a:lnTo>
                  <a:pt x="19989" y="31478"/>
                </a:lnTo>
                <a:lnTo>
                  <a:pt x="20755" y="31256"/>
                </a:lnTo>
                <a:lnTo>
                  <a:pt x="21496" y="31009"/>
                </a:lnTo>
                <a:lnTo>
                  <a:pt x="22213" y="30712"/>
                </a:lnTo>
                <a:lnTo>
                  <a:pt x="22929" y="30391"/>
                </a:lnTo>
                <a:lnTo>
                  <a:pt x="23621" y="30045"/>
                </a:lnTo>
                <a:lnTo>
                  <a:pt x="24288" y="29650"/>
                </a:lnTo>
                <a:lnTo>
                  <a:pt x="24931" y="29230"/>
                </a:lnTo>
                <a:lnTo>
                  <a:pt x="25548" y="28785"/>
                </a:lnTo>
                <a:lnTo>
                  <a:pt x="26166" y="28316"/>
                </a:lnTo>
                <a:lnTo>
                  <a:pt x="26734" y="27822"/>
                </a:lnTo>
                <a:lnTo>
                  <a:pt x="27302" y="27278"/>
                </a:lnTo>
                <a:lnTo>
                  <a:pt x="27821" y="26734"/>
                </a:lnTo>
                <a:lnTo>
                  <a:pt x="28340" y="26141"/>
                </a:lnTo>
                <a:lnTo>
                  <a:pt x="28810" y="25548"/>
                </a:lnTo>
                <a:lnTo>
                  <a:pt x="29254" y="24906"/>
                </a:lnTo>
                <a:lnTo>
                  <a:pt x="29674" y="24264"/>
                </a:lnTo>
                <a:lnTo>
                  <a:pt x="30045" y="23596"/>
                </a:lnTo>
                <a:lnTo>
                  <a:pt x="30416" y="22905"/>
                </a:lnTo>
                <a:lnTo>
                  <a:pt x="30737" y="22188"/>
                </a:lnTo>
                <a:lnTo>
                  <a:pt x="31009" y="21472"/>
                </a:lnTo>
                <a:lnTo>
                  <a:pt x="31256" y="20730"/>
                </a:lnTo>
                <a:lnTo>
                  <a:pt x="31478" y="19964"/>
                </a:lnTo>
                <a:lnTo>
                  <a:pt x="31651" y="19198"/>
                </a:lnTo>
                <a:lnTo>
                  <a:pt x="31799" y="18408"/>
                </a:lnTo>
                <a:lnTo>
                  <a:pt x="31898" y="17617"/>
                </a:lnTo>
                <a:lnTo>
                  <a:pt x="31972" y="16802"/>
                </a:lnTo>
                <a:lnTo>
                  <a:pt x="31997" y="15986"/>
                </a:lnTo>
                <a:lnTo>
                  <a:pt x="31972" y="15171"/>
                </a:lnTo>
                <a:lnTo>
                  <a:pt x="31898" y="14356"/>
                </a:lnTo>
                <a:lnTo>
                  <a:pt x="31799" y="13540"/>
                </a:lnTo>
                <a:lnTo>
                  <a:pt x="31651" y="12774"/>
                </a:lnTo>
                <a:lnTo>
                  <a:pt x="31478" y="11984"/>
                </a:lnTo>
                <a:lnTo>
                  <a:pt x="31256" y="11242"/>
                </a:lnTo>
                <a:lnTo>
                  <a:pt x="31009" y="10501"/>
                </a:lnTo>
                <a:lnTo>
                  <a:pt x="30737" y="9760"/>
                </a:lnTo>
                <a:lnTo>
                  <a:pt x="30416" y="9043"/>
                </a:lnTo>
                <a:lnTo>
                  <a:pt x="30045" y="8376"/>
                </a:lnTo>
                <a:lnTo>
                  <a:pt x="29674" y="7684"/>
                </a:lnTo>
                <a:lnTo>
                  <a:pt x="29254" y="7042"/>
                </a:lnTo>
                <a:lnTo>
                  <a:pt x="28810" y="6424"/>
                </a:lnTo>
                <a:lnTo>
                  <a:pt x="28340" y="5807"/>
                </a:lnTo>
                <a:lnTo>
                  <a:pt x="27821" y="5238"/>
                </a:lnTo>
                <a:lnTo>
                  <a:pt x="27302" y="4670"/>
                </a:lnTo>
                <a:lnTo>
                  <a:pt x="26734" y="4151"/>
                </a:lnTo>
                <a:lnTo>
                  <a:pt x="26166" y="3657"/>
                </a:lnTo>
                <a:lnTo>
                  <a:pt x="25548" y="3163"/>
                </a:lnTo>
                <a:lnTo>
                  <a:pt x="24931" y="2718"/>
                </a:lnTo>
                <a:lnTo>
                  <a:pt x="24288" y="2298"/>
                </a:lnTo>
                <a:lnTo>
                  <a:pt x="23621" y="1927"/>
                </a:lnTo>
                <a:lnTo>
                  <a:pt x="22929" y="1581"/>
                </a:lnTo>
                <a:lnTo>
                  <a:pt x="22213" y="1260"/>
                </a:lnTo>
                <a:lnTo>
                  <a:pt x="21496" y="964"/>
                </a:lnTo>
                <a:lnTo>
                  <a:pt x="20755" y="717"/>
                </a:lnTo>
                <a:lnTo>
                  <a:pt x="19989" y="494"/>
                </a:lnTo>
                <a:lnTo>
                  <a:pt x="19223" y="321"/>
                </a:lnTo>
                <a:lnTo>
                  <a:pt x="18432" y="173"/>
                </a:lnTo>
                <a:lnTo>
                  <a:pt x="17642" y="74"/>
                </a:lnTo>
                <a:lnTo>
                  <a:pt x="16826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10800000" flipH="1">
            <a:off x="365773" y="822392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10800000" flipH="1">
            <a:off x="179639" y="140316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10800000" flipH="1">
            <a:off x="179639" y="140316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0192" y="3102450"/>
            <a:ext cx="1651033" cy="1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4" y="46326"/>
            <a:ext cx="3388226" cy="26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8"/>
          <p:cNvSpPr/>
          <p:nvPr/>
        </p:nvSpPr>
        <p:spPr>
          <a:xfrm>
            <a:off x="600573" y="907229"/>
            <a:ext cx="224461" cy="224427"/>
          </a:xfrm>
          <a:custGeom>
            <a:avLst/>
            <a:gdLst/>
            <a:ahLst/>
            <a:cxnLst/>
            <a:rect l="l" t="t" r="r" b="b"/>
            <a:pathLst>
              <a:path w="6500" h="6499" extrusionOk="0">
                <a:moveTo>
                  <a:pt x="3262" y="1"/>
                </a:moveTo>
                <a:lnTo>
                  <a:pt x="2916" y="25"/>
                </a:lnTo>
                <a:lnTo>
                  <a:pt x="2595" y="75"/>
                </a:lnTo>
                <a:lnTo>
                  <a:pt x="2299" y="149"/>
                </a:lnTo>
                <a:lnTo>
                  <a:pt x="2002" y="272"/>
                </a:lnTo>
                <a:lnTo>
                  <a:pt x="1706" y="396"/>
                </a:lnTo>
                <a:lnTo>
                  <a:pt x="1434" y="569"/>
                </a:lnTo>
                <a:lnTo>
                  <a:pt x="1187" y="742"/>
                </a:lnTo>
                <a:lnTo>
                  <a:pt x="964" y="964"/>
                </a:lnTo>
                <a:lnTo>
                  <a:pt x="742" y="1187"/>
                </a:lnTo>
                <a:lnTo>
                  <a:pt x="569" y="1434"/>
                </a:lnTo>
                <a:lnTo>
                  <a:pt x="396" y="1705"/>
                </a:lnTo>
                <a:lnTo>
                  <a:pt x="273" y="2002"/>
                </a:lnTo>
                <a:lnTo>
                  <a:pt x="149" y="2298"/>
                </a:lnTo>
                <a:lnTo>
                  <a:pt x="75" y="2595"/>
                </a:lnTo>
                <a:lnTo>
                  <a:pt x="26" y="2916"/>
                </a:lnTo>
                <a:lnTo>
                  <a:pt x="1" y="3262"/>
                </a:lnTo>
                <a:lnTo>
                  <a:pt x="26" y="3583"/>
                </a:lnTo>
                <a:lnTo>
                  <a:pt x="75" y="3904"/>
                </a:lnTo>
                <a:lnTo>
                  <a:pt x="149" y="4226"/>
                </a:lnTo>
                <a:lnTo>
                  <a:pt x="273" y="4522"/>
                </a:lnTo>
                <a:lnTo>
                  <a:pt x="396" y="4794"/>
                </a:lnTo>
                <a:lnTo>
                  <a:pt x="569" y="5066"/>
                </a:lnTo>
                <a:lnTo>
                  <a:pt x="742" y="5313"/>
                </a:lnTo>
                <a:lnTo>
                  <a:pt x="964" y="5560"/>
                </a:lnTo>
                <a:lnTo>
                  <a:pt x="1187" y="5758"/>
                </a:lnTo>
                <a:lnTo>
                  <a:pt x="1434" y="5955"/>
                </a:lnTo>
                <a:lnTo>
                  <a:pt x="1706" y="6103"/>
                </a:lnTo>
                <a:lnTo>
                  <a:pt x="2002" y="6252"/>
                </a:lnTo>
                <a:lnTo>
                  <a:pt x="2299" y="6351"/>
                </a:lnTo>
                <a:lnTo>
                  <a:pt x="2595" y="6425"/>
                </a:lnTo>
                <a:lnTo>
                  <a:pt x="2916" y="6474"/>
                </a:lnTo>
                <a:lnTo>
                  <a:pt x="3262" y="6499"/>
                </a:lnTo>
                <a:lnTo>
                  <a:pt x="3584" y="6474"/>
                </a:lnTo>
                <a:lnTo>
                  <a:pt x="3905" y="6425"/>
                </a:lnTo>
                <a:lnTo>
                  <a:pt x="4226" y="6351"/>
                </a:lnTo>
                <a:lnTo>
                  <a:pt x="4522" y="6252"/>
                </a:lnTo>
                <a:lnTo>
                  <a:pt x="4794" y="6103"/>
                </a:lnTo>
                <a:lnTo>
                  <a:pt x="5066" y="5955"/>
                </a:lnTo>
                <a:lnTo>
                  <a:pt x="5313" y="5758"/>
                </a:lnTo>
                <a:lnTo>
                  <a:pt x="5560" y="5560"/>
                </a:lnTo>
                <a:lnTo>
                  <a:pt x="5758" y="5313"/>
                </a:lnTo>
                <a:lnTo>
                  <a:pt x="5956" y="5066"/>
                </a:lnTo>
                <a:lnTo>
                  <a:pt x="6104" y="4794"/>
                </a:lnTo>
                <a:lnTo>
                  <a:pt x="6252" y="4522"/>
                </a:lnTo>
                <a:lnTo>
                  <a:pt x="6351" y="4226"/>
                </a:lnTo>
                <a:lnTo>
                  <a:pt x="6450" y="3904"/>
                </a:lnTo>
                <a:lnTo>
                  <a:pt x="6474" y="3583"/>
                </a:lnTo>
                <a:lnTo>
                  <a:pt x="6499" y="3262"/>
                </a:lnTo>
                <a:lnTo>
                  <a:pt x="6474" y="2916"/>
                </a:lnTo>
                <a:lnTo>
                  <a:pt x="6450" y="2595"/>
                </a:lnTo>
                <a:lnTo>
                  <a:pt x="6351" y="2298"/>
                </a:lnTo>
                <a:lnTo>
                  <a:pt x="6252" y="2002"/>
                </a:lnTo>
                <a:lnTo>
                  <a:pt x="6104" y="1705"/>
                </a:lnTo>
                <a:lnTo>
                  <a:pt x="5956" y="1434"/>
                </a:lnTo>
                <a:lnTo>
                  <a:pt x="5758" y="1187"/>
                </a:lnTo>
                <a:lnTo>
                  <a:pt x="5560" y="964"/>
                </a:lnTo>
                <a:lnTo>
                  <a:pt x="5313" y="742"/>
                </a:lnTo>
                <a:lnTo>
                  <a:pt x="5066" y="569"/>
                </a:lnTo>
                <a:lnTo>
                  <a:pt x="4794" y="396"/>
                </a:lnTo>
                <a:lnTo>
                  <a:pt x="4522" y="272"/>
                </a:lnTo>
                <a:lnTo>
                  <a:pt x="4226" y="149"/>
                </a:lnTo>
                <a:lnTo>
                  <a:pt x="3905" y="75"/>
                </a:lnTo>
                <a:lnTo>
                  <a:pt x="3584" y="25"/>
                </a:lnTo>
                <a:lnTo>
                  <a:pt x="32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4503575" y="4901052"/>
            <a:ext cx="54630" cy="53767"/>
          </a:xfrm>
          <a:custGeom>
            <a:avLst/>
            <a:gdLst/>
            <a:ahLst/>
            <a:cxnLst/>
            <a:rect l="l" t="t" r="r" b="b"/>
            <a:pathLst>
              <a:path w="1582" h="1557" extrusionOk="0">
                <a:moveTo>
                  <a:pt x="643" y="0"/>
                </a:moveTo>
                <a:lnTo>
                  <a:pt x="495" y="50"/>
                </a:lnTo>
                <a:lnTo>
                  <a:pt x="347" y="124"/>
                </a:lnTo>
                <a:lnTo>
                  <a:pt x="223" y="223"/>
                </a:lnTo>
                <a:lnTo>
                  <a:pt x="149" y="346"/>
                </a:lnTo>
                <a:lnTo>
                  <a:pt x="75" y="470"/>
                </a:lnTo>
                <a:lnTo>
                  <a:pt x="25" y="618"/>
                </a:lnTo>
                <a:lnTo>
                  <a:pt x="1" y="766"/>
                </a:lnTo>
                <a:lnTo>
                  <a:pt x="25" y="939"/>
                </a:lnTo>
                <a:lnTo>
                  <a:pt x="75" y="1087"/>
                </a:lnTo>
                <a:lnTo>
                  <a:pt x="149" y="1211"/>
                </a:lnTo>
                <a:lnTo>
                  <a:pt x="223" y="1334"/>
                </a:lnTo>
                <a:lnTo>
                  <a:pt x="347" y="1433"/>
                </a:lnTo>
                <a:lnTo>
                  <a:pt x="495" y="1507"/>
                </a:lnTo>
                <a:lnTo>
                  <a:pt x="643" y="1557"/>
                </a:lnTo>
                <a:lnTo>
                  <a:pt x="940" y="1557"/>
                </a:lnTo>
                <a:lnTo>
                  <a:pt x="1088" y="1507"/>
                </a:lnTo>
                <a:lnTo>
                  <a:pt x="1236" y="1433"/>
                </a:lnTo>
                <a:lnTo>
                  <a:pt x="1335" y="1334"/>
                </a:lnTo>
                <a:lnTo>
                  <a:pt x="1434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82" y="766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6"/>
                </a:lnTo>
                <a:lnTo>
                  <a:pt x="1335" y="223"/>
                </a:lnTo>
                <a:lnTo>
                  <a:pt x="1236" y="124"/>
                </a:lnTo>
                <a:lnTo>
                  <a:pt x="1088" y="50"/>
                </a:lnTo>
                <a:lnTo>
                  <a:pt x="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28"/>
          <p:cNvGrpSpPr/>
          <p:nvPr/>
        </p:nvGrpSpPr>
        <p:grpSpPr>
          <a:xfrm>
            <a:off x="3863814" y="1037050"/>
            <a:ext cx="1624594" cy="1726157"/>
            <a:chOff x="2027214" y="1701600"/>
            <a:chExt cx="1624594" cy="1726157"/>
          </a:xfrm>
        </p:grpSpPr>
        <p:sp>
          <p:nvSpPr>
            <p:cNvPr id="367" name="Google Shape;367;p28"/>
            <p:cNvSpPr/>
            <p:nvPr/>
          </p:nvSpPr>
          <p:spPr>
            <a:xfrm>
              <a:off x="2546872" y="2323650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3432548" y="1701600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2027214" y="2015612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28"/>
          <p:cNvSpPr/>
          <p:nvPr/>
        </p:nvSpPr>
        <p:spPr>
          <a:xfrm>
            <a:off x="3474965" y="4250478"/>
            <a:ext cx="109261" cy="109226"/>
          </a:xfrm>
          <a:custGeom>
            <a:avLst/>
            <a:gdLst/>
            <a:ahLst/>
            <a:cxnLst/>
            <a:rect l="l" t="t" r="r" b="b"/>
            <a:pathLst>
              <a:path w="3164" h="3163" extrusionOk="0">
                <a:moveTo>
                  <a:pt x="1582" y="0"/>
                </a:moveTo>
                <a:lnTo>
                  <a:pt x="1409" y="25"/>
                </a:lnTo>
                <a:lnTo>
                  <a:pt x="1261" y="50"/>
                </a:lnTo>
                <a:lnTo>
                  <a:pt x="1112" y="74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717"/>
                </a:lnTo>
                <a:lnTo>
                  <a:pt x="198" y="840"/>
                </a:lnTo>
                <a:lnTo>
                  <a:pt x="124" y="964"/>
                </a:lnTo>
                <a:lnTo>
                  <a:pt x="75" y="1112"/>
                </a:lnTo>
                <a:lnTo>
                  <a:pt x="50" y="1260"/>
                </a:lnTo>
                <a:lnTo>
                  <a:pt x="25" y="1433"/>
                </a:lnTo>
                <a:lnTo>
                  <a:pt x="0" y="1582"/>
                </a:lnTo>
                <a:lnTo>
                  <a:pt x="25" y="1754"/>
                </a:lnTo>
                <a:lnTo>
                  <a:pt x="50" y="1903"/>
                </a:lnTo>
                <a:lnTo>
                  <a:pt x="75" y="2051"/>
                </a:lnTo>
                <a:lnTo>
                  <a:pt x="124" y="2199"/>
                </a:lnTo>
                <a:lnTo>
                  <a:pt x="198" y="2323"/>
                </a:lnTo>
                <a:lnTo>
                  <a:pt x="272" y="2471"/>
                </a:lnTo>
                <a:lnTo>
                  <a:pt x="470" y="2693"/>
                </a:lnTo>
                <a:lnTo>
                  <a:pt x="692" y="2891"/>
                </a:lnTo>
                <a:lnTo>
                  <a:pt x="840" y="2965"/>
                </a:lnTo>
                <a:lnTo>
                  <a:pt x="964" y="3039"/>
                </a:lnTo>
                <a:lnTo>
                  <a:pt x="1112" y="3089"/>
                </a:lnTo>
                <a:lnTo>
                  <a:pt x="1261" y="3113"/>
                </a:lnTo>
                <a:lnTo>
                  <a:pt x="1409" y="3138"/>
                </a:lnTo>
                <a:lnTo>
                  <a:pt x="1582" y="3163"/>
                </a:lnTo>
                <a:lnTo>
                  <a:pt x="1730" y="3138"/>
                </a:lnTo>
                <a:lnTo>
                  <a:pt x="1903" y="3113"/>
                </a:lnTo>
                <a:lnTo>
                  <a:pt x="2051" y="3089"/>
                </a:lnTo>
                <a:lnTo>
                  <a:pt x="2199" y="3039"/>
                </a:lnTo>
                <a:lnTo>
                  <a:pt x="2323" y="2965"/>
                </a:lnTo>
                <a:lnTo>
                  <a:pt x="2471" y="2891"/>
                </a:lnTo>
                <a:lnTo>
                  <a:pt x="2694" y="2693"/>
                </a:lnTo>
                <a:lnTo>
                  <a:pt x="2891" y="2471"/>
                </a:lnTo>
                <a:lnTo>
                  <a:pt x="2965" y="2323"/>
                </a:lnTo>
                <a:lnTo>
                  <a:pt x="3039" y="2199"/>
                </a:lnTo>
                <a:lnTo>
                  <a:pt x="3089" y="2051"/>
                </a:lnTo>
                <a:lnTo>
                  <a:pt x="3114" y="1903"/>
                </a:lnTo>
                <a:lnTo>
                  <a:pt x="3138" y="1754"/>
                </a:lnTo>
                <a:lnTo>
                  <a:pt x="3163" y="1582"/>
                </a:lnTo>
                <a:lnTo>
                  <a:pt x="3138" y="1433"/>
                </a:lnTo>
                <a:lnTo>
                  <a:pt x="3114" y="1260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0"/>
                </a:lnTo>
                <a:lnTo>
                  <a:pt x="2891" y="717"/>
                </a:lnTo>
                <a:lnTo>
                  <a:pt x="2694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4"/>
                </a:lnTo>
                <a:lnTo>
                  <a:pt x="1903" y="50"/>
                </a:lnTo>
                <a:lnTo>
                  <a:pt x="1730" y="25"/>
                </a:lnTo>
                <a:lnTo>
                  <a:pt x="158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7774866" y="164075"/>
            <a:ext cx="1104108" cy="1104971"/>
          </a:xfrm>
          <a:custGeom>
            <a:avLst/>
            <a:gdLst/>
            <a:ahLst/>
            <a:cxnLst/>
            <a:rect l="l" t="t" r="r" b="b"/>
            <a:pathLst>
              <a:path w="31973" h="31998" extrusionOk="0">
                <a:moveTo>
                  <a:pt x="15986" y="717"/>
                </a:moveTo>
                <a:lnTo>
                  <a:pt x="16777" y="741"/>
                </a:lnTo>
                <a:lnTo>
                  <a:pt x="17543" y="791"/>
                </a:lnTo>
                <a:lnTo>
                  <a:pt x="18309" y="889"/>
                </a:lnTo>
                <a:lnTo>
                  <a:pt x="19075" y="1038"/>
                </a:lnTo>
                <a:lnTo>
                  <a:pt x="19816" y="1186"/>
                </a:lnTo>
                <a:lnTo>
                  <a:pt x="20533" y="1408"/>
                </a:lnTo>
                <a:lnTo>
                  <a:pt x="21249" y="1655"/>
                </a:lnTo>
                <a:lnTo>
                  <a:pt x="21941" y="1927"/>
                </a:lnTo>
                <a:lnTo>
                  <a:pt x="22608" y="2224"/>
                </a:lnTo>
                <a:lnTo>
                  <a:pt x="23275" y="2570"/>
                </a:lnTo>
                <a:lnTo>
                  <a:pt x="23918" y="2940"/>
                </a:lnTo>
                <a:lnTo>
                  <a:pt x="24535" y="3336"/>
                </a:lnTo>
                <a:lnTo>
                  <a:pt x="25128" y="3756"/>
                </a:lnTo>
                <a:lnTo>
                  <a:pt x="25697" y="4200"/>
                </a:lnTo>
                <a:lnTo>
                  <a:pt x="26265" y="4695"/>
                </a:lnTo>
                <a:lnTo>
                  <a:pt x="26784" y="5189"/>
                </a:lnTo>
                <a:lnTo>
                  <a:pt x="27303" y="5732"/>
                </a:lnTo>
                <a:lnTo>
                  <a:pt x="27772" y="6276"/>
                </a:lnTo>
                <a:lnTo>
                  <a:pt x="28242" y="6869"/>
                </a:lnTo>
                <a:lnTo>
                  <a:pt x="28662" y="7462"/>
                </a:lnTo>
                <a:lnTo>
                  <a:pt x="29057" y="8080"/>
                </a:lnTo>
                <a:lnTo>
                  <a:pt x="29428" y="8722"/>
                </a:lnTo>
                <a:lnTo>
                  <a:pt x="29774" y="9389"/>
                </a:lnTo>
                <a:lnTo>
                  <a:pt x="30070" y="10056"/>
                </a:lnTo>
                <a:lnTo>
                  <a:pt x="30342" y="10748"/>
                </a:lnTo>
                <a:lnTo>
                  <a:pt x="30589" y="11465"/>
                </a:lnTo>
                <a:lnTo>
                  <a:pt x="30787" y="12181"/>
                </a:lnTo>
                <a:lnTo>
                  <a:pt x="30960" y="12922"/>
                </a:lnTo>
                <a:lnTo>
                  <a:pt x="31108" y="13664"/>
                </a:lnTo>
                <a:lnTo>
                  <a:pt x="31207" y="14430"/>
                </a:lnTo>
                <a:lnTo>
                  <a:pt x="31256" y="15220"/>
                </a:lnTo>
                <a:lnTo>
                  <a:pt x="31281" y="16011"/>
                </a:lnTo>
                <a:lnTo>
                  <a:pt x="31256" y="16777"/>
                </a:lnTo>
                <a:lnTo>
                  <a:pt x="31207" y="17568"/>
                </a:lnTo>
                <a:lnTo>
                  <a:pt x="31108" y="18333"/>
                </a:lnTo>
                <a:lnTo>
                  <a:pt x="30960" y="19075"/>
                </a:lnTo>
                <a:lnTo>
                  <a:pt x="30787" y="19816"/>
                </a:lnTo>
                <a:lnTo>
                  <a:pt x="30589" y="20532"/>
                </a:lnTo>
                <a:lnTo>
                  <a:pt x="30342" y="21249"/>
                </a:lnTo>
                <a:lnTo>
                  <a:pt x="30070" y="21941"/>
                </a:lnTo>
                <a:lnTo>
                  <a:pt x="29774" y="22608"/>
                </a:lnTo>
                <a:lnTo>
                  <a:pt x="29428" y="23275"/>
                </a:lnTo>
                <a:lnTo>
                  <a:pt x="29057" y="23918"/>
                </a:lnTo>
                <a:lnTo>
                  <a:pt x="28662" y="24535"/>
                </a:lnTo>
                <a:lnTo>
                  <a:pt x="28242" y="25128"/>
                </a:lnTo>
                <a:lnTo>
                  <a:pt x="27772" y="25721"/>
                </a:lnTo>
                <a:lnTo>
                  <a:pt x="27303" y="26265"/>
                </a:lnTo>
                <a:lnTo>
                  <a:pt x="26784" y="26808"/>
                </a:lnTo>
                <a:lnTo>
                  <a:pt x="26265" y="27303"/>
                </a:lnTo>
                <a:lnTo>
                  <a:pt x="25697" y="27797"/>
                </a:lnTo>
                <a:lnTo>
                  <a:pt x="25128" y="28241"/>
                </a:lnTo>
                <a:lnTo>
                  <a:pt x="24535" y="28661"/>
                </a:lnTo>
                <a:lnTo>
                  <a:pt x="23918" y="29057"/>
                </a:lnTo>
                <a:lnTo>
                  <a:pt x="23275" y="29427"/>
                </a:lnTo>
                <a:lnTo>
                  <a:pt x="22608" y="29773"/>
                </a:lnTo>
                <a:lnTo>
                  <a:pt x="21941" y="30070"/>
                </a:lnTo>
                <a:lnTo>
                  <a:pt x="21249" y="30342"/>
                </a:lnTo>
                <a:lnTo>
                  <a:pt x="20533" y="30589"/>
                </a:lnTo>
                <a:lnTo>
                  <a:pt x="19816" y="30811"/>
                </a:lnTo>
                <a:lnTo>
                  <a:pt x="19075" y="30959"/>
                </a:lnTo>
                <a:lnTo>
                  <a:pt x="18309" y="31108"/>
                </a:lnTo>
                <a:lnTo>
                  <a:pt x="17543" y="31206"/>
                </a:lnTo>
                <a:lnTo>
                  <a:pt x="16777" y="31256"/>
                </a:lnTo>
                <a:lnTo>
                  <a:pt x="15986" y="31281"/>
                </a:lnTo>
                <a:lnTo>
                  <a:pt x="15196" y="31256"/>
                </a:lnTo>
                <a:lnTo>
                  <a:pt x="14430" y="31206"/>
                </a:lnTo>
                <a:lnTo>
                  <a:pt x="13664" y="31108"/>
                </a:lnTo>
                <a:lnTo>
                  <a:pt x="12923" y="30959"/>
                </a:lnTo>
                <a:lnTo>
                  <a:pt x="12181" y="30811"/>
                </a:lnTo>
                <a:lnTo>
                  <a:pt x="11440" y="30589"/>
                </a:lnTo>
                <a:lnTo>
                  <a:pt x="10748" y="30342"/>
                </a:lnTo>
                <a:lnTo>
                  <a:pt x="10057" y="30070"/>
                </a:lnTo>
                <a:lnTo>
                  <a:pt x="9365" y="29773"/>
                </a:lnTo>
                <a:lnTo>
                  <a:pt x="8722" y="29427"/>
                </a:lnTo>
                <a:lnTo>
                  <a:pt x="8080" y="29057"/>
                </a:lnTo>
                <a:lnTo>
                  <a:pt x="7462" y="28661"/>
                </a:lnTo>
                <a:lnTo>
                  <a:pt x="6845" y="28241"/>
                </a:lnTo>
                <a:lnTo>
                  <a:pt x="6276" y="27797"/>
                </a:lnTo>
                <a:lnTo>
                  <a:pt x="5708" y="27303"/>
                </a:lnTo>
                <a:lnTo>
                  <a:pt x="5189" y="26808"/>
                </a:lnTo>
                <a:lnTo>
                  <a:pt x="4670" y="26265"/>
                </a:lnTo>
                <a:lnTo>
                  <a:pt x="4201" y="25721"/>
                </a:lnTo>
                <a:lnTo>
                  <a:pt x="3756" y="25128"/>
                </a:lnTo>
                <a:lnTo>
                  <a:pt x="3311" y="24535"/>
                </a:lnTo>
                <a:lnTo>
                  <a:pt x="2916" y="23918"/>
                </a:lnTo>
                <a:lnTo>
                  <a:pt x="2545" y="23275"/>
                </a:lnTo>
                <a:lnTo>
                  <a:pt x="2224" y="22608"/>
                </a:lnTo>
                <a:lnTo>
                  <a:pt x="1903" y="21941"/>
                </a:lnTo>
                <a:lnTo>
                  <a:pt x="1631" y="21249"/>
                </a:lnTo>
                <a:lnTo>
                  <a:pt x="1384" y="20532"/>
                </a:lnTo>
                <a:lnTo>
                  <a:pt x="1186" y="19816"/>
                </a:lnTo>
                <a:lnTo>
                  <a:pt x="1013" y="19075"/>
                </a:lnTo>
                <a:lnTo>
                  <a:pt x="890" y="18333"/>
                </a:lnTo>
                <a:lnTo>
                  <a:pt x="791" y="17568"/>
                </a:lnTo>
                <a:lnTo>
                  <a:pt x="717" y="16777"/>
                </a:lnTo>
                <a:lnTo>
                  <a:pt x="717" y="16011"/>
                </a:lnTo>
                <a:lnTo>
                  <a:pt x="717" y="15220"/>
                </a:lnTo>
                <a:lnTo>
                  <a:pt x="791" y="14430"/>
                </a:lnTo>
                <a:lnTo>
                  <a:pt x="890" y="13664"/>
                </a:lnTo>
                <a:lnTo>
                  <a:pt x="1013" y="12922"/>
                </a:lnTo>
                <a:lnTo>
                  <a:pt x="1186" y="12181"/>
                </a:lnTo>
                <a:lnTo>
                  <a:pt x="1384" y="11465"/>
                </a:lnTo>
                <a:lnTo>
                  <a:pt x="1631" y="10748"/>
                </a:lnTo>
                <a:lnTo>
                  <a:pt x="1903" y="10056"/>
                </a:lnTo>
                <a:lnTo>
                  <a:pt x="2224" y="9389"/>
                </a:lnTo>
                <a:lnTo>
                  <a:pt x="2545" y="8722"/>
                </a:lnTo>
                <a:lnTo>
                  <a:pt x="2916" y="8080"/>
                </a:lnTo>
                <a:lnTo>
                  <a:pt x="3311" y="7462"/>
                </a:lnTo>
                <a:lnTo>
                  <a:pt x="3756" y="6869"/>
                </a:lnTo>
                <a:lnTo>
                  <a:pt x="4201" y="6276"/>
                </a:lnTo>
                <a:lnTo>
                  <a:pt x="4670" y="5732"/>
                </a:lnTo>
                <a:lnTo>
                  <a:pt x="5189" y="5189"/>
                </a:lnTo>
                <a:lnTo>
                  <a:pt x="5708" y="4695"/>
                </a:lnTo>
                <a:lnTo>
                  <a:pt x="6276" y="4200"/>
                </a:lnTo>
                <a:lnTo>
                  <a:pt x="6845" y="3756"/>
                </a:lnTo>
                <a:lnTo>
                  <a:pt x="7462" y="3336"/>
                </a:lnTo>
                <a:lnTo>
                  <a:pt x="8080" y="2940"/>
                </a:lnTo>
                <a:lnTo>
                  <a:pt x="8722" y="2570"/>
                </a:lnTo>
                <a:lnTo>
                  <a:pt x="9365" y="2224"/>
                </a:lnTo>
                <a:lnTo>
                  <a:pt x="10057" y="1927"/>
                </a:lnTo>
                <a:lnTo>
                  <a:pt x="10748" y="1655"/>
                </a:lnTo>
                <a:lnTo>
                  <a:pt x="11440" y="1408"/>
                </a:lnTo>
                <a:lnTo>
                  <a:pt x="12181" y="1186"/>
                </a:lnTo>
                <a:lnTo>
                  <a:pt x="12923" y="1038"/>
                </a:lnTo>
                <a:lnTo>
                  <a:pt x="13664" y="889"/>
                </a:lnTo>
                <a:lnTo>
                  <a:pt x="14430" y="791"/>
                </a:lnTo>
                <a:lnTo>
                  <a:pt x="15196" y="741"/>
                </a:lnTo>
                <a:lnTo>
                  <a:pt x="15986" y="717"/>
                </a:lnTo>
                <a:close/>
                <a:moveTo>
                  <a:pt x="15986" y="0"/>
                </a:moveTo>
                <a:lnTo>
                  <a:pt x="15171" y="25"/>
                </a:lnTo>
                <a:lnTo>
                  <a:pt x="14356" y="99"/>
                </a:lnTo>
                <a:lnTo>
                  <a:pt x="13565" y="198"/>
                </a:lnTo>
                <a:lnTo>
                  <a:pt x="12774" y="346"/>
                </a:lnTo>
                <a:lnTo>
                  <a:pt x="12008" y="519"/>
                </a:lnTo>
                <a:lnTo>
                  <a:pt x="11243" y="741"/>
                </a:lnTo>
                <a:lnTo>
                  <a:pt x="10501" y="988"/>
                </a:lnTo>
                <a:lnTo>
                  <a:pt x="9760" y="1260"/>
                </a:lnTo>
                <a:lnTo>
                  <a:pt x="9068" y="1581"/>
                </a:lnTo>
                <a:lnTo>
                  <a:pt x="8376" y="1952"/>
                </a:lnTo>
                <a:lnTo>
                  <a:pt x="7709" y="2323"/>
                </a:lnTo>
                <a:lnTo>
                  <a:pt x="7067" y="2743"/>
                </a:lnTo>
                <a:lnTo>
                  <a:pt x="6424" y="3187"/>
                </a:lnTo>
                <a:lnTo>
                  <a:pt x="5831" y="3657"/>
                </a:lnTo>
                <a:lnTo>
                  <a:pt x="5238" y="4176"/>
                </a:lnTo>
                <a:lnTo>
                  <a:pt x="4695" y="4695"/>
                </a:lnTo>
                <a:lnTo>
                  <a:pt x="4151" y="5263"/>
                </a:lnTo>
                <a:lnTo>
                  <a:pt x="3657" y="5831"/>
                </a:lnTo>
                <a:lnTo>
                  <a:pt x="3188" y="6449"/>
                </a:lnTo>
                <a:lnTo>
                  <a:pt x="2743" y="7067"/>
                </a:lnTo>
                <a:lnTo>
                  <a:pt x="2323" y="7709"/>
                </a:lnTo>
                <a:lnTo>
                  <a:pt x="1928" y="8376"/>
                </a:lnTo>
                <a:lnTo>
                  <a:pt x="1582" y="9068"/>
                </a:lnTo>
                <a:lnTo>
                  <a:pt x="1260" y="9784"/>
                </a:lnTo>
                <a:lnTo>
                  <a:pt x="964" y="10501"/>
                </a:lnTo>
                <a:lnTo>
                  <a:pt x="717" y="11242"/>
                </a:lnTo>
                <a:lnTo>
                  <a:pt x="495" y="12008"/>
                </a:lnTo>
                <a:lnTo>
                  <a:pt x="322" y="12774"/>
                </a:lnTo>
                <a:lnTo>
                  <a:pt x="173" y="13565"/>
                </a:lnTo>
                <a:lnTo>
                  <a:pt x="74" y="14355"/>
                </a:lnTo>
                <a:lnTo>
                  <a:pt x="25" y="15171"/>
                </a:lnTo>
                <a:lnTo>
                  <a:pt x="0" y="16011"/>
                </a:lnTo>
                <a:lnTo>
                  <a:pt x="25" y="16826"/>
                </a:lnTo>
                <a:lnTo>
                  <a:pt x="74" y="17642"/>
                </a:lnTo>
                <a:lnTo>
                  <a:pt x="173" y="18432"/>
                </a:lnTo>
                <a:lnTo>
                  <a:pt x="322" y="19223"/>
                </a:lnTo>
                <a:lnTo>
                  <a:pt x="495" y="19989"/>
                </a:lnTo>
                <a:lnTo>
                  <a:pt x="717" y="20755"/>
                </a:lnTo>
                <a:lnTo>
                  <a:pt x="964" y="21496"/>
                </a:lnTo>
                <a:lnTo>
                  <a:pt x="1260" y="22213"/>
                </a:lnTo>
                <a:lnTo>
                  <a:pt x="1582" y="22929"/>
                </a:lnTo>
                <a:lnTo>
                  <a:pt x="1928" y="23621"/>
                </a:lnTo>
                <a:lnTo>
                  <a:pt x="2323" y="24288"/>
                </a:lnTo>
                <a:lnTo>
                  <a:pt x="2743" y="24931"/>
                </a:lnTo>
                <a:lnTo>
                  <a:pt x="3188" y="25548"/>
                </a:lnTo>
                <a:lnTo>
                  <a:pt x="3657" y="26166"/>
                </a:lnTo>
                <a:lnTo>
                  <a:pt x="4151" y="26734"/>
                </a:lnTo>
                <a:lnTo>
                  <a:pt x="4695" y="27303"/>
                </a:lnTo>
                <a:lnTo>
                  <a:pt x="5238" y="27821"/>
                </a:lnTo>
                <a:lnTo>
                  <a:pt x="5831" y="28340"/>
                </a:lnTo>
                <a:lnTo>
                  <a:pt x="6424" y="28810"/>
                </a:lnTo>
                <a:lnTo>
                  <a:pt x="7067" y="29254"/>
                </a:lnTo>
                <a:lnTo>
                  <a:pt x="7709" y="29675"/>
                </a:lnTo>
                <a:lnTo>
                  <a:pt x="8376" y="30045"/>
                </a:lnTo>
                <a:lnTo>
                  <a:pt x="9068" y="30416"/>
                </a:lnTo>
                <a:lnTo>
                  <a:pt x="9760" y="30737"/>
                </a:lnTo>
                <a:lnTo>
                  <a:pt x="10501" y="31009"/>
                </a:lnTo>
                <a:lnTo>
                  <a:pt x="11243" y="31281"/>
                </a:lnTo>
                <a:lnTo>
                  <a:pt x="12008" y="31478"/>
                </a:lnTo>
                <a:lnTo>
                  <a:pt x="12774" y="31651"/>
                </a:lnTo>
                <a:lnTo>
                  <a:pt x="13565" y="31799"/>
                </a:lnTo>
                <a:lnTo>
                  <a:pt x="14356" y="31898"/>
                </a:lnTo>
                <a:lnTo>
                  <a:pt x="15171" y="31972"/>
                </a:lnTo>
                <a:lnTo>
                  <a:pt x="15986" y="31997"/>
                </a:lnTo>
                <a:lnTo>
                  <a:pt x="16802" y="31972"/>
                </a:lnTo>
                <a:lnTo>
                  <a:pt x="17617" y="31898"/>
                </a:lnTo>
                <a:lnTo>
                  <a:pt x="18433" y="31799"/>
                </a:lnTo>
                <a:lnTo>
                  <a:pt x="19199" y="31651"/>
                </a:lnTo>
                <a:lnTo>
                  <a:pt x="19989" y="31478"/>
                </a:lnTo>
                <a:lnTo>
                  <a:pt x="20730" y="31281"/>
                </a:lnTo>
                <a:lnTo>
                  <a:pt x="21472" y="31009"/>
                </a:lnTo>
                <a:lnTo>
                  <a:pt x="22213" y="30737"/>
                </a:lnTo>
                <a:lnTo>
                  <a:pt x="22905" y="30416"/>
                </a:lnTo>
                <a:lnTo>
                  <a:pt x="23597" y="30045"/>
                </a:lnTo>
                <a:lnTo>
                  <a:pt x="24264" y="29675"/>
                </a:lnTo>
                <a:lnTo>
                  <a:pt x="24931" y="29254"/>
                </a:lnTo>
                <a:lnTo>
                  <a:pt x="25549" y="28810"/>
                </a:lnTo>
                <a:lnTo>
                  <a:pt x="26166" y="28340"/>
                </a:lnTo>
                <a:lnTo>
                  <a:pt x="26735" y="27821"/>
                </a:lnTo>
                <a:lnTo>
                  <a:pt x="27303" y="27303"/>
                </a:lnTo>
                <a:lnTo>
                  <a:pt x="27822" y="26734"/>
                </a:lnTo>
                <a:lnTo>
                  <a:pt x="28316" y="26166"/>
                </a:lnTo>
                <a:lnTo>
                  <a:pt x="28810" y="25548"/>
                </a:lnTo>
                <a:lnTo>
                  <a:pt x="29255" y="24931"/>
                </a:lnTo>
                <a:lnTo>
                  <a:pt x="29650" y="24288"/>
                </a:lnTo>
                <a:lnTo>
                  <a:pt x="30045" y="23621"/>
                </a:lnTo>
                <a:lnTo>
                  <a:pt x="30391" y="22929"/>
                </a:lnTo>
                <a:lnTo>
                  <a:pt x="30713" y="22213"/>
                </a:lnTo>
                <a:lnTo>
                  <a:pt x="31009" y="21496"/>
                </a:lnTo>
                <a:lnTo>
                  <a:pt x="31256" y="20755"/>
                </a:lnTo>
                <a:lnTo>
                  <a:pt x="31478" y="19989"/>
                </a:lnTo>
                <a:lnTo>
                  <a:pt x="31651" y="19223"/>
                </a:lnTo>
                <a:lnTo>
                  <a:pt x="31800" y="18432"/>
                </a:lnTo>
                <a:lnTo>
                  <a:pt x="31899" y="17642"/>
                </a:lnTo>
                <a:lnTo>
                  <a:pt x="31948" y="16826"/>
                </a:lnTo>
                <a:lnTo>
                  <a:pt x="31973" y="16011"/>
                </a:lnTo>
                <a:lnTo>
                  <a:pt x="31948" y="15171"/>
                </a:lnTo>
                <a:lnTo>
                  <a:pt x="31899" y="14355"/>
                </a:lnTo>
                <a:lnTo>
                  <a:pt x="31800" y="13565"/>
                </a:lnTo>
                <a:lnTo>
                  <a:pt x="31651" y="12774"/>
                </a:lnTo>
                <a:lnTo>
                  <a:pt x="31478" y="12008"/>
                </a:lnTo>
                <a:lnTo>
                  <a:pt x="31256" y="11242"/>
                </a:lnTo>
                <a:lnTo>
                  <a:pt x="31009" y="10501"/>
                </a:lnTo>
                <a:lnTo>
                  <a:pt x="30713" y="9784"/>
                </a:lnTo>
                <a:lnTo>
                  <a:pt x="30391" y="9068"/>
                </a:lnTo>
                <a:lnTo>
                  <a:pt x="30045" y="8376"/>
                </a:lnTo>
                <a:lnTo>
                  <a:pt x="29650" y="7709"/>
                </a:lnTo>
                <a:lnTo>
                  <a:pt x="29255" y="7067"/>
                </a:lnTo>
                <a:lnTo>
                  <a:pt x="28810" y="6449"/>
                </a:lnTo>
                <a:lnTo>
                  <a:pt x="28316" y="5831"/>
                </a:lnTo>
                <a:lnTo>
                  <a:pt x="27822" y="5263"/>
                </a:lnTo>
                <a:lnTo>
                  <a:pt x="27303" y="4695"/>
                </a:lnTo>
                <a:lnTo>
                  <a:pt x="26735" y="4176"/>
                </a:lnTo>
                <a:lnTo>
                  <a:pt x="26166" y="3657"/>
                </a:lnTo>
                <a:lnTo>
                  <a:pt x="25549" y="3187"/>
                </a:lnTo>
                <a:lnTo>
                  <a:pt x="24931" y="2743"/>
                </a:lnTo>
                <a:lnTo>
                  <a:pt x="24264" y="2323"/>
                </a:lnTo>
                <a:lnTo>
                  <a:pt x="23597" y="1952"/>
                </a:lnTo>
                <a:lnTo>
                  <a:pt x="22905" y="1581"/>
                </a:lnTo>
                <a:lnTo>
                  <a:pt x="22213" y="1260"/>
                </a:lnTo>
                <a:lnTo>
                  <a:pt x="21472" y="988"/>
                </a:lnTo>
                <a:lnTo>
                  <a:pt x="20730" y="741"/>
                </a:lnTo>
                <a:lnTo>
                  <a:pt x="19989" y="519"/>
                </a:lnTo>
                <a:lnTo>
                  <a:pt x="19199" y="346"/>
                </a:lnTo>
                <a:lnTo>
                  <a:pt x="18433" y="198"/>
                </a:lnTo>
                <a:lnTo>
                  <a:pt x="17617" y="99"/>
                </a:lnTo>
                <a:lnTo>
                  <a:pt x="16802" y="25"/>
                </a:lnTo>
                <a:lnTo>
                  <a:pt x="159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7002666" y="1355200"/>
            <a:ext cx="53802" cy="53802"/>
          </a:xfrm>
          <a:custGeom>
            <a:avLst/>
            <a:gdLst/>
            <a:ahLst/>
            <a:cxnLst/>
            <a:rect l="l" t="t" r="r" b="b"/>
            <a:pathLst>
              <a:path w="1558" h="1558" extrusionOk="0">
                <a:moveTo>
                  <a:pt x="618" y="1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7"/>
                </a:lnTo>
                <a:lnTo>
                  <a:pt x="50" y="470"/>
                </a:lnTo>
                <a:lnTo>
                  <a:pt x="1" y="618"/>
                </a:lnTo>
                <a:lnTo>
                  <a:pt x="1" y="767"/>
                </a:lnTo>
                <a:lnTo>
                  <a:pt x="1" y="940"/>
                </a:lnTo>
                <a:lnTo>
                  <a:pt x="50" y="1088"/>
                </a:lnTo>
                <a:lnTo>
                  <a:pt x="124" y="1211"/>
                </a:lnTo>
                <a:lnTo>
                  <a:pt x="223" y="1335"/>
                </a:lnTo>
                <a:lnTo>
                  <a:pt x="346" y="1434"/>
                </a:lnTo>
                <a:lnTo>
                  <a:pt x="470" y="1508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8"/>
                </a:lnTo>
                <a:lnTo>
                  <a:pt x="1211" y="1434"/>
                </a:lnTo>
                <a:lnTo>
                  <a:pt x="1335" y="1335"/>
                </a:lnTo>
                <a:lnTo>
                  <a:pt x="1434" y="1211"/>
                </a:lnTo>
                <a:lnTo>
                  <a:pt x="1508" y="1088"/>
                </a:lnTo>
                <a:lnTo>
                  <a:pt x="1557" y="940"/>
                </a:lnTo>
                <a:lnTo>
                  <a:pt x="1557" y="767"/>
                </a:lnTo>
                <a:lnTo>
                  <a:pt x="1557" y="618"/>
                </a:lnTo>
                <a:lnTo>
                  <a:pt x="1508" y="470"/>
                </a:lnTo>
                <a:lnTo>
                  <a:pt x="1434" y="347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8736481" y="1587299"/>
            <a:ext cx="53767" cy="53767"/>
          </a:xfrm>
          <a:custGeom>
            <a:avLst/>
            <a:gdLst/>
            <a:ahLst/>
            <a:cxnLst/>
            <a:rect l="l" t="t" r="r" b="b"/>
            <a:pathLst>
              <a:path w="1557" h="1557" extrusionOk="0">
                <a:moveTo>
                  <a:pt x="618" y="0"/>
                </a:moveTo>
                <a:lnTo>
                  <a:pt x="470" y="50"/>
                </a:lnTo>
                <a:lnTo>
                  <a:pt x="346" y="124"/>
                </a:lnTo>
                <a:lnTo>
                  <a:pt x="223" y="223"/>
                </a:lnTo>
                <a:lnTo>
                  <a:pt x="124" y="346"/>
                </a:lnTo>
                <a:lnTo>
                  <a:pt x="50" y="470"/>
                </a:lnTo>
                <a:lnTo>
                  <a:pt x="0" y="618"/>
                </a:lnTo>
                <a:lnTo>
                  <a:pt x="0" y="791"/>
                </a:lnTo>
                <a:lnTo>
                  <a:pt x="0" y="939"/>
                </a:lnTo>
                <a:lnTo>
                  <a:pt x="50" y="1087"/>
                </a:lnTo>
                <a:lnTo>
                  <a:pt x="124" y="1211"/>
                </a:lnTo>
                <a:lnTo>
                  <a:pt x="223" y="1334"/>
                </a:lnTo>
                <a:lnTo>
                  <a:pt x="346" y="1433"/>
                </a:lnTo>
                <a:lnTo>
                  <a:pt x="470" y="1507"/>
                </a:lnTo>
                <a:lnTo>
                  <a:pt x="618" y="1557"/>
                </a:lnTo>
                <a:lnTo>
                  <a:pt x="939" y="1557"/>
                </a:lnTo>
                <a:lnTo>
                  <a:pt x="1088" y="1507"/>
                </a:lnTo>
                <a:lnTo>
                  <a:pt x="1211" y="1433"/>
                </a:lnTo>
                <a:lnTo>
                  <a:pt x="1335" y="1334"/>
                </a:lnTo>
                <a:lnTo>
                  <a:pt x="1433" y="1211"/>
                </a:lnTo>
                <a:lnTo>
                  <a:pt x="1508" y="1087"/>
                </a:lnTo>
                <a:lnTo>
                  <a:pt x="1557" y="939"/>
                </a:lnTo>
                <a:lnTo>
                  <a:pt x="1557" y="791"/>
                </a:lnTo>
                <a:lnTo>
                  <a:pt x="1557" y="618"/>
                </a:lnTo>
                <a:lnTo>
                  <a:pt x="1508" y="470"/>
                </a:lnTo>
                <a:lnTo>
                  <a:pt x="1433" y="346"/>
                </a:lnTo>
                <a:lnTo>
                  <a:pt x="1335" y="223"/>
                </a:lnTo>
                <a:lnTo>
                  <a:pt x="1211" y="124"/>
                </a:lnTo>
                <a:lnTo>
                  <a:pt x="1088" y="50"/>
                </a:lnTo>
                <a:lnTo>
                  <a:pt x="9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8"/>
          <p:cNvSpPr/>
          <p:nvPr/>
        </p:nvSpPr>
        <p:spPr>
          <a:xfrm>
            <a:off x="6798746" y="4797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4052" y="0"/>
                </a:moveTo>
                <a:lnTo>
                  <a:pt x="3879" y="49"/>
                </a:lnTo>
                <a:lnTo>
                  <a:pt x="3731" y="148"/>
                </a:lnTo>
                <a:lnTo>
                  <a:pt x="3583" y="247"/>
                </a:lnTo>
                <a:lnTo>
                  <a:pt x="272" y="3583"/>
                </a:lnTo>
                <a:lnTo>
                  <a:pt x="149" y="3706"/>
                </a:lnTo>
                <a:lnTo>
                  <a:pt x="74" y="3879"/>
                </a:lnTo>
                <a:lnTo>
                  <a:pt x="25" y="4027"/>
                </a:lnTo>
                <a:lnTo>
                  <a:pt x="0" y="4200"/>
                </a:lnTo>
                <a:lnTo>
                  <a:pt x="25" y="4373"/>
                </a:lnTo>
                <a:lnTo>
                  <a:pt x="74" y="4522"/>
                </a:lnTo>
                <a:lnTo>
                  <a:pt x="149" y="4695"/>
                </a:lnTo>
                <a:lnTo>
                  <a:pt x="272" y="4818"/>
                </a:lnTo>
                <a:lnTo>
                  <a:pt x="396" y="4942"/>
                </a:lnTo>
                <a:lnTo>
                  <a:pt x="544" y="5016"/>
                </a:lnTo>
                <a:lnTo>
                  <a:pt x="717" y="5065"/>
                </a:lnTo>
                <a:lnTo>
                  <a:pt x="890" y="5090"/>
                </a:lnTo>
                <a:lnTo>
                  <a:pt x="1063" y="5065"/>
                </a:lnTo>
                <a:lnTo>
                  <a:pt x="1211" y="5016"/>
                </a:lnTo>
                <a:lnTo>
                  <a:pt x="1359" y="4942"/>
                </a:lnTo>
                <a:lnTo>
                  <a:pt x="1507" y="4818"/>
                </a:lnTo>
                <a:lnTo>
                  <a:pt x="4843" y="1507"/>
                </a:lnTo>
                <a:lnTo>
                  <a:pt x="4942" y="1359"/>
                </a:lnTo>
                <a:lnTo>
                  <a:pt x="5041" y="1211"/>
                </a:lnTo>
                <a:lnTo>
                  <a:pt x="5065" y="1038"/>
                </a:lnTo>
                <a:lnTo>
                  <a:pt x="5090" y="865"/>
                </a:lnTo>
                <a:lnTo>
                  <a:pt x="5065" y="717"/>
                </a:lnTo>
                <a:lnTo>
                  <a:pt x="5041" y="544"/>
                </a:lnTo>
                <a:lnTo>
                  <a:pt x="4942" y="395"/>
                </a:lnTo>
                <a:lnTo>
                  <a:pt x="4843" y="247"/>
                </a:lnTo>
                <a:lnTo>
                  <a:pt x="4695" y="148"/>
                </a:lnTo>
                <a:lnTo>
                  <a:pt x="4547" y="49"/>
                </a:lnTo>
                <a:lnTo>
                  <a:pt x="43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8"/>
          <p:cNvSpPr/>
          <p:nvPr/>
        </p:nvSpPr>
        <p:spPr>
          <a:xfrm>
            <a:off x="6798746" y="479779"/>
            <a:ext cx="175805" cy="175770"/>
          </a:xfrm>
          <a:custGeom>
            <a:avLst/>
            <a:gdLst/>
            <a:ahLst/>
            <a:cxnLst/>
            <a:rect l="l" t="t" r="r" b="b"/>
            <a:pathLst>
              <a:path w="5091" h="5090" extrusionOk="0">
                <a:moveTo>
                  <a:pt x="717" y="0"/>
                </a:moveTo>
                <a:lnTo>
                  <a:pt x="544" y="49"/>
                </a:lnTo>
                <a:lnTo>
                  <a:pt x="396" y="148"/>
                </a:lnTo>
                <a:lnTo>
                  <a:pt x="272" y="247"/>
                </a:lnTo>
                <a:lnTo>
                  <a:pt x="149" y="395"/>
                </a:lnTo>
                <a:lnTo>
                  <a:pt x="74" y="544"/>
                </a:lnTo>
                <a:lnTo>
                  <a:pt x="25" y="717"/>
                </a:lnTo>
                <a:lnTo>
                  <a:pt x="0" y="865"/>
                </a:lnTo>
                <a:lnTo>
                  <a:pt x="25" y="1038"/>
                </a:lnTo>
                <a:lnTo>
                  <a:pt x="74" y="1211"/>
                </a:lnTo>
                <a:lnTo>
                  <a:pt x="149" y="1359"/>
                </a:lnTo>
                <a:lnTo>
                  <a:pt x="272" y="1507"/>
                </a:lnTo>
                <a:lnTo>
                  <a:pt x="3583" y="4818"/>
                </a:lnTo>
                <a:lnTo>
                  <a:pt x="3731" y="4942"/>
                </a:lnTo>
                <a:lnTo>
                  <a:pt x="3879" y="5016"/>
                </a:lnTo>
                <a:lnTo>
                  <a:pt x="4052" y="5065"/>
                </a:lnTo>
                <a:lnTo>
                  <a:pt x="4201" y="5090"/>
                </a:lnTo>
                <a:lnTo>
                  <a:pt x="4374" y="5065"/>
                </a:lnTo>
                <a:lnTo>
                  <a:pt x="4547" y="5016"/>
                </a:lnTo>
                <a:lnTo>
                  <a:pt x="4695" y="4942"/>
                </a:lnTo>
                <a:lnTo>
                  <a:pt x="4843" y="4818"/>
                </a:lnTo>
                <a:lnTo>
                  <a:pt x="4942" y="4695"/>
                </a:lnTo>
                <a:lnTo>
                  <a:pt x="5041" y="4522"/>
                </a:lnTo>
                <a:lnTo>
                  <a:pt x="5065" y="4373"/>
                </a:lnTo>
                <a:lnTo>
                  <a:pt x="5090" y="4200"/>
                </a:lnTo>
                <a:lnTo>
                  <a:pt x="5065" y="4027"/>
                </a:lnTo>
                <a:lnTo>
                  <a:pt x="5041" y="3879"/>
                </a:lnTo>
                <a:lnTo>
                  <a:pt x="4942" y="3706"/>
                </a:lnTo>
                <a:lnTo>
                  <a:pt x="4843" y="3583"/>
                </a:lnTo>
                <a:lnTo>
                  <a:pt x="1507" y="247"/>
                </a:lnTo>
                <a:lnTo>
                  <a:pt x="1359" y="148"/>
                </a:lnTo>
                <a:lnTo>
                  <a:pt x="1211" y="49"/>
                </a:lnTo>
                <a:lnTo>
                  <a:pt x="10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6372623" y="3407449"/>
            <a:ext cx="109226" cy="109261"/>
          </a:xfrm>
          <a:custGeom>
            <a:avLst/>
            <a:gdLst/>
            <a:ahLst/>
            <a:cxnLst/>
            <a:rect l="l" t="t" r="r" b="b"/>
            <a:pathLst>
              <a:path w="3163" h="3164" extrusionOk="0">
                <a:moveTo>
                  <a:pt x="1581" y="1"/>
                </a:moveTo>
                <a:lnTo>
                  <a:pt x="1408" y="25"/>
                </a:lnTo>
                <a:lnTo>
                  <a:pt x="1260" y="25"/>
                </a:lnTo>
                <a:lnTo>
                  <a:pt x="1112" y="75"/>
                </a:lnTo>
                <a:lnTo>
                  <a:pt x="964" y="124"/>
                </a:lnTo>
                <a:lnTo>
                  <a:pt x="840" y="198"/>
                </a:lnTo>
                <a:lnTo>
                  <a:pt x="692" y="272"/>
                </a:lnTo>
                <a:lnTo>
                  <a:pt x="470" y="470"/>
                </a:lnTo>
                <a:lnTo>
                  <a:pt x="272" y="692"/>
                </a:lnTo>
                <a:lnTo>
                  <a:pt x="198" y="841"/>
                </a:lnTo>
                <a:lnTo>
                  <a:pt x="124" y="964"/>
                </a:lnTo>
                <a:lnTo>
                  <a:pt x="74" y="1112"/>
                </a:lnTo>
                <a:lnTo>
                  <a:pt x="50" y="1261"/>
                </a:lnTo>
                <a:lnTo>
                  <a:pt x="25" y="1409"/>
                </a:lnTo>
                <a:lnTo>
                  <a:pt x="0" y="1582"/>
                </a:lnTo>
                <a:lnTo>
                  <a:pt x="25" y="1730"/>
                </a:lnTo>
                <a:lnTo>
                  <a:pt x="50" y="1903"/>
                </a:lnTo>
                <a:lnTo>
                  <a:pt x="74" y="2051"/>
                </a:lnTo>
                <a:lnTo>
                  <a:pt x="124" y="2200"/>
                </a:lnTo>
                <a:lnTo>
                  <a:pt x="198" y="2323"/>
                </a:lnTo>
                <a:lnTo>
                  <a:pt x="272" y="2447"/>
                </a:lnTo>
                <a:lnTo>
                  <a:pt x="470" y="2694"/>
                </a:lnTo>
                <a:lnTo>
                  <a:pt x="692" y="2891"/>
                </a:lnTo>
                <a:lnTo>
                  <a:pt x="840" y="2966"/>
                </a:lnTo>
                <a:lnTo>
                  <a:pt x="964" y="3040"/>
                </a:lnTo>
                <a:lnTo>
                  <a:pt x="1112" y="3089"/>
                </a:lnTo>
                <a:lnTo>
                  <a:pt x="1260" y="3114"/>
                </a:lnTo>
                <a:lnTo>
                  <a:pt x="1408" y="3138"/>
                </a:lnTo>
                <a:lnTo>
                  <a:pt x="1581" y="3163"/>
                </a:lnTo>
                <a:lnTo>
                  <a:pt x="1754" y="3138"/>
                </a:lnTo>
                <a:lnTo>
                  <a:pt x="1903" y="3114"/>
                </a:lnTo>
                <a:lnTo>
                  <a:pt x="2051" y="3089"/>
                </a:lnTo>
                <a:lnTo>
                  <a:pt x="2199" y="3040"/>
                </a:lnTo>
                <a:lnTo>
                  <a:pt x="2323" y="2966"/>
                </a:lnTo>
                <a:lnTo>
                  <a:pt x="2471" y="2891"/>
                </a:lnTo>
                <a:lnTo>
                  <a:pt x="2693" y="2694"/>
                </a:lnTo>
                <a:lnTo>
                  <a:pt x="2891" y="2447"/>
                </a:lnTo>
                <a:lnTo>
                  <a:pt x="2965" y="2323"/>
                </a:lnTo>
                <a:lnTo>
                  <a:pt x="3039" y="2200"/>
                </a:lnTo>
                <a:lnTo>
                  <a:pt x="3089" y="2051"/>
                </a:lnTo>
                <a:lnTo>
                  <a:pt x="3113" y="1903"/>
                </a:lnTo>
                <a:lnTo>
                  <a:pt x="3138" y="1730"/>
                </a:lnTo>
                <a:lnTo>
                  <a:pt x="3163" y="1582"/>
                </a:lnTo>
                <a:lnTo>
                  <a:pt x="3138" y="1409"/>
                </a:lnTo>
                <a:lnTo>
                  <a:pt x="3113" y="1261"/>
                </a:lnTo>
                <a:lnTo>
                  <a:pt x="3089" y="1112"/>
                </a:lnTo>
                <a:lnTo>
                  <a:pt x="3039" y="964"/>
                </a:lnTo>
                <a:lnTo>
                  <a:pt x="2965" y="841"/>
                </a:lnTo>
                <a:lnTo>
                  <a:pt x="2891" y="692"/>
                </a:lnTo>
                <a:lnTo>
                  <a:pt x="2693" y="470"/>
                </a:lnTo>
                <a:lnTo>
                  <a:pt x="2471" y="272"/>
                </a:lnTo>
                <a:lnTo>
                  <a:pt x="2323" y="198"/>
                </a:lnTo>
                <a:lnTo>
                  <a:pt x="2199" y="124"/>
                </a:lnTo>
                <a:lnTo>
                  <a:pt x="2051" y="75"/>
                </a:lnTo>
                <a:lnTo>
                  <a:pt x="1903" y="25"/>
                </a:lnTo>
                <a:lnTo>
                  <a:pt x="1754" y="25"/>
                </a:lnTo>
                <a:lnTo>
                  <a:pt x="15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8"/>
          <p:cNvSpPr/>
          <p:nvPr/>
        </p:nvSpPr>
        <p:spPr>
          <a:xfrm>
            <a:off x="5581637" y="4516696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4226" y="0"/>
                </a:moveTo>
                <a:lnTo>
                  <a:pt x="4053" y="25"/>
                </a:lnTo>
                <a:lnTo>
                  <a:pt x="3880" y="74"/>
                </a:lnTo>
                <a:lnTo>
                  <a:pt x="3732" y="148"/>
                </a:lnTo>
                <a:lnTo>
                  <a:pt x="3608" y="272"/>
                </a:lnTo>
                <a:lnTo>
                  <a:pt x="272" y="3583"/>
                </a:lnTo>
                <a:lnTo>
                  <a:pt x="149" y="3731"/>
                </a:lnTo>
                <a:lnTo>
                  <a:pt x="75" y="3879"/>
                </a:lnTo>
                <a:lnTo>
                  <a:pt x="25" y="4052"/>
                </a:lnTo>
                <a:lnTo>
                  <a:pt x="1" y="4225"/>
                </a:lnTo>
                <a:lnTo>
                  <a:pt x="25" y="4374"/>
                </a:lnTo>
                <a:lnTo>
                  <a:pt x="75" y="4546"/>
                </a:lnTo>
                <a:lnTo>
                  <a:pt x="149" y="4695"/>
                </a:lnTo>
                <a:lnTo>
                  <a:pt x="272" y="4843"/>
                </a:lnTo>
                <a:lnTo>
                  <a:pt x="421" y="4942"/>
                </a:lnTo>
                <a:lnTo>
                  <a:pt x="569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36" y="5041"/>
                </a:lnTo>
                <a:lnTo>
                  <a:pt x="1384" y="4942"/>
                </a:lnTo>
                <a:lnTo>
                  <a:pt x="1508" y="4843"/>
                </a:lnTo>
                <a:lnTo>
                  <a:pt x="4843" y="1507"/>
                </a:lnTo>
                <a:lnTo>
                  <a:pt x="4967" y="1384"/>
                </a:lnTo>
                <a:lnTo>
                  <a:pt x="5041" y="1211"/>
                </a:lnTo>
                <a:lnTo>
                  <a:pt x="5091" y="1063"/>
                </a:lnTo>
                <a:lnTo>
                  <a:pt x="5115" y="890"/>
                </a:lnTo>
                <a:lnTo>
                  <a:pt x="5091" y="717"/>
                </a:lnTo>
                <a:lnTo>
                  <a:pt x="5041" y="544"/>
                </a:lnTo>
                <a:lnTo>
                  <a:pt x="4967" y="395"/>
                </a:lnTo>
                <a:lnTo>
                  <a:pt x="4843" y="272"/>
                </a:lnTo>
                <a:lnTo>
                  <a:pt x="4720" y="148"/>
                </a:lnTo>
                <a:lnTo>
                  <a:pt x="4547" y="74"/>
                </a:lnTo>
                <a:lnTo>
                  <a:pt x="4399" y="25"/>
                </a:lnTo>
                <a:lnTo>
                  <a:pt x="42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8"/>
          <p:cNvSpPr/>
          <p:nvPr/>
        </p:nvSpPr>
        <p:spPr>
          <a:xfrm>
            <a:off x="5581637" y="4516696"/>
            <a:ext cx="176668" cy="175805"/>
          </a:xfrm>
          <a:custGeom>
            <a:avLst/>
            <a:gdLst/>
            <a:ahLst/>
            <a:cxnLst/>
            <a:rect l="l" t="t" r="r" b="b"/>
            <a:pathLst>
              <a:path w="5116" h="5091" extrusionOk="0">
                <a:moveTo>
                  <a:pt x="890" y="0"/>
                </a:moveTo>
                <a:lnTo>
                  <a:pt x="717" y="25"/>
                </a:lnTo>
                <a:lnTo>
                  <a:pt x="569" y="74"/>
                </a:lnTo>
                <a:lnTo>
                  <a:pt x="421" y="148"/>
                </a:lnTo>
                <a:lnTo>
                  <a:pt x="272" y="272"/>
                </a:lnTo>
                <a:lnTo>
                  <a:pt x="149" y="395"/>
                </a:lnTo>
                <a:lnTo>
                  <a:pt x="75" y="544"/>
                </a:lnTo>
                <a:lnTo>
                  <a:pt x="25" y="717"/>
                </a:lnTo>
                <a:lnTo>
                  <a:pt x="1" y="890"/>
                </a:lnTo>
                <a:lnTo>
                  <a:pt x="25" y="1063"/>
                </a:lnTo>
                <a:lnTo>
                  <a:pt x="75" y="1211"/>
                </a:lnTo>
                <a:lnTo>
                  <a:pt x="149" y="1384"/>
                </a:lnTo>
                <a:lnTo>
                  <a:pt x="272" y="1507"/>
                </a:lnTo>
                <a:lnTo>
                  <a:pt x="3608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99" y="5090"/>
                </a:lnTo>
                <a:lnTo>
                  <a:pt x="4547" y="5041"/>
                </a:lnTo>
                <a:lnTo>
                  <a:pt x="4720" y="4942"/>
                </a:lnTo>
                <a:lnTo>
                  <a:pt x="4843" y="4843"/>
                </a:lnTo>
                <a:lnTo>
                  <a:pt x="4967" y="4695"/>
                </a:lnTo>
                <a:lnTo>
                  <a:pt x="5041" y="4546"/>
                </a:lnTo>
                <a:lnTo>
                  <a:pt x="5091" y="4374"/>
                </a:lnTo>
                <a:lnTo>
                  <a:pt x="5115" y="4225"/>
                </a:lnTo>
                <a:lnTo>
                  <a:pt x="5091" y="4052"/>
                </a:lnTo>
                <a:lnTo>
                  <a:pt x="5041" y="3879"/>
                </a:lnTo>
                <a:lnTo>
                  <a:pt x="4967" y="3731"/>
                </a:lnTo>
                <a:lnTo>
                  <a:pt x="4843" y="3583"/>
                </a:lnTo>
                <a:lnTo>
                  <a:pt x="1508" y="272"/>
                </a:lnTo>
                <a:lnTo>
                  <a:pt x="1384" y="148"/>
                </a:lnTo>
                <a:lnTo>
                  <a:pt x="1236" y="74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853127" y="3591665"/>
            <a:ext cx="2145919" cy="2145055"/>
          </a:xfrm>
          <a:custGeom>
            <a:avLst/>
            <a:gdLst/>
            <a:ahLst/>
            <a:cxnLst/>
            <a:rect l="l" t="t" r="r" b="b"/>
            <a:pathLst>
              <a:path w="62142" h="62117" extrusionOk="0">
                <a:moveTo>
                  <a:pt x="31059" y="692"/>
                </a:moveTo>
                <a:lnTo>
                  <a:pt x="31849" y="717"/>
                </a:lnTo>
                <a:lnTo>
                  <a:pt x="32640" y="742"/>
                </a:lnTo>
                <a:lnTo>
                  <a:pt x="33406" y="791"/>
                </a:lnTo>
                <a:lnTo>
                  <a:pt x="34172" y="865"/>
                </a:lnTo>
                <a:lnTo>
                  <a:pt x="34938" y="940"/>
                </a:lnTo>
                <a:lnTo>
                  <a:pt x="35679" y="1038"/>
                </a:lnTo>
                <a:lnTo>
                  <a:pt x="36445" y="1162"/>
                </a:lnTo>
                <a:lnTo>
                  <a:pt x="37186" y="1310"/>
                </a:lnTo>
                <a:lnTo>
                  <a:pt x="37927" y="1483"/>
                </a:lnTo>
                <a:lnTo>
                  <a:pt x="38644" y="1656"/>
                </a:lnTo>
                <a:lnTo>
                  <a:pt x="39361" y="1854"/>
                </a:lnTo>
                <a:lnTo>
                  <a:pt x="40077" y="2076"/>
                </a:lnTo>
                <a:lnTo>
                  <a:pt x="40794" y="2299"/>
                </a:lnTo>
                <a:lnTo>
                  <a:pt x="41510" y="2546"/>
                </a:lnTo>
                <a:lnTo>
                  <a:pt x="42202" y="2817"/>
                </a:lnTo>
                <a:lnTo>
                  <a:pt x="42869" y="3089"/>
                </a:lnTo>
                <a:lnTo>
                  <a:pt x="43561" y="3386"/>
                </a:lnTo>
                <a:lnTo>
                  <a:pt x="44228" y="3707"/>
                </a:lnTo>
                <a:lnTo>
                  <a:pt x="44870" y="4028"/>
                </a:lnTo>
                <a:lnTo>
                  <a:pt x="45538" y="4374"/>
                </a:lnTo>
                <a:lnTo>
                  <a:pt x="46180" y="4720"/>
                </a:lnTo>
                <a:lnTo>
                  <a:pt x="46798" y="5091"/>
                </a:lnTo>
                <a:lnTo>
                  <a:pt x="47415" y="5486"/>
                </a:lnTo>
                <a:lnTo>
                  <a:pt x="48033" y="5881"/>
                </a:lnTo>
                <a:lnTo>
                  <a:pt x="48626" y="6301"/>
                </a:lnTo>
                <a:lnTo>
                  <a:pt x="49219" y="6746"/>
                </a:lnTo>
                <a:lnTo>
                  <a:pt x="49812" y="7191"/>
                </a:lnTo>
                <a:lnTo>
                  <a:pt x="50380" y="7635"/>
                </a:lnTo>
                <a:lnTo>
                  <a:pt x="50924" y="8105"/>
                </a:lnTo>
                <a:lnTo>
                  <a:pt x="51468" y="8599"/>
                </a:lnTo>
                <a:lnTo>
                  <a:pt x="52011" y="9093"/>
                </a:lnTo>
                <a:lnTo>
                  <a:pt x="52530" y="9612"/>
                </a:lnTo>
                <a:lnTo>
                  <a:pt x="53049" y="10131"/>
                </a:lnTo>
                <a:lnTo>
                  <a:pt x="53543" y="10650"/>
                </a:lnTo>
                <a:lnTo>
                  <a:pt x="54012" y="11193"/>
                </a:lnTo>
                <a:lnTo>
                  <a:pt x="54482" y="11762"/>
                </a:lnTo>
                <a:lnTo>
                  <a:pt x="54951" y="12330"/>
                </a:lnTo>
                <a:lnTo>
                  <a:pt x="55396" y="12898"/>
                </a:lnTo>
                <a:lnTo>
                  <a:pt x="55816" y="13491"/>
                </a:lnTo>
                <a:lnTo>
                  <a:pt x="56236" y="14084"/>
                </a:lnTo>
                <a:lnTo>
                  <a:pt x="56632" y="14702"/>
                </a:lnTo>
                <a:lnTo>
                  <a:pt x="57027" y="15320"/>
                </a:lnTo>
                <a:lnTo>
                  <a:pt x="57397" y="15962"/>
                </a:lnTo>
                <a:lnTo>
                  <a:pt x="57768" y="16605"/>
                </a:lnTo>
                <a:lnTo>
                  <a:pt x="58114" y="17247"/>
                </a:lnTo>
                <a:lnTo>
                  <a:pt x="58435" y="17914"/>
                </a:lnTo>
                <a:lnTo>
                  <a:pt x="58732" y="18581"/>
                </a:lnTo>
                <a:lnTo>
                  <a:pt x="59028" y="19248"/>
                </a:lnTo>
                <a:lnTo>
                  <a:pt x="59325" y="19940"/>
                </a:lnTo>
                <a:lnTo>
                  <a:pt x="59596" y="20632"/>
                </a:lnTo>
                <a:lnTo>
                  <a:pt x="59844" y="21324"/>
                </a:lnTo>
                <a:lnTo>
                  <a:pt x="60066" y="22040"/>
                </a:lnTo>
                <a:lnTo>
                  <a:pt x="60288" y="22757"/>
                </a:lnTo>
                <a:lnTo>
                  <a:pt x="60461" y="23473"/>
                </a:lnTo>
                <a:lnTo>
                  <a:pt x="60659" y="24215"/>
                </a:lnTo>
                <a:lnTo>
                  <a:pt x="60807" y="24956"/>
                </a:lnTo>
                <a:lnTo>
                  <a:pt x="60955" y="25697"/>
                </a:lnTo>
                <a:lnTo>
                  <a:pt x="61079" y="26438"/>
                </a:lnTo>
                <a:lnTo>
                  <a:pt x="61178" y="27204"/>
                </a:lnTo>
                <a:lnTo>
                  <a:pt x="61277" y="27970"/>
                </a:lnTo>
                <a:lnTo>
                  <a:pt x="61351" y="28736"/>
                </a:lnTo>
                <a:lnTo>
                  <a:pt x="61400" y="29502"/>
                </a:lnTo>
                <a:lnTo>
                  <a:pt x="61425" y="30268"/>
                </a:lnTo>
                <a:lnTo>
                  <a:pt x="61425" y="31059"/>
                </a:lnTo>
                <a:lnTo>
                  <a:pt x="61425" y="31849"/>
                </a:lnTo>
                <a:lnTo>
                  <a:pt x="61400" y="32615"/>
                </a:lnTo>
                <a:lnTo>
                  <a:pt x="61351" y="33381"/>
                </a:lnTo>
                <a:lnTo>
                  <a:pt x="61277" y="34147"/>
                </a:lnTo>
                <a:lnTo>
                  <a:pt x="61178" y="34913"/>
                </a:lnTo>
                <a:lnTo>
                  <a:pt x="61079" y="35679"/>
                </a:lnTo>
                <a:lnTo>
                  <a:pt x="60955" y="36421"/>
                </a:lnTo>
                <a:lnTo>
                  <a:pt x="60807" y="37162"/>
                </a:lnTo>
                <a:lnTo>
                  <a:pt x="60659" y="37903"/>
                </a:lnTo>
                <a:lnTo>
                  <a:pt x="60461" y="38644"/>
                </a:lnTo>
                <a:lnTo>
                  <a:pt x="60288" y="39361"/>
                </a:lnTo>
                <a:lnTo>
                  <a:pt x="60066" y="40077"/>
                </a:lnTo>
                <a:lnTo>
                  <a:pt x="59844" y="40794"/>
                </a:lnTo>
                <a:lnTo>
                  <a:pt x="59596" y="41486"/>
                </a:lnTo>
                <a:lnTo>
                  <a:pt x="59325" y="42178"/>
                </a:lnTo>
                <a:lnTo>
                  <a:pt x="59028" y="42869"/>
                </a:lnTo>
                <a:lnTo>
                  <a:pt x="58732" y="43536"/>
                </a:lnTo>
                <a:lnTo>
                  <a:pt x="58435" y="44204"/>
                </a:lnTo>
                <a:lnTo>
                  <a:pt x="58114" y="44871"/>
                </a:lnTo>
                <a:lnTo>
                  <a:pt x="57768" y="45513"/>
                </a:lnTo>
                <a:lnTo>
                  <a:pt x="57397" y="46156"/>
                </a:lnTo>
                <a:lnTo>
                  <a:pt x="57027" y="46798"/>
                </a:lnTo>
                <a:lnTo>
                  <a:pt x="56632" y="47416"/>
                </a:lnTo>
                <a:lnTo>
                  <a:pt x="56236" y="48009"/>
                </a:lnTo>
                <a:lnTo>
                  <a:pt x="55816" y="48626"/>
                </a:lnTo>
                <a:lnTo>
                  <a:pt x="55396" y="49219"/>
                </a:lnTo>
                <a:lnTo>
                  <a:pt x="54951" y="49788"/>
                </a:lnTo>
                <a:lnTo>
                  <a:pt x="54482" y="50356"/>
                </a:lnTo>
                <a:lnTo>
                  <a:pt x="54012" y="50924"/>
                </a:lnTo>
                <a:lnTo>
                  <a:pt x="53543" y="51468"/>
                </a:lnTo>
                <a:lnTo>
                  <a:pt x="53049" y="51987"/>
                </a:lnTo>
                <a:lnTo>
                  <a:pt x="52530" y="52506"/>
                </a:lnTo>
                <a:lnTo>
                  <a:pt x="52011" y="53024"/>
                </a:lnTo>
                <a:lnTo>
                  <a:pt x="51468" y="53519"/>
                </a:lnTo>
                <a:lnTo>
                  <a:pt x="50924" y="54013"/>
                </a:lnTo>
                <a:lnTo>
                  <a:pt x="50380" y="54482"/>
                </a:lnTo>
                <a:lnTo>
                  <a:pt x="49812" y="54927"/>
                </a:lnTo>
                <a:lnTo>
                  <a:pt x="49219" y="55372"/>
                </a:lnTo>
                <a:lnTo>
                  <a:pt x="48626" y="55816"/>
                </a:lnTo>
                <a:lnTo>
                  <a:pt x="48033" y="56236"/>
                </a:lnTo>
                <a:lnTo>
                  <a:pt x="47415" y="56632"/>
                </a:lnTo>
                <a:lnTo>
                  <a:pt x="46798" y="57027"/>
                </a:lnTo>
                <a:lnTo>
                  <a:pt x="46180" y="57398"/>
                </a:lnTo>
                <a:lnTo>
                  <a:pt x="45538" y="57744"/>
                </a:lnTo>
                <a:lnTo>
                  <a:pt x="44870" y="58090"/>
                </a:lnTo>
                <a:lnTo>
                  <a:pt x="44228" y="58411"/>
                </a:lnTo>
                <a:lnTo>
                  <a:pt x="43561" y="58732"/>
                </a:lnTo>
                <a:lnTo>
                  <a:pt x="42869" y="59028"/>
                </a:lnTo>
                <a:lnTo>
                  <a:pt x="42202" y="59300"/>
                </a:lnTo>
                <a:lnTo>
                  <a:pt x="41510" y="59572"/>
                </a:lnTo>
                <a:lnTo>
                  <a:pt x="40794" y="59819"/>
                </a:lnTo>
                <a:lnTo>
                  <a:pt x="40077" y="60042"/>
                </a:lnTo>
                <a:lnTo>
                  <a:pt x="39361" y="60264"/>
                </a:lnTo>
                <a:lnTo>
                  <a:pt x="38644" y="60462"/>
                </a:lnTo>
                <a:lnTo>
                  <a:pt x="37927" y="60635"/>
                </a:lnTo>
                <a:lnTo>
                  <a:pt x="37186" y="60807"/>
                </a:lnTo>
                <a:lnTo>
                  <a:pt x="36445" y="60931"/>
                </a:lnTo>
                <a:lnTo>
                  <a:pt x="35679" y="61055"/>
                </a:lnTo>
                <a:lnTo>
                  <a:pt x="34938" y="61178"/>
                </a:lnTo>
                <a:lnTo>
                  <a:pt x="34172" y="61252"/>
                </a:lnTo>
                <a:lnTo>
                  <a:pt x="33406" y="61326"/>
                </a:lnTo>
                <a:lnTo>
                  <a:pt x="32640" y="61376"/>
                </a:lnTo>
                <a:lnTo>
                  <a:pt x="31849" y="61400"/>
                </a:lnTo>
                <a:lnTo>
                  <a:pt x="31059" y="61425"/>
                </a:lnTo>
                <a:lnTo>
                  <a:pt x="30293" y="61400"/>
                </a:lnTo>
                <a:lnTo>
                  <a:pt x="29502" y="61376"/>
                </a:lnTo>
                <a:lnTo>
                  <a:pt x="28736" y="61326"/>
                </a:lnTo>
                <a:lnTo>
                  <a:pt x="27970" y="61252"/>
                </a:lnTo>
                <a:lnTo>
                  <a:pt x="27204" y="61178"/>
                </a:lnTo>
                <a:lnTo>
                  <a:pt x="26463" y="61055"/>
                </a:lnTo>
                <a:lnTo>
                  <a:pt x="25697" y="60931"/>
                </a:lnTo>
                <a:lnTo>
                  <a:pt x="24956" y="60807"/>
                </a:lnTo>
                <a:lnTo>
                  <a:pt x="24214" y="60635"/>
                </a:lnTo>
                <a:lnTo>
                  <a:pt x="23498" y="60462"/>
                </a:lnTo>
                <a:lnTo>
                  <a:pt x="22757" y="60264"/>
                </a:lnTo>
                <a:lnTo>
                  <a:pt x="22065" y="60042"/>
                </a:lnTo>
                <a:lnTo>
                  <a:pt x="21348" y="59819"/>
                </a:lnTo>
                <a:lnTo>
                  <a:pt x="20632" y="59572"/>
                </a:lnTo>
                <a:lnTo>
                  <a:pt x="19940" y="59300"/>
                </a:lnTo>
                <a:lnTo>
                  <a:pt x="19273" y="59028"/>
                </a:lnTo>
                <a:lnTo>
                  <a:pt x="18581" y="58732"/>
                </a:lnTo>
                <a:lnTo>
                  <a:pt x="17914" y="58411"/>
                </a:lnTo>
                <a:lnTo>
                  <a:pt x="17272" y="58090"/>
                </a:lnTo>
                <a:lnTo>
                  <a:pt x="16604" y="57744"/>
                </a:lnTo>
                <a:lnTo>
                  <a:pt x="15962" y="57398"/>
                </a:lnTo>
                <a:lnTo>
                  <a:pt x="15344" y="57027"/>
                </a:lnTo>
                <a:lnTo>
                  <a:pt x="14727" y="56632"/>
                </a:lnTo>
                <a:lnTo>
                  <a:pt x="14109" y="56236"/>
                </a:lnTo>
                <a:lnTo>
                  <a:pt x="13516" y="55816"/>
                </a:lnTo>
                <a:lnTo>
                  <a:pt x="12923" y="55372"/>
                </a:lnTo>
                <a:lnTo>
                  <a:pt x="12330" y="54927"/>
                </a:lnTo>
                <a:lnTo>
                  <a:pt x="11762" y="54482"/>
                </a:lnTo>
                <a:lnTo>
                  <a:pt x="11218" y="54013"/>
                </a:lnTo>
                <a:lnTo>
                  <a:pt x="10674" y="53519"/>
                </a:lnTo>
                <a:lnTo>
                  <a:pt x="10131" y="53024"/>
                </a:lnTo>
                <a:lnTo>
                  <a:pt x="9612" y="52506"/>
                </a:lnTo>
                <a:lnTo>
                  <a:pt x="9093" y="51987"/>
                </a:lnTo>
                <a:lnTo>
                  <a:pt x="8599" y="51468"/>
                </a:lnTo>
                <a:lnTo>
                  <a:pt x="8130" y="50924"/>
                </a:lnTo>
                <a:lnTo>
                  <a:pt x="7660" y="50356"/>
                </a:lnTo>
                <a:lnTo>
                  <a:pt x="7191" y="49788"/>
                </a:lnTo>
                <a:lnTo>
                  <a:pt x="6746" y="49219"/>
                </a:lnTo>
                <a:lnTo>
                  <a:pt x="6326" y="48626"/>
                </a:lnTo>
                <a:lnTo>
                  <a:pt x="5906" y="48009"/>
                </a:lnTo>
                <a:lnTo>
                  <a:pt x="5510" y="47416"/>
                </a:lnTo>
                <a:lnTo>
                  <a:pt x="5115" y="46798"/>
                </a:lnTo>
                <a:lnTo>
                  <a:pt x="4745" y="46156"/>
                </a:lnTo>
                <a:lnTo>
                  <a:pt x="4374" y="45513"/>
                </a:lnTo>
                <a:lnTo>
                  <a:pt x="4028" y="44871"/>
                </a:lnTo>
                <a:lnTo>
                  <a:pt x="3707" y="44204"/>
                </a:lnTo>
                <a:lnTo>
                  <a:pt x="3386" y="43536"/>
                </a:lnTo>
                <a:lnTo>
                  <a:pt x="3089" y="42869"/>
                </a:lnTo>
                <a:lnTo>
                  <a:pt x="2817" y="42178"/>
                </a:lnTo>
                <a:lnTo>
                  <a:pt x="2545" y="41486"/>
                </a:lnTo>
                <a:lnTo>
                  <a:pt x="2298" y="40794"/>
                </a:lnTo>
                <a:lnTo>
                  <a:pt x="2076" y="40077"/>
                </a:lnTo>
                <a:lnTo>
                  <a:pt x="1854" y="39361"/>
                </a:lnTo>
                <a:lnTo>
                  <a:pt x="1681" y="38644"/>
                </a:lnTo>
                <a:lnTo>
                  <a:pt x="1483" y="37903"/>
                </a:lnTo>
                <a:lnTo>
                  <a:pt x="1335" y="37162"/>
                </a:lnTo>
                <a:lnTo>
                  <a:pt x="1187" y="36421"/>
                </a:lnTo>
                <a:lnTo>
                  <a:pt x="1063" y="35679"/>
                </a:lnTo>
                <a:lnTo>
                  <a:pt x="964" y="34913"/>
                </a:lnTo>
                <a:lnTo>
                  <a:pt x="865" y="34147"/>
                </a:lnTo>
                <a:lnTo>
                  <a:pt x="791" y="33381"/>
                </a:lnTo>
                <a:lnTo>
                  <a:pt x="742" y="32615"/>
                </a:lnTo>
                <a:lnTo>
                  <a:pt x="717" y="31849"/>
                </a:lnTo>
                <a:lnTo>
                  <a:pt x="717" y="31059"/>
                </a:lnTo>
                <a:lnTo>
                  <a:pt x="717" y="30268"/>
                </a:lnTo>
                <a:lnTo>
                  <a:pt x="742" y="29502"/>
                </a:lnTo>
                <a:lnTo>
                  <a:pt x="791" y="28736"/>
                </a:lnTo>
                <a:lnTo>
                  <a:pt x="865" y="27970"/>
                </a:lnTo>
                <a:lnTo>
                  <a:pt x="964" y="27204"/>
                </a:lnTo>
                <a:lnTo>
                  <a:pt x="1063" y="26438"/>
                </a:lnTo>
                <a:lnTo>
                  <a:pt x="1187" y="25697"/>
                </a:lnTo>
                <a:lnTo>
                  <a:pt x="1335" y="24956"/>
                </a:lnTo>
                <a:lnTo>
                  <a:pt x="1483" y="24215"/>
                </a:lnTo>
                <a:lnTo>
                  <a:pt x="1681" y="23473"/>
                </a:lnTo>
                <a:lnTo>
                  <a:pt x="1854" y="22757"/>
                </a:lnTo>
                <a:lnTo>
                  <a:pt x="2076" y="22040"/>
                </a:lnTo>
                <a:lnTo>
                  <a:pt x="2298" y="21324"/>
                </a:lnTo>
                <a:lnTo>
                  <a:pt x="2545" y="20632"/>
                </a:lnTo>
                <a:lnTo>
                  <a:pt x="2817" y="19940"/>
                </a:lnTo>
                <a:lnTo>
                  <a:pt x="3089" y="19248"/>
                </a:lnTo>
                <a:lnTo>
                  <a:pt x="3386" y="18581"/>
                </a:lnTo>
                <a:lnTo>
                  <a:pt x="3707" y="17914"/>
                </a:lnTo>
                <a:lnTo>
                  <a:pt x="4028" y="17247"/>
                </a:lnTo>
                <a:lnTo>
                  <a:pt x="4374" y="16605"/>
                </a:lnTo>
                <a:lnTo>
                  <a:pt x="4745" y="15962"/>
                </a:lnTo>
                <a:lnTo>
                  <a:pt x="5115" y="15320"/>
                </a:lnTo>
                <a:lnTo>
                  <a:pt x="5510" y="14702"/>
                </a:lnTo>
                <a:lnTo>
                  <a:pt x="5906" y="14084"/>
                </a:lnTo>
                <a:lnTo>
                  <a:pt x="6326" y="13491"/>
                </a:lnTo>
                <a:lnTo>
                  <a:pt x="6746" y="12898"/>
                </a:lnTo>
                <a:lnTo>
                  <a:pt x="7191" y="12330"/>
                </a:lnTo>
                <a:lnTo>
                  <a:pt x="7660" y="11762"/>
                </a:lnTo>
                <a:lnTo>
                  <a:pt x="8130" y="11193"/>
                </a:lnTo>
                <a:lnTo>
                  <a:pt x="8599" y="10650"/>
                </a:lnTo>
                <a:lnTo>
                  <a:pt x="9093" y="10131"/>
                </a:lnTo>
                <a:lnTo>
                  <a:pt x="9612" y="9612"/>
                </a:lnTo>
                <a:lnTo>
                  <a:pt x="10131" y="9093"/>
                </a:lnTo>
                <a:lnTo>
                  <a:pt x="10674" y="8599"/>
                </a:lnTo>
                <a:lnTo>
                  <a:pt x="11218" y="8105"/>
                </a:lnTo>
                <a:lnTo>
                  <a:pt x="11762" y="7635"/>
                </a:lnTo>
                <a:lnTo>
                  <a:pt x="12330" y="7191"/>
                </a:lnTo>
                <a:lnTo>
                  <a:pt x="12923" y="6746"/>
                </a:lnTo>
                <a:lnTo>
                  <a:pt x="13516" y="6301"/>
                </a:lnTo>
                <a:lnTo>
                  <a:pt x="14109" y="5881"/>
                </a:lnTo>
                <a:lnTo>
                  <a:pt x="14727" y="5486"/>
                </a:lnTo>
                <a:lnTo>
                  <a:pt x="15344" y="5091"/>
                </a:lnTo>
                <a:lnTo>
                  <a:pt x="15962" y="4720"/>
                </a:lnTo>
                <a:lnTo>
                  <a:pt x="16604" y="4374"/>
                </a:lnTo>
                <a:lnTo>
                  <a:pt x="17272" y="4028"/>
                </a:lnTo>
                <a:lnTo>
                  <a:pt x="17914" y="3707"/>
                </a:lnTo>
                <a:lnTo>
                  <a:pt x="18581" y="3386"/>
                </a:lnTo>
                <a:lnTo>
                  <a:pt x="19273" y="3089"/>
                </a:lnTo>
                <a:lnTo>
                  <a:pt x="19940" y="2817"/>
                </a:lnTo>
                <a:lnTo>
                  <a:pt x="20632" y="2546"/>
                </a:lnTo>
                <a:lnTo>
                  <a:pt x="21348" y="2299"/>
                </a:lnTo>
                <a:lnTo>
                  <a:pt x="22065" y="2076"/>
                </a:lnTo>
                <a:lnTo>
                  <a:pt x="22757" y="1854"/>
                </a:lnTo>
                <a:lnTo>
                  <a:pt x="23498" y="1656"/>
                </a:lnTo>
                <a:lnTo>
                  <a:pt x="24214" y="1483"/>
                </a:lnTo>
                <a:lnTo>
                  <a:pt x="24956" y="1310"/>
                </a:lnTo>
                <a:lnTo>
                  <a:pt x="25697" y="1162"/>
                </a:lnTo>
                <a:lnTo>
                  <a:pt x="26463" y="1038"/>
                </a:lnTo>
                <a:lnTo>
                  <a:pt x="27204" y="940"/>
                </a:lnTo>
                <a:lnTo>
                  <a:pt x="27970" y="865"/>
                </a:lnTo>
                <a:lnTo>
                  <a:pt x="28736" y="791"/>
                </a:lnTo>
                <a:lnTo>
                  <a:pt x="29502" y="742"/>
                </a:lnTo>
                <a:lnTo>
                  <a:pt x="30293" y="717"/>
                </a:lnTo>
                <a:lnTo>
                  <a:pt x="31059" y="692"/>
                </a:lnTo>
                <a:close/>
                <a:moveTo>
                  <a:pt x="30268" y="1"/>
                </a:moveTo>
                <a:lnTo>
                  <a:pt x="29477" y="25"/>
                </a:lnTo>
                <a:lnTo>
                  <a:pt x="28687" y="75"/>
                </a:lnTo>
                <a:lnTo>
                  <a:pt x="27896" y="149"/>
                </a:lnTo>
                <a:lnTo>
                  <a:pt x="27130" y="248"/>
                </a:lnTo>
                <a:lnTo>
                  <a:pt x="26339" y="347"/>
                </a:lnTo>
                <a:lnTo>
                  <a:pt x="25573" y="470"/>
                </a:lnTo>
                <a:lnTo>
                  <a:pt x="24807" y="618"/>
                </a:lnTo>
                <a:lnTo>
                  <a:pt x="24066" y="791"/>
                </a:lnTo>
                <a:lnTo>
                  <a:pt x="23325" y="964"/>
                </a:lnTo>
                <a:lnTo>
                  <a:pt x="22584" y="1162"/>
                </a:lnTo>
                <a:lnTo>
                  <a:pt x="21843" y="1384"/>
                </a:lnTo>
                <a:lnTo>
                  <a:pt x="21126" y="1631"/>
                </a:lnTo>
                <a:lnTo>
                  <a:pt x="20409" y="1878"/>
                </a:lnTo>
                <a:lnTo>
                  <a:pt x="19693" y="2150"/>
                </a:lnTo>
                <a:lnTo>
                  <a:pt x="19001" y="2447"/>
                </a:lnTo>
                <a:lnTo>
                  <a:pt x="18309" y="2743"/>
                </a:lnTo>
                <a:lnTo>
                  <a:pt x="17617" y="3064"/>
                </a:lnTo>
                <a:lnTo>
                  <a:pt x="16950" y="3386"/>
                </a:lnTo>
                <a:lnTo>
                  <a:pt x="16283" y="3756"/>
                </a:lnTo>
                <a:lnTo>
                  <a:pt x="15616" y="4102"/>
                </a:lnTo>
                <a:lnTo>
                  <a:pt x="14974" y="4498"/>
                </a:lnTo>
                <a:lnTo>
                  <a:pt x="14331" y="4893"/>
                </a:lnTo>
                <a:lnTo>
                  <a:pt x="13714" y="5313"/>
                </a:lnTo>
                <a:lnTo>
                  <a:pt x="13096" y="5733"/>
                </a:lnTo>
                <a:lnTo>
                  <a:pt x="12503" y="6178"/>
                </a:lnTo>
                <a:lnTo>
                  <a:pt x="11910" y="6622"/>
                </a:lnTo>
                <a:lnTo>
                  <a:pt x="11317" y="7092"/>
                </a:lnTo>
                <a:lnTo>
                  <a:pt x="10749" y="7586"/>
                </a:lnTo>
                <a:lnTo>
                  <a:pt x="10205" y="8080"/>
                </a:lnTo>
                <a:lnTo>
                  <a:pt x="9637" y="8574"/>
                </a:lnTo>
                <a:lnTo>
                  <a:pt x="9118" y="9093"/>
                </a:lnTo>
                <a:lnTo>
                  <a:pt x="8599" y="9637"/>
                </a:lnTo>
                <a:lnTo>
                  <a:pt x="8080" y="10180"/>
                </a:lnTo>
                <a:lnTo>
                  <a:pt x="7586" y="10749"/>
                </a:lnTo>
                <a:lnTo>
                  <a:pt x="7116" y="11317"/>
                </a:lnTo>
                <a:lnTo>
                  <a:pt x="6647" y="11885"/>
                </a:lnTo>
                <a:lnTo>
                  <a:pt x="6178" y="12478"/>
                </a:lnTo>
                <a:lnTo>
                  <a:pt x="5733" y="13096"/>
                </a:lnTo>
                <a:lnTo>
                  <a:pt x="5313" y="13689"/>
                </a:lnTo>
                <a:lnTo>
                  <a:pt x="4917" y="14331"/>
                </a:lnTo>
                <a:lnTo>
                  <a:pt x="4497" y="14949"/>
                </a:lnTo>
                <a:lnTo>
                  <a:pt x="4127" y="15616"/>
                </a:lnTo>
                <a:lnTo>
                  <a:pt x="3756" y="16259"/>
                </a:lnTo>
                <a:lnTo>
                  <a:pt x="3410" y="16926"/>
                </a:lnTo>
                <a:lnTo>
                  <a:pt x="3064" y="17593"/>
                </a:lnTo>
                <a:lnTo>
                  <a:pt x="2743" y="18285"/>
                </a:lnTo>
                <a:lnTo>
                  <a:pt x="2447" y="18977"/>
                </a:lnTo>
                <a:lnTo>
                  <a:pt x="2175" y="19668"/>
                </a:lnTo>
                <a:lnTo>
                  <a:pt x="1903" y="20385"/>
                </a:lnTo>
                <a:lnTo>
                  <a:pt x="1631" y="21101"/>
                </a:lnTo>
                <a:lnTo>
                  <a:pt x="1409" y="21818"/>
                </a:lnTo>
                <a:lnTo>
                  <a:pt x="1187" y="22559"/>
                </a:lnTo>
                <a:lnTo>
                  <a:pt x="989" y="23300"/>
                </a:lnTo>
                <a:lnTo>
                  <a:pt x="791" y="24042"/>
                </a:lnTo>
                <a:lnTo>
                  <a:pt x="643" y="24808"/>
                </a:lnTo>
                <a:lnTo>
                  <a:pt x="495" y="25574"/>
                </a:lnTo>
                <a:lnTo>
                  <a:pt x="371" y="26340"/>
                </a:lnTo>
                <a:lnTo>
                  <a:pt x="248" y="27106"/>
                </a:lnTo>
                <a:lnTo>
                  <a:pt x="174" y="27896"/>
                </a:lnTo>
                <a:lnTo>
                  <a:pt x="99" y="28662"/>
                </a:lnTo>
                <a:lnTo>
                  <a:pt x="50" y="29453"/>
                </a:lnTo>
                <a:lnTo>
                  <a:pt x="25" y="30268"/>
                </a:lnTo>
                <a:lnTo>
                  <a:pt x="1" y="31059"/>
                </a:lnTo>
                <a:lnTo>
                  <a:pt x="25" y="31849"/>
                </a:lnTo>
                <a:lnTo>
                  <a:pt x="50" y="32665"/>
                </a:lnTo>
                <a:lnTo>
                  <a:pt x="99" y="33456"/>
                </a:lnTo>
                <a:lnTo>
                  <a:pt x="174" y="34221"/>
                </a:lnTo>
                <a:lnTo>
                  <a:pt x="248" y="35012"/>
                </a:lnTo>
                <a:lnTo>
                  <a:pt x="371" y="35778"/>
                </a:lnTo>
                <a:lnTo>
                  <a:pt x="495" y="36544"/>
                </a:lnTo>
                <a:lnTo>
                  <a:pt x="643" y="37310"/>
                </a:lnTo>
                <a:lnTo>
                  <a:pt x="791" y="38076"/>
                </a:lnTo>
                <a:lnTo>
                  <a:pt x="989" y="38817"/>
                </a:lnTo>
                <a:lnTo>
                  <a:pt x="1187" y="39558"/>
                </a:lnTo>
                <a:lnTo>
                  <a:pt x="1409" y="40275"/>
                </a:lnTo>
                <a:lnTo>
                  <a:pt x="1631" y="41016"/>
                </a:lnTo>
                <a:lnTo>
                  <a:pt x="1903" y="41733"/>
                </a:lnTo>
                <a:lnTo>
                  <a:pt x="2175" y="42449"/>
                </a:lnTo>
                <a:lnTo>
                  <a:pt x="2447" y="43141"/>
                </a:lnTo>
                <a:lnTo>
                  <a:pt x="2743" y="43833"/>
                </a:lnTo>
                <a:lnTo>
                  <a:pt x="3064" y="44525"/>
                </a:lnTo>
                <a:lnTo>
                  <a:pt x="3410" y="45192"/>
                </a:lnTo>
                <a:lnTo>
                  <a:pt x="3756" y="45859"/>
                </a:lnTo>
                <a:lnTo>
                  <a:pt x="4127" y="46501"/>
                </a:lnTo>
                <a:lnTo>
                  <a:pt x="4497" y="47144"/>
                </a:lnTo>
                <a:lnTo>
                  <a:pt x="4917" y="47786"/>
                </a:lnTo>
                <a:lnTo>
                  <a:pt x="5313" y="48404"/>
                </a:lnTo>
                <a:lnTo>
                  <a:pt x="5733" y="49022"/>
                </a:lnTo>
                <a:lnTo>
                  <a:pt x="6178" y="49639"/>
                </a:lnTo>
                <a:lnTo>
                  <a:pt x="6647" y="50232"/>
                </a:lnTo>
                <a:lnTo>
                  <a:pt x="7116" y="50801"/>
                </a:lnTo>
                <a:lnTo>
                  <a:pt x="7586" y="51369"/>
                </a:lnTo>
                <a:lnTo>
                  <a:pt x="8080" y="51937"/>
                </a:lnTo>
                <a:lnTo>
                  <a:pt x="8599" y="52481"/>
                </a:lnTo>
                <a:lnTo>
                  <a:pt x="9118" y="53024"/>
                </a:lnTo>
                <a:lnTo>
                  <a:pt x="9637" y="53543"/>
                </a:lnTo>
                <a:lnTo>
                  <a:pt x="10205" y="54037"/>
                </a:lnTo>
                <a:lnTo>
                  <a:pt x="10749" y="54532"/>
                </a:lnTo>
                <a:lnTo>
                  <a:pt x="11317" y="55026"/>
                </a:lnTo>
                <a:lnTo>
                  <a:pt x="11910" y="55495"/>
                </a:lnTo>
                <a:lnTo>
                  <a:pt x="12503" y="55940"/>
                </a:lnTo>
                <a:lnTo>
                  <a:pt x="13096" y="56385"/>
                </a:lnTo>
                <a:lnTo>
                  <a:pt x="13714" y="56805"/>
                </a:lnTo>
                <a:lnTo>
                  <a:pt x="14331" y="57225"/>
                </a:lnTo>
                <a:lnTo>
                  <a:pt x="14974" y="57620"/>
                </a:lnTo>
                <a:lnTo>
                  <a:pt x="15616" y="57991"/>
                </a:lnTo>
                <a:lnTo>
                  <a:pt x="16283" y="58361"/>
                </a:lnTo>
                <a:lnTo>
                  <a:pt x="16950" y="58707"/>
                </a:lnTo>
                <a:lnTo>
                  <a:pt x="17617" y="59053"/>
                </a:lnTo>
                <a:lnTo>
                  <a:pt x="18309" y="59374"/>
                </a:lnTo>
                <a:lnTo>
                  <a:pt x="19001" y="59671"/>
                </a:lnTo>
                <a:lnTo>
                  <a:pt x="19693" y="59967"/>
                </a:lnTo>
                <a:lnTo>
                  <a:pt x="20409" y="60239"/>
                </a:lnTo>
                <a:lnTo>
                  <a:pt x="21126" y="60486"/>
                </a:lnTo>
                <a:lnTo>
                  <a:pt x="21843" y="60733"/>
                </a:lnTo>
                <a:lnTo>
                  <a:pt x="22584" y="60931"/>
                </a:lnTo>
                <a:lnTo>
                  <a:pt x="23325" y="61153"/>
                </a:lnTo>
                <a:lnTo>
                  <a:pt x="24066" y="61326"/>
                </a:lnTo>
                <a:lnTo>
                  <a:pt x="24807" y="61499"/>
                </a:lnTo>
                <a:lnTo>
                  <a:pt x="25573" y="61648"/>
                </a:lnTo>
                <a:lnTo>
                  <a:pt x="26339" y="61771"/>
                </a:lnTo>
                <a:lnTo>
                  <a:pt x="27130" y="61870"/>
                </a:lnTo>
                <a:lnTo>
                  <a:pt x="27896" y="61969"/>
                </a:lnTo>
                <a:lnTo>
                  <a:pt x="28687" y="62043"/>
                </a:lnTo>
                <a:lnTo>
                  <a:pt x="29477" y="62092"/>
                </a:lnTo>
                <a:lnTo>
                  <a:pt x="30268" y="62117"/>
                </a:lnTo>
                <a:lnTo>
                  <a:pt x="31874" y="62117"/>
                </a:lnTo>
                <a:lnTo>
                  <a:pt x="32665" y="62092"/>
                </a:lnTo>
                <a:lnTo>
                  <a:pt x="33455" y="62043"/>
                </a:lnTo>
                <a:lnTo>
                  <a:pt x="34246" y="61969"/>
                </a:lnTo>
                <a:lnTo>
                  <a:pt x="35012" y="61870"/>
                </a:lnTo>
                <a:lnTo>
                  <a:pt x="35803" y="61771"/>
                </a:lnTo>
                <a:lnTo>
                  <a:pt x="36569" y="61648"/>
                </a:lnTo>
                <a:lnTo>
                  <a:pt x="37334" y="61499"/>
                </a:lnTo>
                <a:lnTo>
                  <a:pt x="38076" y="61326"/>
                </a:lnTo>
                <a:lnTo>
                  <a:pt x="38817" y="61153"/>
                </a:lnTo>
                <a:lnTo>
                  <a:pt x="39558" y="60931"/>
                </a:lnTo>
                <a:lnTo>
                  <a:pt x="40299" y="60733"/>
                </a:lnTo>
                <a:lnTo>
                  <a:pt x="41016" y="60486"/>
                </a:lnTo>
                <a:lnTo>
                  <a:pt x="41733" y="60239"/>
                </a:lnTo>
                <a:lnTo>
                  <a:pt x="42449" y="59967"/>
                </a:lnTo>
                <a:lnTo>
                  <a:pt x="43141" y="59671"/>
                </a:lnTo>
                <a:lnTo>
                  <a:pt x="43833" y="59374"/>
                </a:lnTo>
                <a:lnTo>
                  <a:pt x="44525" y="59053"/>
                </a:lnTo>
                <a:lnTo>
                  <a:pt x="45192" y="58707"/>
                </a:lnTo>
                <a:lnTo>
                  <a:pt x="45859" y="58361"/>
                </a:lnTo>
                <a:lnTo>
                  <a:pt x="46526" y="57991"/>
                </a:lnTo>
                <a:lnTo>
                  <a:pt x="47168" y="57620"/>
                </a:lnTo>
                <a:lnTo>
                  <a:pt x="47811" y="57225"/>
                </a:lnTo>
                <a:lnTo>
                  <a:pt x="48428" y="56805"/>
                </a:lnTo>
                <a:lnTo>
                  <a:pt x="49046" y="56385"/>
                </a:lnTo>
                <a:lnTo>
                  <a:pt x="49639" y="55940"/>
                </a:lnTo>
                <a:lnTo>
                  <a:pt x="50232" y="55495"/>
                </a:lnTo>
                <a:lnTo>
                  <a:pt x="50825" y="55026"/>
                </a:lnTo>
                <a:lnTo>
                  <a:pt x="51393" y="54532"/>
                </a:lnTo>
                <a:lnTo>
                  <a:pt x="51937" y="54037"/>
                </a:lnTo>
                <a:lnTo>
                  <a:pt x="52505" y="53543"/>
                </a:lnTo>
                <a:lnTo>
                  <a:pt x="53024" y="53024"/>
                </a:lnTo>
                <a:lnTo>
                  <a:pt x="53543" y="52481"/>
                </a:lnTo>
                <a:lnTo>
                  <a:pt x="54062" y="51937"/>
                </a:lnTo>
                <a:lnTo>
                  <a:pt x="54556" y="51369"/>
                </a:lnTo>
                <a:lnTo>
                  <a:pt x="55025" y="50801"/>
                </a:lnTo>
                <a:lnTo>
                  <a:pt x="55495" y="50232"/>
                </a:lnTo>
                <a:lnTo>
                  <a:pt x="55964" y="49639"/>
                </a:lnTo>
                <a:lnTo>
                  <a:pt x="56384" y="49022"/>
                </a:lnTo>
                <a:lnTo>
                  <a:pt x="56829" y="48404"/>
                </a:lnTo>
                <a:lnTo>
                  <a:pt x="57225" y="47786"/>
                </a:lnTo>
                <a:lnTo>
                  <a:pt x="57620" y="47144"/>
                </a:lnTo>
                <a:lnTo>
                  <a:pt x="58015" y="46501"/>
                </a:lnTo>
                <a:lnTo>
                  <a:pt x="58386" y="45859"/>
                </a:lnTo>
                <a:lnTo>
                  <a:pt x="58732" y="45192"/>
                </a:lnTo>
                <a:lnTo>
                  <a:pt x="59078" y="44525"/>
                </a:lnTo>
                <a:lnTo>
                  <a:pt x="59399" y="43833"/>
                </a:lnTo>
                <a:lnTo>
                  <a:pt x="59695" y="43141"/>
                </a:lnTo>
                <a:lnTo>
                  <a:pt x="59967" y="42449"/>
                </a:lnTo>
                <a:lnTo>
                  <a:pt x="60239" y="41733"/>
                </a:lnTo>
                <a:lnTo>
                  <a:pt x="60511" y="41016"/>
                </a:lnTo>
                <a:lnTo>
                  <a:pt x="60733" y="40275"/>
                </a:lnTo>
                <a:lnTo>
                  <a:pt x="60955" y="39558"/>
                </a:lnTo>
                <a:lnTo>
                  <a:pt x="61153" y="38817"/>
                </a:lnTo>
                <a:lnTo>
                  <a:pt x="61351" y="38076"/>
                </a:lnTo>
                <a:lnTo>
                  <a:pt x="61499" y="37310"/>
                </a:lnTo>
                <a:lnTo>
                  <a:pt x="61647" y="36544"/>
                </a:lnTo>
                <a:lnTo>
                  <a:pt x="61771" y="35778"/>
                </a:lnTo>
                <a:lnTo>
                  <a:pt x="61894" y="35012"/>
                </a:lnTo>
                <a:lnTo>
                  <a:pt x="61968" y="34221"/>
                </a:lnTo>
                <a:lnTo>
                  <a:pt x="62043" y="33456"/>
                </a:lnTo>
                <a:lnTo>
                  <a:pt x="62092" y="32665"/>
                </a:lnTo>
                <a:lnTo>
                  <a:pt x="62117" y="31849"/>
                </a:lnTo>
                <a:lnTo>
                  <a:pt x="62141" y="31059"/>
                </a:lnTo>
                <a:lnTo>
                  <a:pt x="62117" y="30268"/>
                </a:lnTo>
                <a:lnTo>
                  <a:pt x="62092" y="29453"/>
                </a:lnTo>
                <a:lnTo>
                  <a:pt x="62043" y="28662"/>
                </a:lnTo>
                <a:lnTo>
                  <a:pt x="61968" y="27896"/>
                </a:lnTo>
                <a:lnTo>
                  <a:pt x="61894" y="27106"/>
                </a:lnTo>
                <a:lnTo>
                  <a:pt x="61771" y="26340"/>
                </a:lnTo>
                <a:lnTo>
                  <a:pt x="61647" y="25574"/>
                </a:lnTo>
                <a:lnTo>
                  <a:pt x="61499" y="24808"/>
                </a:lnTo>
                <a:lnTo>
                  <a:pt x="61351" y="24042"/>
                </a:lnTo>
                <a:lnTo>
                  <a:pt x="61153" y="23300"/>
                </a:lnTo>
                <a:lnTo>
                  <a:pt x="60955" y="22559"/>
                </a:lnTo>
                <a:lnTo>
                  <a:pt x="60733" y="21818"/>
                </a:lnTo>
                <a:lnTo>
                  <a:pt x="60511" y="21101"/>
                </a:lnTo>
                <a:lnTo>
                  <a:pt x="60239" y="20385"/>
                </a:lnTo>
                <a:lnTo>
                  <a:pt x="59967" y="19668"/>
                </a:lnTo>
                <a:lnTo>
                  <a:pt x="59695" y="18977"/>
                </a:lnTo>
                <a:lnTo>
                  <a:pt x="59399" y="18285"/>
                </a:lnTo>
                <a:lnTo>
                  <a:pt x="59078" y="17593"/>
                </a:lnTo>
                <a:lnTo>
                  <a:pt x="58732" y="16926"/>
                </a:lnTo>
                <a:lnTo>
                  <a:pt x="58386" y="16259"/>
                </a:lnTo>
                <a:lnTo>
                  <a:pt x="58015" y="15616"/>
                </a:lnTo>
                <a:lnTo>
                  <a:pt x="57620" y="14949"/>
                </a:lnTo>
                <a:lnTo>
                  <a:pt x="57225" y="14331"/>
                </a:lnTo>
                <a:lnTo>
                  <a:pt x="56829" y="13689"/>
                </a:lnTo>
                <a:lnTo>
                  <a:pt x="56384" y="13096"/>
                </a:lnTo>
                <a:lnTo>
                  <a:pt x="55964" y="12478"/>
                </a:lnTo>
                <a:lnTo>
                  <a:pt x="55495" y="11885"/>
                </a:lnTo>
                <a:lnTo>
                  <a:pt x="55025" y="11317"/>
                </a:lnTo>
                <a:lnTo>
                  <a:pt x="54556" y="10749"/>
                </a:lnTo>
                <a:lnTo>
                  <a:pt x="54062" y="10180"/>
                </a:lnTo>
                <a:lnTo>
                  <a:pt x="53543" y="9637"/>
                </a:lnTo>
                <a:lnTo>
                  <a:pt x="53024" y="9093"/>
                </a:lnTo>
                <a:lnTo>
                  <a:pt x="52505" y="8574"/>
                </a:lnTo>
                <a:lnTo>
                  <a:pt x="51937" y="8080"/>
                </a:lnTo>
                <a:lnTo>
                  <a:pt x="51393" y="7586"/>
                </a:lnTo>
                <a:lnTo>
                  <a:pt x="50825" y="7092"/>
                </a:lnTo>
                <a:lnTo>
                  <a:pt x="50232" y="6622"/>
                </a:lnTo>
                <a:lnTo>
                  <a:pt x="49639" y="6178"/>
                </a:lnTo>
                <a:lnTo>
                  <a:pt x="49046" y="5733"/>
                </a:lnTo>
                <a:lnTo>
                  <a:pt x="48428" y="5313"/>
                </a:lnTo>
                <a:lnTo>
                  <a:pt x="47811" y="4893"/>
                </a:lnTo>
                <a:lnTo>
                  <a:pt x="47168" y="4498"/>
                </a:lnTo>
                <a:lnTo>
                  <a:pt x="46526" y="4102"/>
                </a:lnTo>
                <a:lnTo>
                  <a:pt x="45859" y="3756"/>
                </a:lnTo>
                <a:lnTo>
                  <a:pt x="45192" y="3386"/>
                </a:lnTo>
                <a:lnTo>
                  <a:pt x="44525" y="3064"/>
                </a:lnTo>
                <a:lnTo>
                  <a:pt x="43833" y="2743"/>
                </a:lnTo>
                <a:lnTo>
                  <a:pt x="43141" y="2447"/>
                </a:lnTo>
                <a:lnTo>
                  <a:pt x="42449" y="2150"/>
                </a:lnTo>
                <a:lnTo>
                  <a:pt x="41733" y="1878"/>
                </a:lnTo>
                <a:lnTo>
                  <a:pt x="41016" y="1631"/>
                </a:lnTo>
                <a:lnTo>
                  <a:pt x="40299" y="1384"/>
                </a:lnTo>
                <a:lnTo>
                  <a:pt x="39558" y="1162"/>
                </a:lnTo>
                <a:lnTo>
                  <a:pt x="38817" y="964"/>
                </a:lnTo>
                <a:lnTo>
                  <a:pt x="38076" y="791"/>
                </a:lnTo>
                <a:lnTo>
                  <a:pt x="37334" y="618"/>
                </a:lnTo>
                <a:lnTo>
                  <a:pt x="36569" y="470"/>
                </a:lnTo>
                <a:lnTo>
                  <a:pt x="35803" y="347"/>
                </a:lnTo>
                <a:lnTo>
                  <a:pt x="35012" y="248"/>
                </a:lnTo>
                <a:lnTo>
                  <a:pt x="34246" y="149"/>
                </a:lnTo>
                <a:lnTo>
                  <a:pt x="33455" y="75"/>
                </a:lnTo>
                <a:lnTo>
                  <a:pt x="32665" y="25"/>
                </a:lnTo>
                <a:lnTo>
                  <a:pt x="318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268650" y="4379233"/>
            <a:ext cx="224427" cy="223563"/>
          </a:xfrm>
          <a:custGeom>
            <a:avLst/>
            <a:gdLst/>
            <a:ahLst/>
            <a:cxnLst/>
            <a:rect l="l" t="t" r="r" b="b"/>
            <a:pathLst>
              <a:path w="6499" h="6474" extrusionOk="0">
                <a:moveTo>
                  <a:pt x="2916" y="0"/>
                </a:moveTo>
                <a:lnTo>
                  <a:pt x="2595" y="50"/>
                </a:lnTo>
                <a:lnTo>
                  <a:pt x="2298" y="149"/>
                </a:lnTo>
                <a:lnTo>
                  <a:pt x="2002" y="247"/>
                </a:lnTo>
                <a:lnTo>
                  <a:pt x="1705" y="396"/>
                </a:lnTo>
                <a:lnTo>
                  <a:pt x="1434" y="544"/>
                </a:lnTo>
                <a:lnTo>
                  <a:pt x="1186" y="742"/>
                </a:lnTo>
                <a:lnTo>
                  <a:pt x="964" y="939"/>
                </a:lnTo>
                <a:lnTo>
                  <a:pt x="742" y="1186"/>
                </a:lnTo>
                <a:lnTo>
                  <a:pt x="569" y="1433"/>
                </a:lnTo>
                <a:lnTo>
                  <a:pt x="396" y="1705"/>
                </a:lnTo>
                <a:lnTo>
                  <a:pt x="272" y="1977"/>
                </a:lnTo>
                <a:lnTo>
                  <a:pt x="149" y="2273"/>
                </a:lnTo>
                <a:lnTo>
                  <a:pt x="75" y="2595"/>
                </a:lnTo>
                <a:lnTo>
                  <a:pt x="25" y="2916"/>
                </a:lnTo>
                <a:lnTo>
                  <a:pt x="1" y="3237"/>
                </a:lnTo>
                <a:lnTo>
                  <a:pt x="25" y="3583"/>
                </a:lnTo>
                <a:lnTo>
                  <a:pt x="75" y="3904"/>
                </a:lnTo>
                <a:lnTo>
                  <a:pt x="149" y="4201"/>
                </a:lnTo>
                <a:lnTo>
                  <a:pt x="272" y="4497"/>
                </a:lnTo>
                <a:lnTo>
                  <a:pt x="396" y="4794"/>
                </a:lnTo>
                <a:lnTo>
                  <a:pt x="569" y="5065"/>
                </a:lnTo>
                <a:lnTo>
                  <a:pt x="742" y="5313"/>
                </a:lnTo>
                <a:lnTo>
                  <a:pt x="964" y="5535"/>
                </a:lnTo>
                <a:lnTo>
                  <a:pt x="1186" y="5733"/>
                </a:lnTo>
                <a:lnTo>
                  <a:pt x="1434" y="5930"/>
                </a:lnTo>
                <a:lnTo>
                  <a:pt x="1705" y="6103"/>
                </a:lnTo>
                <a:lnTo>
                  <a:pt x="2002" y="6227"/>
                </a:lnTo>
                <a:lnTo>
                  <a:pt x="2298" y="6350"/>
                </a:lnTo>
                <a:lnTo>
                  <a:pt x="2595" y="6424"/>
                </a:lnTo>
                <a:lnTo>
                  <a:pt x="2916" y="6474"/>
                </a:lnTo>
                <a:lnTo>
                  <a:pt x="3583" y="6474"/>
                </a:lnTo>
                <a:lnTo>
                  <a:pt x="3904" y="6424"/>
                </a:lnTo>
                <a:lnTo>
                  <a:pt x="4226" y="6350"/>
                </a:lnTo>
                <a:lnTo>
                  <a:pt x="4522" y="6227"/>
                </a:lnTo>
                <a:lnTo>
                  <a:pt x="4794" y="6103"/>
                </a:lnTo>
                <a:lnTo>
                  <a:pt x="5066" y="5930"/>
                </a:lnTo>
                <a:lnTo>
                  <a:pt x="5313" y="5733"/>
                </a:lnTo>
                <a:lnTo>
                  <a:pt x="5560" y="5535"/>
                </a:lnTo>
                <a:lnTo>
                  <a:pt x="5757" y="5313"/>
                </a:lnTo>
                <a:lnTo>
                  <a:pt x="5955" y="5065"/>
                </a:lnTo>
                <a:lnTo>
                  <a:pt x="6103" y="4794"/>
                </a:lnTo>
                <a:lnTo>
                  <a:pt x="6252" y="4497"/>
                </a:lnTo>
                <a:lnTo>
                  <a:pt x="6350" y="4201"/>
                </a:lnTo>
                <a:lnTo>
                  <a:pt x="6425" y="3904"/>
                </a:lnTo>
                <a:lnTo>
                  <a:pt x="6474" y="3583"/>
                </a:lnTo>
                <a:lnTo>
                  <a:pt x="6499" y="3237"/>
                </a:lnTo>
                <a:lnTo>
                  <a:pt x="6474" y="2916"/>
                </a:lnTo>
                <a:lnTo>
                  <a:pt x="6425" y="2595"/>
                </a:lnTo>
                <a:lnTo>
                  <a:pt x="6350" y="2273"/>
                </a:lnTo>
                <a:lnTo>
                  <a:pt x="6252" y="1977"/>
                </a:lnTo>
                <a:lnTo>
                  <a:pt x="6103" y="1705"/>
                </a:lnTo>
                <a:lnTo>
                  <a:pt x="5955" y="1433"/>
                </a:lnTo>
                <a:lnTo>
                  <a:pt x="5757" y="1186"/>
                </a:lnTo>
                <a:lnTo>
                  <a:pt x="5560" y="939"/>
                </a:lnTo>
                <a:lnTo>
                  <a:pt x="5313" y="742"/>
                </a:lnTo>
                <a:lnTo>
                  <a:pt x="5066" y="544"/>
                </a:lnTo>
                <a:lnTo>
                  <a:pt x="4794" y="396"/>
                </a:lnTo>
                <a:lnTo>
                  <a:pt x="4522" y="247"/>
                </a:lnTo>
                <a:lnTo>
                  <a:pt x="4226" y="149"/>
                </a:lnTo>
                <a:lnTo>
                  <a:pt x="3904" y="50"/>
                </a:lnTo>
                <a:lnTo>
                  <a:pt x="35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28" y="25"/>
                </a:lnTo>
                <a:lnTo>
                  <a:pt x="3880" y="74"/>
                </a:lnTo>
                <a:lnTo>
                  <a:pt x="3707" y="148"/>
                </a:lnTo>
                <a:lnTo>
                  <a:pt x="3583" y="272"/>
                </a:lnTo>
                <a:lnTo>
                  <a:pt x="248" y="3608"/>
                </a:lnTo>
                <a:lnTo>
                  <a:pt x="149" y="3731"/>
                </a:lnTo>
                <a:lnTo>
                  <a:pt x="50" y="3879"/>
                </a:lnTo>
                <a:lnTo>
                  <a:pt x="1" y="4052"/>
                </a:lnTo>
                <a:lnTo>
                  <a:pt x="1" y="4225"/>
                </a:lnTo>
                <a:lnTo>
                  <a:pt x="1" y="4398"/>
                </a:lnTo>
                <a:lnTo>
                  <a:pt x="50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67"/>
                </a:lnTo>
                <a:lnTo>
                  <a:pt x="544" y="5041"/>
                </a:lnTo>
                <a:lnTo>
                  <a:pt x="717" y="5090"/>
                </a:lnTo>
                <a:lnTo>
                  <a:pt x="1038" y="5090"/>
                </a:lnTo>
                <a:lnTo>
                  <a:pt x="1211" y="5041"/>
                </a:lnTo>
                <a:lnTo>
                  <a:pt x="1360" y="4967"/>
                </a:lnTo>
                <a:lnTo>
                  <a:pt x="1508" y="4843"/>
                </a:lnTo>
                <a:lnTo>
                  <a:pt x="4819" y="1507"/>
                </a:lnTo>
                <a:lnTo>
                  <a:pt x="4942" y="1384"/>
                </a:lnTo>
                <a:lnTo>
                  <a:pt x="5016" y="1236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6" y="568"/>
                </a:lnTo>
                <a:lnTo>
                  <a:pt x="4942" y="396"/>
                </a:lnTo>
                <a:lnTo>
                  <a:pt x="4819" y="272"/>
                </a:lnTo>
                <a:lnTo>
                  <a:pt x="4695" y="148"/>
                </a:lnTo>
                <a:lnTo>
                  <a:pt x="4547" y="74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8"/>
          <p:cNvSpPr/>
          <p:nvPr/>
        </p:nvSpPr>
        <p:spPr>
          <a:xfrm>
            <a:off x="411885" y="3774205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66" y="0"/>
                </a:moveTo>
                <a:lnTo>
                  <a:pt x="717" y="25"/>
                </a:lnTo>
                <a:lnTo>
                  <a:pt x="544" y="74"/>
                </a:lnTo>
                <a:lnTo>
                  <a:pt x="396" y="148"/>
                </a:lnTo>
                <a:lnTo>
                  <a:pt x="248" y="272"/>
                </a:lnTo>
                <a:lnTo>
                  <a:pt x="149" y="396"/>
                </a:lnTo>
                <a:lnTo>
                  <a:pt x="50" y="568"/>
                </a:lnTo>
                <a:lnTo>
                  <a:pt x="1" y="717"/>
                </a:lnTo>
                <a:lnTo>
                  <a:pt x="1" y="890"/>
                </a:lnTo>
                <a:lnTo>
                  <a:pt x="1" y="1063"/>
                </a:lnTo>
                <a:lnTo>
                  <a:pt x="50" y="1236"/>
                </a:lnTo>
                <a:lnTo>
                  <a:pt x="149" y="1384"/>
                </a:lnTo>
                <a:lnTo>
                  <a:pt x="248" y="1507"/>
                </a:lnTo>
                <a:lnTo>
                  <a:pt x="3583" y="4843"/>
                </a:lnTo>
                <a:lnTo>
                  <a:pt x="3707" y="4967"/>
                </a:lnTo>
                <a:lnTo>
                  <a:pt x="3880" y="5041"/>
                </a:lnTo>
                <a:lnTo>
                  <a:pt x="4028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67"/>
                </a:lnTo>
                <a:lnTo>
                  <a:pt x="4819" y="4843"/>
                </a:lnTo>
                <a:lnTo>
                  <a:pt x="4942" y="4695"/>
                </a:lnTo>
                <a:lnTo>
                  <a:pt x="5016" y="4547"/>
                </a:lnTo>
                <a:lnTo>
                  <a:pt x="5066" y="4398"/>
                </a:lnTo>
                <a:lnTo>
                  <a:pt x="5091" y="4225"/>
                </a:lnTo>
                <a:lnTo>
                  <a:pt x="5066" y="4052"/>
                </a:lnTo>
                <a:lnTo>
                  <a:pt x="5016" y="3879"/>
                </a:lnTo>
                <a:lnTo>
                  <a:pt x="4942" y="3731"/>
                </a:lnTo>
                <a:lnTo>
                  <a:pt x="4819" y="3608"/>
                </a:lnTo>
                <a:lnTo>
                  <a:pt x="1508" y="272"/>
                </a:lnTo>
                <a:lnTo>
                  <a:pt x="1360" y="148"/>
                </a:lnTo>
                <a:lnTo>
                  <a:pt x="1211" y="74"/>
                </a:lnTo>
                <a:lnTo>
                  <a:pt x="1038" y="25"/>
                </a:lnTo>
                <a:lnTo>
                  <a:pt x="86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3113" y="189151"/>
            <a:ext cx="771525" cy="11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45013" y="3931651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anrope ExtraBold"/>
              <a:buNone/>
              <a:defRPr sz="35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●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○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sh"/>
              <a:buChar char="■"/>
              <a:defRPr sz="15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73" r:id="rId7"/>
    <p:sldLayoutId id="2147483674" r:id="rId8"/>
    <p:sldLayoutId id="2147483675" r:id="rId9"/>
    <p:sldLayoutId id="2147483676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G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250" y="46329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167" y="2418850"/>
            <a:ext cx="1651033" cy="1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199" y="210926"/>
            <a:ext cx="3388226" cy="26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4"/>
          <p:cNvSpPr/>
          <p:nvPr/>
        </p:nvSpPr>
        <p:spPr>
          <a:xfrm>
            <a:off x="2409450" y="3136563"/>
            <a:ext cx="4325100" cy="548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p34"/>
          <p:cNvSpPr txBox="1">
            <a:spLocks noGrp="1"/>
          </p:cNvSpPr>
          <p:nvPr>
            <p:ph type="ctrTitle"/>
          </p:nvPr>
        </p:nvSpPr>
        <p:spPr>
          <a:xfrm>
            <a:off x="1056000" y="1458250"/>
            <a:ext cx="7032000" cy="16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THREE JS</a:t>
            </a:r>
            <a:r>
              <a:rPr lang="en" sz="5500" dirty="0"/>
              <a:t> </a:t>
            </a:r>
            <a:br>
              <a:rPr lang="en" sz="5500" dirty="0"/>
            </a:br>
            <a:r>
              <a:rPr lang="en" sz="5500" dirty="0"/>
              <a:t>Basic Scene</a:t>
            </a:r>
            <a:endParaRPr sz="5500" dirty="0"/>
          </a:p>
        </p:txBody>
      </p:sp>
      <p:sp>
        <p:nvSpPr>
          <p:cNvPr id="405" name="Google Shape;405;p34"/>
          <p:cNvSpPr txBox="1">
            <a:spLocks noGrp="1"/>
          </p:cNvSpPr>
          <p:nvPr>
            <p:ph type="subTitle" idx="1"/>
          </p:nvPr>
        </p:nvSpPr>
        <p:spPr>
          <a:xfrm>
            <a:off x="2683050" y="3228063"/>
            <a:ext cx="3777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uide for Beginners</a:t>
            </a:r>
            <a:endParaRPr dirty="0"/>
          </a:p>
        </p:txBody>
      </p:sp>
      <p:pic>
        <p:nvPicPr>
          <p:cNvPr id="406" name="Google Shape;40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6238" y="3593776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>
            <a:spLocks noGrp="1"/>
          </p:cNvSpPr>
          <p:nvPr>
            <p:ph type="title"/>
          </p:nvPr>
        </p:nvSpPr>
        <p:spPr>
          <a:xfrm>
            <a:off x="1307250" y="1702502"/>
            <a:ext cx="6529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59" name="Google Shape;459;p38"/>
          <p:cNvSpPr txBox="1">
            <a:spLocks noGrp="1"/>
          </p:cNvSpPr>
          <p:nvPr>
            <p:ph type="subTitle" idx="1"/>
          </p:nvPr>
        </p:nvSpPr>
        <p:spPr>
          <a:xfrm>
            <a:off x="1307550" y="2526598"/>
            <a:ext cx="6528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camera is not visible. It's more like a theoretical point of view. When we will do a render of your scene, it will be from that camera's point of view.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Now we use perspective camera</a:t>
            </a:r>
            <a:endParaRPr dirty="0"/>
          </a:p>
        </p:txBody>
      </p:sp>
      <p:pic>
        <p:nvPicPr>
          <p:cNvPr id="460" name="Google Shape;4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325" y="200285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38" y="3628426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43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C176E1-A75C-E3DE-E73F-211328C0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56" y="1169027"/>
            <a:ext cx="3395959" cy="2667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66" name="Google Shape;466;p39"/>
          <p:cNvSpPr txBox="1">
            <a:spLocks noGrp="1"/>
          </p:cNvSpPr>
          <p:nvPr>
            <p:ph type="title"/>
          </p:nvPr>
        </p:nvSpPr>
        <p:spPr>
          <a:xfrm>
            <a:off x="2735475" y="758368"/>
            <a:ext cx="302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erspective camera</a:t>
            </a:r>
            <a:endParaRPr dirty="0"/>
          </a:p>
        </p:txBody>
      </p:sp>
      <p:sp>
        <p:nvSpPr>
          <p:cNvPr id="467" name="Google Shape;467;p39"/>
          <p:cNvSpPr txBox="1">
            <a:spLocks noGrp="1"/>
          </p:cNvSpPr>
          <p:nvPr>
            <p:ph type="subTitle" idx="1"/>
          </p:nvPr>
        </p:nvSpPr>
        <p:spPr>
          <a:xfrm>
            <a:off x="540893" y="1605516"/>
            <a:ext cx="4201228" cy="2509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To create the camera, we use the </a:t>
            </a:r>
            <a:r>
              <a:rPr lang="en-US" dirty="0" err="1"/>
              <a:t>PerspectiveCamera</a:t>
            </a:r>
            <a:r>
              <a:rPr lang="en-US" dirty="0"/>
              <a:t> class.</a:t>
            </a:r>
          </a:p>
          <a:p>
            <a:r>
              <a:rPr lang="en-US" dirty="0"/>
              <a:t>There are two essential parameters we need to provide.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field of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aspect ratio</a:t>
            </a:r>
          </a:p>
          <a:p>
            <a:r>
              <a:rPr lang="en-US" dirty="0"/>
              <a:t>The </a:t>
            </a:r>
            <a:r>
              <a:rPr lang="en-US" b="1" dirty="0"/>
              <a:t>field of view </a:t>
            </a:r>
            <a:r>
              <a:rPr lang="en-US" dirty="0"/>
              <a:t>is how large your vision angle is.</a:t>
            </a:r>
          </a:p>
          <a:p>
            <a:r>
              <a:rPr lang="en-US" dirty="0"/>
              <a:t>The </a:t>
            </a:r>
            <a:r>
              <a:rPr lang="en-US" b="1" dirty="0"/>
              <a:t>aspect ratio</a:t>
            </a:r>
            <a:r>
              <a:rPr lang="en-US" dirty="0"/>
              <a:t> is canvas width / canvas height</a:t>
            </a:r>
          </a:p>
        </p:txBody>
      </p:sp>
      <p:pic>
        <p:nvPicPr>
          <p:cNvPr id="469" name="Google Shape;4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4493" y="3688062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50" y="285160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3438" y="215126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A87443-69D4-2177-D7C7-5F7D04B5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512" y="4137883"/>
            <a:ext cx="475643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PerspectiveCamera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sizes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sizes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B18A8C-0779-B916-223A-2808DEC4E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4762" y="1586500"/>
            <a:ext cx="3208345" cy="18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3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/>
          <p:nvPr/>
        </p:nvSpPr>
        <p:spPr>
          <a:xfrm>
            <a:off x="4038900" y="1260376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/>
          <p:cNvSpPr txBox="1">
            <a:spLocks noGrp="1"/>
          </p:cNvSpPr>
          <p:nvPr>
            <p:ph type="title"/>
          </p:nvPr>
        </p:nvSpPr>
        <p:spPr>
          <a:xfrm>
            <a:off x="1820100" y="2550902"/>
            <a:ext cx="5503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renderer</a:t>
            </a:r>
            <a:endParaRPr dirty="0"/>
          </a:p>
        </p:txBody>
      </p:sp>
      <p:sp>
        <p:nvSpPr>
          <p:cNvPr id="450" name="Google Shape;450;p37"/>
          <p:cNvSpPr txBox="1">
            <a:spLocks noGrp="1"/>
          </p:cNvSpPr>
          <p:nvPr>
            <p:ph type="title" idx="2"/>
          </p:nvPr>
        </p:nvSpPr>
        <p:spPr>
          <a:xfrm>
            <a:off x="4114800" y="1448026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pic>
        <p:nvPicPr>
          <p:cNvPr id="452" name="Google Shape;4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5" y="11674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692" y="2763200"/>
            <a:ext cx="1651033" cy="190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162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>
            <a:spLocks noGrp="1"/>
          </p:cNvSpPr>
          <p:nvPr>
            <p:ph type="title"/>
          </p:nvPr>
        </p:nvSpPr>
        <p:spPr>
          <a:xfrm>
            <a:off x="1307250" y="1495149"/>
            <a:ext cx="6529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9" name="Google Shape;459;p38"/>
          <p:cNvSpPr txBox="1">
            <a:spLocks noGrp="1"/>
          </p:cNvSpPr>
          <p:nvPr>
            <p:ph type="subTitle" idx="1"/>
          </p:nvPr>
        </p:nvSpPr>
        <p:spPr>
          <a:xfrm>
            <a:off x="1307550" y="2526597"/>
            <a:ext cx="6528900" cy="21517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renderer's job is to do the render. In this we use </a:t>
            </a:r>
            <a:r>
              <a:rPr lang="en-US" b="1" dirty="0" err="1"/>
              <a:t>webGLRenderer</a:t>
            </a:r>
            <a:r>
              <a:rPr lang="en-US" dirty="0"/>
              <a:t>. The WebGL renderer displays your beautifully crafted scenes using </a:t>
            </a:r>
            <a:r>
              <a:rPr lang="en-US" dirty="0">
                <a:hlinkClick r:id="rId3"/>
              </a:rPr>
              <a:t>WebGL</a:t>
            </a:r>
            <a:r>
              <a:rPr lang="en-US" dirty="0"/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WebGLRenderer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myCanvas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sizes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sizes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460" name="Google Shape;4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325" y="200285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738" y="3628426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66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First render</a:t>
            </a:r>
          </a:p>
        </p:txBody>
      </p:sp>
      <p:sp>
        <p:nvSpPr>
          <p:cNvPr id="585" name="Google Shape;585;p43"/>
          <p:cNvSpPr txBox="1">
            <a:spLocks noGrp="1"/>
          </p:cNvSpPr>
          <p:nvPr>
            <p:ph type="body" idx="1"/>
          </p:nvPr>
        </p:nvSpPr>
        <p:spPr>
          <a:xfrm>
            <a:off x="1156771" y="1303023"/>
            <a:ext cx="6918593" cy="2561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Object3D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127000" indent="0">
              <a:buNone/>
            </a:pPr>
            <a:r>
              <a:rPr lang="en-US" dirty="0"/>
              <a:t>Render a scene or another type of object using a camera.</a:t>
            </a:r>
          </a:p>
          <a:p>
            <a:pPr marL="127000" indent="0">
              <a:buNone/>
            </a:pPr>
            <a:endParaRPr lang="en-US" dirty="0"/>
          </a:p>
          <a:p>
            <a:pPr marL="127000" indent="0">
              <a:buNone/>
            </a:pPr>
            <a:r>
              <a:rPr lang="en-US" dirty="0"/>
              <a:t>It's time to work on our first render. Call the render(...) method on the renderer and send it the scene and the camera as parameters.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camera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586" name="Google Shape;5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50" y="233177"/>
            <a:ext cx="1681675" cy="1582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654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" name="Google Shape;116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674" y="1912926"/>
            <a:ext cx="3388226" cy="26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61"/>
          <p:cNvSpPr/>
          <p:nvPr/>
        </p:nvSpPr>
        <p:spPr>
          <a:xfrm>
            <a:off x="2995577" y="2796493"/>
            <a:ext cx="528600" cy="5286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61"/>
          <p:cNvSpPr/>
          <p:nvPr/>
        </p:nvSpPr>
        <p:spPr>
          <a:xfrm>
            <a:off x="2261543" y="2796493"/>
            <a:ext cx="528600" cy="5286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61"/>
          <p:cNvSpPr/>
          <p:nvPr/>
        </p:nvSpPr>
        <p:spPr>
          <a:xfrm>
            <a:off x="1527509" y="2796493"/>
            <a:ext cx="528600" cy="5286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61"/>
          <p:cNvSpPr/>
          <p:nvPr/>
        </p:nvSpPr>
        <p:spPr>
          <a:xfrm>
            <a:off x="793474" y="2796493"/>
            <a:ext cx="528600" cy="5286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61"/>
          <p:cNvSpPr/>
          <p:nvPr/>
        </p:nvSpPr>
        <p:spPr>
          <a:xfrm>
            <a:off x="799350" y="4169670"/>
            <a:ext cx="2837700" cy="417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61"/>
          <p:cNvSpPr txBox="1">
            <a:spLocks noGrp="1"/>
          </p:cNvSpPr>
          <p:nvPr>
            <p:ph type="subTitle" idx="1"/>
          </p:nvPr>
        </p:nvSpPr>
        <p:spPr>
          <a:xfrm>
            <a:off x="697160" y="1581372"/>
            <a:ext cx="34347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Does anyone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anasm8931@gmail.com</a:t>
            </a:r>
            <a:endParaRPr dirty="0"/>
          </a:p>
        </p:txBody>
      </p:sp>
      <p:sp>
        <p:nvSpPr>
          <p:cNvPr id="1174" name="Google Shape;1174;p61"/>
          <p:cNvSpPr txBox="1">
            <a:spLocks noGrp="1"/>
          </p:cNvSpPr>
          <p:nvPr>
            <p:ph type="title"/>
          </p:nvPr>
        </p:nvSpPr>
        <p:spPr>
          <a:xfrm>
            <a:off x="697160" y="537375"/>
            <a:ext cx="4576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175" name="Google Shape;1175;p61"/>
          <p:cNvSpPr txBox="1"/>
          <p:nvPr/>
        </p:nvSpPr>
        <p:spPr>
          <a:xfrm>
            <a:off x="799350" y="4241370"/>
            <a:ext cx="2837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rPr>
              <a:t>Please keep this slide for attribution</a:t>
            </a:r>
            <a:endParaRPr sz="1200">
              <a:solidFill>
                <a:schemeClr val="lt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1176" name="Google Shape;1176;p61"/>
          <p:cNvSpPr/>
          <p:nvPr/>
        </p:nvSpPr>
        <p:spPr>
          <a:xfrm>
            <a:off x="3148560" y="2932490"/>
            <a:ext cx="222791" cy="256175"/>
          </a:xfrm>
          <a:custGeom>
            <a:avLst/>
            <a:gdLst/>
            <a:ahLst/>
            <a:cxnLst/>
            <a:rect l="l" t="t" r="r" b="b"/>
            <a:pathLst>
              <a:path w="184125" h="209550" extrusionOk="0">
                <a:moveTo>
                  <a:pt x="96778" y="0"/>
                </a:moveTo>
                <a:lnTo>
                  <a:pt x="96778" y="93498"/>
                </a:lnTo>
                <a:lnTo>
                  <a:pt x="96778" y="144758"/>
                </a:lnTo>
                <a:lnTo>
                  <a:pt x="96676" y="147218"/>
                </a:lnTo>
                <a:lnTo>
                  <a:pt x="96368" y="149781"/>
                </a:lnTo>
                <a:lnTo>
                  <a:pt x="95856" y="152139"/>
                </a:lnTo>
                <a:lnTo>
                  <a:pt x="95138" y="154497"/>
                </a:lnTo>
                <a:lnTo>
                  <a:pt x="94318" y="156752"/>
                </a:lnTo>
                <a:lnTo>
                  <a:pt x="93293" y="159008"/>
                </a:lnTo>
                <a:lnTo>
                  <a:pt x="92063" y="161058"/>
                </a:lnTo>
                <a:lnTo>
                  <a:pt x="90730" y="163006"/>
                </a:lnTo>
                <a:lnTo>
                  <a:pt x="89294" y="164851"/>
                </a:lnTo>
                <a:lnTo>
                  <a:pt x="87654" y="166594"/>
                </a:lnTo>
                <a:lnTo>
                  <a:pt x="85911" y="168235"/>
                </a:lnTo>
                <a:lnTo>
                  <a:pt x="84066" y="169670"/>
                </a:lnTo>
                <a:lnTo>
                  <a:pt x="82016" y="171105"/>
                </a:lnTo>
                <a:lnTo>
                  <a:pt x="79965" y="172233"/>
                </a:lnTo>
                <a:lnTo>
                  <a:pt x="77710" y="173258"/>
                </a:lnTo>
                <a:lnTo>
                  <a:pt x="75454" y="174078"/>
                </a:lnTo>
                <a:lnTo>
                  <a:pt x="74122" y="174488"/>
                </a:lnTo>
                <a:lnTo>
                  <a:pt x="72789" y="174898"/>
                </a:lnTo>
                <a:lnTo>
                  <a:pt x="71354" y="175206"/>
                </a:lnTo>
                <a:lnTo>
                  <a:pt x="69918" y="175411"/>
                </a:lnTo>
                <a:lnTo>
                  <a:pt x="68483" y="175514"/>
                </a:lnTo>
                <a:lnTo>
                  <a:pt x="66945" y="175616"/>
                </a:lnTo>
                <a:lnTo>
                  <a:pt x="65510" y="175719"/>
                </a:lnTo>
                <a:lnTo>
                  <a:pt x="63972" y="175616"/>
                </a:lnTo>
                <a:lnTo>
                  <a:pt x="62024" y="175514"/>
                </a:lnTo>
                <a:lnTo>
                  <a:pt x="60179" y="175206"/>
                </a:lnTo>
                <a:lnTo>
                  <a:pt x="58334" y="174796"/>
                </a:lnTo>
                <a:lnTo>
                  <a:pt x="56591" y="174283"/>
                </a:lnTo>
                <a:lnTo>
                  <a:pt x="54745" y="173668"/>
                </a:lnTo>
                <a:lnTo>
                  <a:pt x="53105" y="172951"/>
                </a:lnTo>
                <a:lnTo>
                  <a:pt x="51465" y="172233"/>
                </a:lnTo>
                <a:lnTo>
                  <a:pt x="49824" y="171310"/>
                </a:lnTo>
                <a:lnTo>
                  <a:pt x="48184" y="170285"/>
                </a:lnTo>
                <a:lnTo>
                  <a:pt x="46646" y="169055"/>
                </a:lnTo>
                <a:lnTo>
                  <a:pt x="45109" y="167825"/>
                </a:lnTo>
                <a:lnTo>
                  <a:pt x="43673" y="166492"/>
                </a:lnTo>
                <a:lnTo>
                  <a:pt x="42341" y="165057"/>
                </a:lnTo>
                <a:lnTo>
                  <a:pt x="41110" y="163621"/>
                </a:lnTo>
                <a:lnTo>
                  <a:pt x="39983" y="162083"/>
                </a:lnTo>
                <a:lnTo>
                  <a:pt x="38957" y="160341"/>
                </a:lnTo>
                <a:lnTo>
                  <a:pt x="38035" y="158700"/>
                </a:lnTo>
                <a:lnTo>
                  <a:pt x="37215" y="156855"/>
                </a:lnTo>
                <a:lnTo>
                  <a:pt x="36497" y="155112"/>
                </a:lnTo>
                <a:lnTo>
                  <a:pt x="35882" y="153164"/>
                </a:lnTo>
                <a:lnTo>
                  <a:pt x="35369" y="151216"/>
                </a:lnTo>
                <a:lnTo>
                  <a:pt x="34959" y="149269"/>
                </a:lnTo>
                <a:lnTo>
                  <a:pt x="34754" y="147218"/>
                </a:lnTo>
                <a:lnTo>
                  <a:pt x="34652" y="145168"/>
                </a:lnTo>
                <a:lnTo>
                  <a:pt x="34652" y="143527"/>
                </a:lnTo>
                <a:lnTo>
                  <a:pt x="34754" y="141990"/>
                </a:lnTo>
                <a:lnTo>
                  <a:pt x="34959" y="140452"/>
                </a:lnTo>
                <a:lnTo>
                  <a:pt x="35267" y="138812"/>
                </a:lnTo>
                <a:lnTo>
                  <a:pt x="35574" y="137376"/>
                </a:lnTo>
                <a:lnTo>
                  <a:pt x="35984" y="135838"/>
                </a:lnTo>
                <a:lnTo>
                  <a:pt x="36394" y="134403"/>
                </a:lnTo>
                <a:lnTo>
                  <a:pt x="37010" y="132968"/>
                </a:lnTo>
                <a:lnTo>
                  <a:pt x="37625" y="131533"/>
                </a:lnTo>
                <a:lnTo>
                  <a:pt x="38240" y="130200"/>
                </a:lnTo>
                <a:lnTo>
                  <a:pt x="39060" y="128867"/>
                </a:lnTo>
                <a:lnTo>
                  <a:pt x="39778" y="127637"/>
                </a:lnTo>
                <a:lnTo>
                  <a:pt x="40700" y="126407"/>
                </a:lnTo>
                <a:lnTo>
                  <a:pt x="41623" y="125176"/>
                </a:lnTo>
                <a:lnTo>
                  <a:pt x="42546" y="124049"/>
                </a:lnTo>
                <a:lnTo>
                  <a:pt x="43571" y="122921"/>
                </a:lnTo>
                <a:lnTo>
                  <a:pt x="44699" y="121896"/>
                </a:lnTo>
                <a:lnTo>
                  <a:pt x="45826" y="120973"/>
                </a:lnTo>
                <a:lnTo>
                  <a:pt x="46954" y="120050"/>
                </a:lnTo>
                <a:lnTo>
                  <a:pt x="48184" y="119128"/>
                </a:lnTo>
                <a:lnTo>
                  <a:pt x="49517" y="118308"/>
                </a:lnTo>
                <a:lnTo>
                  <a:pt x="50747" y="117590"/>
                </a:lnTo>
                <a:lnTo>
                  <a:pt x="52182" y="116872"/>
                </a:lnTo>
                <a:lnTo>
                  <a:pt x="53515" y="116257"/>
                </a:lnTo>
                <a:lnTo>
                  <a:pt x="54950" y="115642"/>
                </a:lnTo>
                <a:lnTo>
                  <a:pt x="56386" y="115129"/>
                </a:lnTo>
                <a:lnTo>
                  <a:pt x="57924" y="114719"/>
                </a:lnTo>
                <a:lnTo>
                  <a:pt x="59359" y="114412"/>
                </a:lnTo>
                <a:lnTo>
                  <a:pt x="60897" y="114104"/>
                </a:lnTo>
                <a:lnTo>
                  <a:pt x="62537" y="113899"/>
                </a:lnTo>
                <a:lnTo>
                  <a:pt x="64075" y="113797"/>
                </a:lnTo>
                <a:lnTo>
                  <a:pt x="65715" y="113797"/>
                </a:lnTo>
                <a:lnTo>
                  <a:pt x="68278" y="113899"/>
                </a:lnTo>
                <a:lnTo>
                  <a:pt x="70738" y="114104"/>
                </a:lnTo>
                <a:lnTo>
                  <a:pt x="73096" y="114617"/>
                </a:lnTo>
                <a:lnTo>
                  <a:pt x="75454" y="115335"/>
                </a:lnTo>
                <a:lnTo>
                  <a:pt x="75454" y="89705"/>
                </a:lnTo>
                <a:lnTo>
                  <a:pt x="75454" y="80580"/>
                </a:lnTo>
                <a:lnTo>
                  <a:pt x="72994" y="80273"/>
                </a:lnTo>
                <a:lnTo>
                  <a:pt x="70533" y="80068"/>
                </a:lnTo>
                <a:lnTo>
                  <a:pt x="68073" y="79863"/>
                </a:lnTo>
                <a:lnTo>
                  <a:pt x="65612" y="79863"/>
                </a:lnTo>
                <a:lnTo>
                  <a:pt x="62127" y="79965"/>
                </a:lnTo>
                <a:lnTo>
                  <a:pt x="58539" y="80170"/>
                </a:lnTo>
                <a:lnTo>
                  <a:pt x="55155" y="80683"/>
                </a:lnTo>
                <a:lnTo>
                  <a:pt x="51670" y="81298"/>
                </a:lnTo>
                <a:lnTo>
                  <a:pt x="48287" y="82118"/>
                </a:lnTo>
                <a:lnTo>
                  <a:pt x="45006" y="83041"/>
                </a:lnTo>
                <a:lnTo>
                  <a:pt x="41725" y="84271"/>
                </a:lnTo>
                <a:lnTo>
                  <a:pt x="38547" y="85501"/>
                </a:lnTo>
                <a:lnTo>
                  <a:pt x="35472" y="87039"/>
                </a:lnTo>
                <a:lnTo>
                  <a:pt x="32499" y="88679"/>
                </a:lnTo>
                <a:lnTo>
                  <a:pt x="29526" y="90525"/>
                </a:lnTo>
                <a:lnTo>
                  <a:pt x="26655" y="92473"/>
                </a:lnTo>
                <a:lnTo>
                  <a:pt x="23887" y="94626"/>
                </a:lnTo>
                <a:lnTo>
                  <a:pt x="21222" y="96881"/>
                </a:lnTo>
                <a:lnTo>
                  <a:pt x="18761" y="99341"/>
                </a:lnTo>
                <a:lnTo>
                  <a:pt x="16301" y="101904"/>
                </a:lnTo>
                <a:lnTo>
                  <a:pt x="14558" y="103955"/>
                </a:lnTo>
                <a:lnTo>
                  <a:pt x="12917" y="106005"/>
                </a:lnTo>
                <a:lnTo>
                  <a:pt x="11277" y="108261"/>
                </a:lnTo>
                <a:lnTo>
                  <a:pt x="9842" y="110414"/>
                </a:lnTo>
                <a:lnTo>
                  <a:pt x="8509" y="112772"/>
                </a:lnTo>
                <a:lnTo>
                  <a:pt x="7176" y="115027"/>
                </a:lnTo>
                <a:lnTo>
                  <a:pt x="6049" y="117487"/>
                </a:lnTo>
                <a:lnTo>
                  <a:pt x="4921" y="119948"/>
                </a:lnTo>
                <a:lnTo>
                  <a:pt x="3998" y="122408"/>
                </a:lnTo>
                <a:lnTo>
                  <a:pt x="3076" y="124869"/>
                </a:lnTo>
                <a:lnTo>
                  <a:pt x="2358" y="127432"/>
                </a:lnTo>
                <a:lnTo>
                  <a:pt x="1640" y="129995"/>
                </a:lnTo>
                <a:lnTo>
                  <a:pt x="1128" y="132660"/>
                </a:lnTo>
                <a:lnTo>
                  <a:pt x="615" y="135326"/>
                </a:lnTo>
                <a:lnTo>
                  <a:pt x="308" y="137991"/>
                </a:lnTo>
                <a:lnTo>
                  <a:pt x="103" y="140657"/>
                </a:lnTo>
                <a:lnTo>
                  <a:pt x="0" y="144143"/>
                </a:lnTo>
                <a:lnTo>
                  <a:pt x="0" y="147628"/>
                </a:lnTo>
                <a:lnTo>
                  <a:pt x="308" y="151114"/>
                </a:lnTo>
                <a:lnTo>
                  <a:pt x="718" y="154497"/>
                </a:lnTo>
                <a:lnTo>
                  <a:pt x="1333" y="157880"/>
                </a:lnTo>
                <a:lnTo>
                  <a:pt x="2153" y="161263"/>
                </a:lnTo>
                <a:lnTo>
                  <a:pt x="3076" y="164544"/>
                </a:lnTo>
                <a:lnTo>
                  <a:pt x="4203" y="167722"/>
                </a:lnTo>
                <a:lnTo>
                  <a:pt x="5536" y="170900"/>
                </a:lnTo>
                <a:lnTo>
                  <a:pt x="6971" y="173976"/>
                </a:lnTo>
                <a:lnTo>
                  <a:pt x="8612" y="176949"/>
                </a:lnTo>
                <a:lnTo>
                  <a:pt x="10457" y="179819"/>
                </a:lnTo>
                <a:lnTo>
                  <a:pt x="12405" y="182690"/>
                </a:lnTo>
                <a:lnTo>
                  <a:pt x="14455" y="185458"/>
                </a:lnTo>
                <a:lnTo>
                  <a:pt x="16813" y="188021"/>
                </a:lnTo>
                <a:lnTo>
                  <a:pt x="19171" y="190584"/>
                </a:lnTo>
                <a:lnTo>
                  <a:pt x="20709" y="192019"/>
                </a:lnTo>
                <a:lnTo>
                  <a:pt x="22247" y="193352"/>
                </a:lnTo>
                <a:lnTo>
                  <a:pt x="23785" y="194685"/>
                </a:lnTo>
                <a:lnTo>
                  <a:pt x="25425" y="196017"/>
                </a:lnTo>
                <a:lnTo>
                  <a:pt x="27578" y="197555"/>
                </a:lnTo>
                <a:lnTo>
                  <a:pt x="29833" y="199093"/>
                </a:lnTo>
                <a:lnTo>
                  <a:pt x="32089" y="200528"/>
                </a:lnTo>
                <a:lnTo>
                  <a:pt x="34447" y="201861"/>
                </a:lnTo>
                <a:lnTo>
                  <a:pt x="36805" y="203091"/>
                </a:lnTo>
                <a:lnTo>
                  <a:pt x="39265" y="204219"/>
                </a:lnTo>
                <a:lnTo>
                  <a:pt x="41725" y="205142"/>
                </a:lnTo>
                <a:lnTo>
                  <a:pt x="44288" y="206064"/>
                </a:lnTo>
                <a:lnTo>
                  <a:pt x="46851" y="206884"/>
                </a:lnTo>
                <a:lnTo>
                  <a:pt x="49414" y="207602"/>
                </a:lnTo>
                <a:lnTo>
                  <a:pt x="52080" y="208217"/>
                </a:lnTo>
                <a:lnTo>
                  <a:pt x="54745" y="208730"/>
                </a:lnTo>
                <a:lnTo>
                  <a:pt x="57411" y="209140"/>
                </a:lnTo>
                <a:lnTo>
                  <a:pt x="60076" y="209345"/>
                </a:lnTo>
                <a:lnTo>
                  <a:pt x="62844" y="209550"/>
                </a:lnTo>
                <a:lnTo>
                  <a:pt x="68073" y="209550"/>
                </a:lnTo>
                <a:lnTo>
                  <a:pt x="70533" y="209447"/>
                </a:lnTo>
                <a:lnTo>
                  <a:pt x="72994" y="209140"/>
                </a:lnTo>
                <a:lnTo>
                  <a:pt x="75454" y="208832"/>
                </a:lnTo>
                <a:lnTo>
                  <a:pt x="78017" y="208422"/>
                </a:lnTo>
                <a:lnTo>
                  <a:pt x="80580" y="207910"/>
                </a:lnTo>
                <a:lnTo>
                  <a:pt x="83143" y="207295"/>
                </a:lnTo>
                <a:lnTo>
                  <a:pt x="85604" y="206577"/>
                </a:lnTo>
                <a:lnTo>
                  <a:pt x="88064" y="205757"/>
                </a:lnTo>
                <a:lnTo>
                  <a:pt x="90422" y="204834"/>
                </a:lnTo>
                <a:lnTo>
                  <a:pt x="92780" y="203809"/>
                </a:lnTo>
                <a:lnTo>
                  <a:pt x="95138" y="202681"/>
                </a:lnTo>
                <a:lnTo>
                  <a:pt x="97496" y="201451"/>
                </a:lnTo>
                <a:lnTo>
                  <a:pt x="99649" y="200221"/>
                </a:lnTo>
                <a:lnTo>
                  <a:pt x="101904" y="198785"/>
                </a:lnTo>
                <a:lnTo>
                  <a:pt x="104057" y="197350"/>
                </a:lnTo>
                <a:lnTo>
                  <a:pt x="106108" y="195812"/>
                </a:lnTo>
                <a:lnTo>
                  <a:pt x="108158" y="194172"/>
                </a:lnTo>
                <a:lnTo>
                  <a:pt x="110106" y="192429"/>
                </a:lnTo>
                <a:lnTo>
                  <a:pt x="112054" y="190584"/>
                </a:lnTo>
                <a:lnTo>
                  <a:pt x="114309" y="188226"/>
                </a:lnTo>
                <a:lnTo>
                  <a:pt x="116360" y="185868"/>
                </a:lnTo>
                <a:lnTo>
                  <a:pt x="118410" y="183305"/>
                </a:lnTo>
                <a:lnTo>
                  <a:pt x="120255" y="180742"/>
                </a:lnTo>
                <a:lnTo>
                  <a:pt x="121896" y="178076"/>
                </a:lnTo>
                <a:lnTo>
                  <a:pt x="123536" y="175308"/>
                </a:lnTo>
                <a:lnTo>
                  <a:pt x="124971" y="172540"/>
                </a:lnTo>
                <a:lnTo>
                  <a:pt x="126201" y="169670"/>
                </a:lnTo>
                <a:lnTo>
                  <a:pt x="127432" y="166799"/>
                </a:lnTo>
                <a:lnTo>
                  <a:pt x="128354" y="163724"/>
                </a:lnTo>
                <a:lnTo>
                  <a:pt x="129277" y="160751"/>
                </a:lnTo>
                <a:lnTo>
                  <a:pt x="129995" y="157675"/>
                </a:lnTo>
                <a:lnTo>
                  <a:pt x="130507" y="154497"/>
                </a:lnTo>
                <a:lnTo>
                  <a:pt x="130917" y="151421"/>
                </a:lnTo>
                <a:lnTo>
                  <a:pt x="131122" y="148243"/>
                </a:lnTo>
                <a:lnTo>
                  <a:pt x="131225" y="144963"/>
                </a:lnTo>
                <a:lnTo>
                  <a:pt x="131122" y="68483"/>
                </a:lnTo>
                <a:lnTo>
                  <a:pt x="133275" y="70123"/>
                </a:lnTo>
                <a:lnTo>
                  <a:pt x="135633" y="71764"/>
                </a:lnTo>
                <a:lnTo>
                  <a:pt x="137889" y="73301"/>
                </a:lnTo>
                <a:lnTo>
                  <a:pt x="140349" y="74737"/>
                </a:lnTo>
                <a:lnTo>
                  <a:pt x="142707" y="76070"/>
                </a:lnTo>
                <a:lnTo>
                  <a:pt x="145168" y="77300"/>
                </a:lnTo>
                <a:lnTo>
                  <a:pt x="147731" y="78530"/>
                </a:lnTo>
                <a:lnTo>
                  <a:pt x="150294" y="79658"/>
                </a:lnTo>
                <a:lnTo>
                  <a:pt x="154394" y="81298"/>
                </a:lnTo>
                <a:lnTo>
                  <a:pt x="158495" y="82631"/>
                </a:lnTo>
                <a:lnTo>
                  <a:pt x="162596" y="83861"/>
                </a:lnTo>
                <a:lnTo>
                  <a:pt x="166902" y="84784"/>
                </a:lnTo>
                <a:lnTo>
                  <a:pt x="171105" y="85501"/>
                </a:lnTo>
                <a:lnTo>
                  <a:pt x="175411" y="86116"/>
                </a:lnTo>
                <a:lnTo>
                  <a:pt x="179819" y="86424"/>
                </a:lnTo>
                <a:lnTo>
                  <a:pt x="184125" y="86527"/>
                </a:lnTo>
                <a:lnTo>
                  <a:pt x="184125" y="61614"/>
                </a:lnTo>
                <a:lnTo>
                  <a:pt x="184125" y="52388"/>
                </a:lnTo>
                <a:lnTo>
                  <a:pt x="184022" y="52490"/>
                </a:lnTo>
                <a:lnTo>
                  <a:pt x="181767" y="52388"/>
                </a:lnTo>
                <a:lnTo>
                  <a:pt x="179614" y="52285"/>
                </a:lnTo>
                <a:lnTo>
                  <a:pt x="177461" y="52080"/>
                </a:lnTo>
                <a:lnTo>
                  <a:pt x="175308" y="51670"/>
                </a:lnTo>
                <a:lnTo>
                  <a:pt x="173155" y="51362"/>
                </a:lnTo>
                <a:lnTo>
                  <a:pt x="171003" y="50850"/>
                </a:lnTo>
                <a:lnTo>
                  <a:pt x="168952" y="50235"/>
                </a:lnTo>
                <a:lnTo>
                  <a:pt x="166902" y="49619"/>
                </a:lnTo>
                <a:lnTo>
                  <a:pt x="164954" y="48902"/>
                </a:lnTo>
                <a:lnTo>
                  <a:pt x="163006" y="48082"/>
                </a:lnTo>
                <a:lnTo>
                  <a:pt x="161058" y="47262"/>
                </a:lnTo>
                <a:lnTo>
                  <a:pt x="159213" y="46236"/>
                </a:lnTo>
                <a:lnTo>
                  <a:pt x="157367" y="45211"/>
                </a:lnTo>
                <a:lnTo>
                  <a:pt x="155522" y="44186"/>
                </a:lnTo>
                <a:lnTo>
                  <a:pt x="153779" y="42956"/>
                </a:lnTo>
                <a:lnTo>
                  <a:pt x="152139" y="41828"/>
                </a:lnTo>
                <a:lnTo>
                  <a:pt x="150294" y="40290"/>
                </a:lnTo>
                <a:lnTo>
                  <a:pt x="148448" y="38752"/>
                </a:lnTo>
                <a:lnTo>
                  <a:pt x="146705" y="37112"/>
                </a:lnTo>
                <a:lnTo>
                  <a:pt x="145065" y="35369"/>
                </a:lnTo>
                <a:lnTo>
                  <a:pt x="143527" y="33626"/>
                </a:lnTo>
                <a:lnTo>
                  <a:pt x="141989" y="31679"/>
                </a:lnTo>
                <a:lnTo>
                  <a:pt x="140554" y="29833"/>
                </a:lnTo>
                <a:lnTo>
                  <a:pt x="139221" y="27783"/>
                </a:lnTo>
                <a:lnTo>
                  <a:pt x="137991" y="25732"/>
                </a:lnTo>
                <a:lnTo>
                  <a:pt x="136864" y="23682"/>
                </a:lnTo>
                <a:lnTo>
                  <a:pt x="135838" y="21427"/>
                </a:lnTo>
                <a:lnTo>
                  <a:pt x="134813" y="19274"/>
                </a:lnTo>
                <a:lnTo>
                  <a:pt x="133993" y="17018"/>
                </a:lnTo>
                <a:lnTo>
                  <a:pt x="133275" y="14660"/>
                </a:lnTo>
                <a:lnTo>
                  <a:pt x="132558" y="12302"/>
                </a:lnTo>
                <a:lnTo>
                  <a:pt x="132045" y="9842"/>
                </a:lnTo>
                <a:lnTo>
                  <a:pt x="131635" y="7484"/>
                </a:lnTo>
                <a:lnTo>
                  <a:pt x="131327" y="5023"/>
                </a:lnTo>
                <a:lnTo>
                  <a:pt x="131122" y="2460"/>
                </a:lnTo>
                <a:lnTo>
                  <a:pt x="1310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61"/>
          <p:cNvSpPr/>
          <p:nvPr/>
        </p:nvSpPr>
        <p:spPr>
          <a:xfrm>
            <a:off x="1637882" y="2932512"/>
            <a:ext cx="307827" cy="256541"/>
          </a:xfrm>
          <a:custGeom>
            <a:avLst/>
            <a:gdLst/>
            <a:ahLst/>
            <a:cxnLst/>
            <a:rect l="l" t="t" r="r" b="b"/>
            <a:pathLst>
              <a:path w="13277" h="10975" extrusionOk="0">
                <a:moveTo>
                  <a:pt x="4037" y="8573"/>
                </a:moveTo>
                <a:cubicBezTo>
                  <a:pt x="2602" y="8540"/>
                  <a:pt x="1735" y="7506"/>
                  <a:pt x="1502" y="6672"/>
                </a:cubicBezTo>
                <a:cubicBezTo>
                  <a:pt x="1902" y="6772"/>
                  <a:pt x="2269" y="6739"/>
                  <a:pt x="2669" y="6639"/>
                </a:cubicBezTo>
                <a:cubicBezTo>
                  <a:pt x="2669" y="6639"/>
                  <a:pt x="2669" y="6639"/>
                  <a:pt x="2702" y="6639"/>
                </a:cubicBezTo>
                <a:cubicBezTo>
                  <a:pt x="1935" y="6472"/>
                  <a:pt x="1335" y="6038"/>
                  <a:pt x="934" y="5371"/>
                </a:cubicBezTo>
                <a:cubicBezTo>
                  <a:pt x="668" y="4938"/>
                  <a:pt x="534" y="4471"/>
                  <a:pt x="534" y="3937"/>
                </a:cubicBezTo>
                <a:cubicBezTo>
                  <a:pt x="901" y="4137"/>
                  <a:pt x="1301" y="4270"/>
                  <a:pt x="1735" y="4270"/>
                </a:cubicBezTo>
                <a:cubicBezTo>
                  <a:pt x="1168" y="3837"/>
                  <a:pt x="768" y="3303"/>
                  <a:pt x="634" y="2603"/>
                </a:cubicBezTo>
                <a:cubicBezTo>
                  <a:pt x="467" y="1902"/>
                  <a:pt x="568" y="1268"/>
                  <a:pt x="901" y="634"/>
                </a:cubicBezTo>
                <a:cubicBezTo>
                  <a:pt x="2402" y="2369"/>
                  <a:pt x="4270" y="3336"/>
                  <a:pt x="6538" y="3470"/>
                </a:cubicBezTo>
                <a:cubicBezTo>
                  <a:pt x="6538" y="3370"/>
                  <a:pt x="6505" y="3270"/>
                  <a:pt x="6505" y="3170"/>
                </a:cubicBezTo>
                <a:cubicBezTo>
                  <a:pt x="6405" y="2536"/>
                  <a:pt x="6538" y="1935"/>
                  <a:pt x="6905" y="1402"/>
                </a:cubicBezTo>
                <a:cubicBezTo>
                  <a:pt x="7339" y="735"/>
                  <a:pt x="7939" y="301"/>
                  <a:pt x="8740" y="167"/>
                </a:cubicBezTo>
                <a:cubicBezTo>
                  <a:pt x="9674" y="1"/>
                  <a:pt x="10475" y="268"/>
                  <a:pt x="11142" y="935"/>
                </a:cubicBezTo>
                <a:cubicBezTo>
                  <a:pt x="11175" y="968"/>
                  <a:pt x="11208" y="968"/>
                  <a:pt x="11275" y="968"/>
                </a:cubicBezTo>
                <a:cubicBezTo>
                  <a:pt x="11842" y="835"/>
                  <a:pt x="12376" y="634"/>
                  <a:pt x="12876" y="368"/>
                </a:cubicBezTo>
                <a:cubicBezTo>
                  <a:pt x="12876" y="334"/>
                  <a:pt x="12910" y="334"/>
                  <a:pt x="12910" y="334"/>
                </a:cubicBezTo>
                <a:lnTo>
                  <a:pt x="12910" y="334"/>
                </a:lnTo>
                <a:cubicBezTo>
                  <a:pt x="12710" y="968"/>
                  <a:pt x="12309" y="1468"/>
                  <a:pt x="11742" y="1835"/>
                </a:cubicBezTo>
                <a:cubicBezTo>
                  <a:pt x="12276" y="1769"/>
                  <a:pt x="12776" y="1635"/>
                  <a:pt x="13277" y="1402"/>
                </a:cubicBezTo>
                <a:lnTo>
                  <a:pt x="13277" y="1435"/>
                </a:lnTo>
                <a:cubicBezTo>
                  <a:pt x="13177" y="1568"/>
                  <a:pt x="13076" y="1702"/>
                  <a:pt x="12976" y="1835"/>
                </a:cubicBezTo>
                <a:cubicBezTo>
                  <a:pt x="12676" y="2202"/>
                  <a:pt x="12343" y="2502"/>
                  <a:pt x="11976" y="2769"/>
                </a:cubicBezTo>
                <a:cubicBezTo>
                  <a:pt x="11942" y="2803"/>
                  <a:pt x="11942" y="2836"/>
                  <a:pt x="11942" y="2869"/>
                </a:cubicBezTo>
                <a:cubicBezTo>
                  <a:pt x="11942" y="3270"/>
                  <a:pt x="11942" y="3670"/>
                  <a:pt x="11876" y="4070"/>
                </a:cubicBezTo>
                <a:cubicBezTo>
                  <a:pt x="11776" y="4938"/>
                  <a:pt x="11542" y="5738"/>
                  <a:pt x="11175" y="6505"/>
                </a:cubicBezTo>
                <a:cubicBezTo>
                  <a:pt x="10808" y="7306"/>
                  <a:pt x="10308" y="8040"/>
                  <a:pt x="9707" y="8674"/>
                </a:cubicBezTo>
                <a:cubicBezTo>
                  <a:pt x="8673" y="9741"/>
                  <a:pt x="7406" y="10441"/>
                  <a:pt x="5971" y="10742"/>
                </a:cubicBezTo>
                <a:cubicBezTo>
                  <a:pt x="5438" y="10875"/>
                  <a:pt x="4937" y="10908"/>
                  <a:pt x="4437" y="10942"/>
                </a:cubicBezTo>
                <a:cubicBezTo>
                  <a:pt x="2869" y="10975"/>
                  <a:pt x="1401" y="10575"/>
                  <a:pt x="67" y="9774"/>
                </a:cubicBezTo>
                <a:cubicBezTo>
                  <a:pt x="34" y="9741"/>
                  <a:pt x="34" y="9741"/>
                  <a:pt x="0" y="9708"/>
                </a:cubicBezTo>
                <a:cubicBezTo>
                  <a:pt x="968" y="9808"/>
                  <a:pt x="1868" y="9708"/>
                  <a:pt x="2736" y="9341"/>
                </a:cubicBezTo>
                <a:cubicBezTo>
                  <a:pt x="3203" y="9141"/>
                  <a:pt x="3636" y="8907"/>
                  <a:pt x="4037" y="85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61"/>
          <p:cNvSpPr/>
          <p:nvPr/>
        </p:nvSpPr>
        <p:spPr>
          <a:xfrm>
            <a:off x="989346" y="2932503"/>
            <a:ext cx="136826" cy="256541"/>
          </a:xfrm>
          <a:custGeom>
            <a:avLst/>
            <a:gdLst/>
            <a:ahLst/>
            <a:cxnLst/>
            <a:rect l="l" t="t" r="r" b="b"/>
            <a:pathLst>
              <a:path w="7106" h="13644" extrusionOk="0">
                <a:moveTo>
                  <a:pt x="5671" y="2336"/>
                </a:moveTo>
                <a:cubicBezTo>
                  <a:pt x="6071" y="2302"/>
                  <a:pt x="6505" y="2336"/>
                  <a:pt x="6939" y="2336"/>
                </a:cubicBezTo>
                <a:lnTo>
                  <a:pt x="7105" y="2336"/>
                </a:lnTo>
                <a:lnTo>
                  <a:pt x="7105" y="134"/>
                </a:lnTo>
                <a:cubicBezTo>
                  <a:pt x="6872" y="101"/>
                  <a:pt x="6638" y="67"/>
                  <a:pt x="6405" y="67"/>
                </a:cubicBezTo>
                <a:cubicBezTo>
                  <a:pt x="5971" y="34"/>
                  <a:pt x="5538" y="1"/>
                  <a:pt x="5104" y="34"/>
                </a:cubicBezTo>
                <a:cubicBezTo>
                  <a:pt x="4437" y="34"/>
                  <a:pt x="3803" y="201"/>
                  <a:pt x="3269" y="601"/>
                </a:cubicBezTo>
                <a:cubicBezTo>
                  <a:pt x="2635" y="1035"/>
                  <a:pt x="2302" y="1668"/>
                  <a:pt x="2168" y="2436"/>
                </a:cubicBezTo>
                <a:cubicBezTo>
                  <a:pt x="2102" y="2736"/>
                  <a:pt x="2102" y="3069"/>
                  <a:pt x="2102" y="3370"/>
                </a:cubicBezTo>
                <a:cubicBezTo>
                  <a:pt x="2068" y="3870"/>
                  <a:pt x="2068" y="4370"/>
                  <a:pt x="2102" y="4837"/>
                </a:cubicBezTo>
                <a:lnTo>
                  <a:pt x="2102" y="5038"/>
                </a:lnTo>
                <a:lnTo>
                  <a:pt x="0" y="5038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506"/>
                </a:lnTo>
                <a:lnTo>
                  <a:pt x="6705" y="7506"/>
                </a:lnTo>
                <a:cubicBezTo>
                  <a:pt x="6805" y="6672"/>
                  <a:pt x="6905" y="5871"/>
                  <a:pt x="7039" y="5038"/>
                </a:cubicBezTo>
                <a:lnTo>
                  <a:pt x="6572" y="5038"/>
                </a:lnTo>
                <a:cubicBezTo>
                  <a:pt x="5971" y="5038"/>
                  <a:pt x="4604" y="5038"/>
                  <a:pt x="4604" y="5038"/>
                </a:cubicBezTo>
                <a:cubicBezTo>
                  <a:pt x="4604" y="5038"/>
                  <a:pt x="4604" y="3803"/>
                  <a:pt x="4637" y="3303"/>
                </a:cubicBezTo>
                <a:cubicBezTo>
                  <a:pt x="4637" y="2569"/>
                  <a:pt x="5071" y="2336"/>
                  <a:pt x="5671" y="23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9" name="Google Shape;1179;p61"/>
          <p:cNvGrpSpPr/>
          <p:nvPr/>
        </p:nvGrpSpPr>
        <p:grpSpPr>
          <a:xfrm>
            <a:off x="2401919" y="2931835"/>
            <a:ext cx="247995" cy="256511"/>
            <a:chOff x="5771908" y="9306389"/>
            <a:chExt cx="601200" cy="631800"/>
          </a:xfrm>
        </p:grpSpPr>
        <p:sp>
          <p:nvSpPr>
            <p:cNvPr id="1180" name="Google Shape;1180;p61"/>
            <p:cNvSpPr/>
            <p:nvPr/>
          </p:nvSpPr>
          <p:spPr>
            <a:xfrm>
              <a:off x="5771908" y="9306389"/>
              <a:ext cx="601200" cy="631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1" name="Google Shape;1181;p61"/>
            <p:cNvSpPr/>
            <p:nvPr/>
          </p:nvSpPr>
          <p:spPr>
            <a:xfrm>
              <a:off x="5933458" y="9483239"/>
              <a:ext cx="278100" cy="27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1"/>
            <p:cNvSpPr/>
            <p:nvPr/>
          </p:nvSpPr>
          <p:spPr>
            <a:xfrm>
              <a:off x="6229725" y="9375300"/>
              <a:ext cx="93900" cy="9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83" name="Google Shape;118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411425" y="615710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1450" y="2146261"/>
            <a:ext cx="1846309" cy="248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/>
          <p:nvPr/>
        </p:nvSpPr>
        <p:spPr>
          <a:xfrm>
            <a:off x="4617787" y="1701279"/>
            <a:ext cx="850500" cy="850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4617787" y="2988875"/>
            <a:ext cx="850500" cy="850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6"/>
          <p:cNvSpPr/>
          <p:nvPr/>
        </p:nvSpPr>
        <p:spPr>
          <a:xfrm>
            <a:off x="3681477" y="2988875"/>
            <a:ext cx="850500" cy="850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3681477" y="1701279"/>
            <a:ext cx="850500" cy="850500"/>
          </a:xfrm>
          <a:prstGeom prst="roundRect">
            <a:avLst>
              <a:gd name="adj" fmla="val 2737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6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425" name="Google Shape;425;p36"/>
          <p:cNvSpPr txBox="1">
            <a:spLocks noGrp="1"/>
          </p:cNvSpPr>
          <p:nvPr>
            <p:ph type="title"/>
          </p:nvPr>
        </p:nvSpPr>
        <p:spPr>
          <a:xfrm>
            <a:off x="720000" y="1916925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Scene</a:t>
            </a:r>
            <a:endParaRPr dirty="0"/>
          </a:p>
        </p:txBody>
      </p:sp>
      <p:sp>
        <p:nvSpPr>
          <p:cNvPr id="427" name="Google Shape;427;p36"/>
          <p:cNvSpPr txBox="1">
            <a:spLocks noGrp="1"/>
          </p:cNvSpPr>
          <p:nvPr>
            <p:ph type="title" idx="2"/>
          </p:nvPr>
        </p:nvSpPr>
        <p:spPr>
          <a:xfrm flipH="1">
            <a:off x="5540616" y="1916930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Objects</a:t>
            </a:r>
            <a:endParaRPr dirty="0"/>
          </a:p>
        </p:txBody>
      </p:sp>
      <p:sp>
        <p:nvSpPr>
          <p:cNvPr id="428" name="Google Shape;428;p36"/>
          <p:cNvSpPr txBox="1">
            <a:spLocks noGrp="1"/>
          </p:cNvSpPr>
          <p:nvPr>
            <p:ph type="title" idx="7"/>
          </p:nvPr>
        </p:nvSpPr>
        <p:spPr>
          <a:xfrm>
            <a:off x="720000" y="3205821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Camera</a:t>
            </a:r>
            <a:endParaRPr dirty="0"/>
          </a:p>
        </p:txBody>
      </p:sp>
      <p:sp>
        <p:nvSpPr>
          <p:cNvPr id="430" name="Google Shape;430;p36"/>
          <p:cNvSpPr txBox="1">
            <a:spLocks noGrp="1"/>
          </p:cNvSpPr>
          <p:nvPr>
            <p:ph type="title" idx="9"/>
          </p:nvPr>
        </p:nvSpPr>
        <p:spPr>
          <a:xfrm flipH="1">
            <a:off x="5540616" y="3205821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Renderer</a:t>
            </a:r>
            <a:endParaRPr dirty="0"/>
          </a:p>
        </p:txBody>
      </p:sp>
      <p:sp>
        <p:nvSpPr>
          <p:cNvPr id="432" name="Google Shape;432;p36"/>
          <p:cNvSpPr txBox="1">
            <a:spLocks noGrp="1"/>
          </p:cNvSpPr>
          <p:nvPr>
            <p:ph type="title" idx="4"/>
          </p:nvPr>
        </p:nvSpPr>
        <p:spPr>
          <a:xfrm>
            <a:off x="3739377" y="189792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3" name="Google Shape;433;p36"/>
          <p:cNvSpPr txBox="1">
            <a:spLocks noGrp="1"/>
          </p:cNvSpPr>
          <p:nvPr>
            <p:ph type="title" idx="14"/>
          </p:nvPr>
        </p:nvSpPr>
        <p:spPr>
          <a:xfrm>
            <a:off x="3739377" y="31855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4" name="Google Shape;434;p36"/>
          <p:cNvSpPr txBox="1">
            <a:spLocks noGrp="1"/>
          </p:cNvSpPr>
          <p:nvPr>
            <p:ph type="title" idx="5"/>
          </p:nvPr>
        </p:nvSpPr>
        <p:spPr>
          <a:xfrm flipH="1">
            <a:off x="4675687" y="1897929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5" name="Google Shape;435;p36"/>
          <p:cNvSpPr txBox="1">
            <a:spLocks noGrp="1"/>
          </p:cNvSpPr>
          <p:nvPr>
            <p:ph type="title" idx="15"/>
          </p:nvPr>
        </p:nvSpPr>
        <p:spPr>
          <a:xfrm flipH="1">
            <a:off x="4675687" y="31855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pic>
        <p:nvPicPr>
          <p:cNvPr id="436" name="Google Shape;4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61701" y="385051"/>
            <a:ext cx="1782299" cy="1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5" y="3723601"/>
            <a:ext cx="771525" cy="1174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36"/>
          <p:cNvGrpSpPr/>
          <p:nvPr/>
        </p:nvGrpSpPr>
        <p:grpSpPr>
          <a:xfrm rot="10800000" flipH="1">
            <a:off x="337714" y="-625188"/>
            <a:ext cx="1624594" cy="1497557"/>
            <a:chOff x="233939" y="3546587"/>
            <a:chExt cx="1624594" cy="1497557"/>
          </a:xfrm>
        </p:grpSpPr>
        <p:sp>
          <p:nvSpPr>
            <p:cNvPr id="439" name="Google Shape;439;p36"/>
            <p:cNvSpPr/>
            <p:nvPr/>
          </p:nvSpPr>
          <p:spPr>
            <a:xfrm>
              <a:off x="753597" y="3940037"/>
              <a:ext cx="1104936" cy="1104108"/>
            </a:xfrm>
            <a:custGeom>
              <a:avLst/>
              <a:gdLst/>
              <a:ahLst/>
              <a:cxnLst/>
              <a:rect l="l" t="t" r="r" b="b"/>
              <a:pathLst>
                <a:path w="31997" h="31973" extrusionOk="0">
                  <a:moveTo>
                    <a:pt x="15986" y="692"/>
                  </a:moveTo>
                  <a:lnTo>
                    <a:pt x="16777" y="717"/>
                  </a:lnTo>
                  <a:lnTo>
                    <a:pt x="17567" y="766"/>
                  </a:lnTo>
                  <a:lnTo>
                    <a:pt x="18333" y="865"/>
                  </a:lnTo>
                  <a:lnTo>
                    <a:pt x="19075" y="1013"/>
                  </a:lnTo>
                  <a:lnTo>
                    <a:pt x="19816" y="1186"/>
                  </a:lnTo>
                  <a:lnTo>
                    <a:pt x="20532" y="1384"/>
                  </a:lnTo>
                  <a:lnTo>
                    <a:pt x="21249" y="1631"/>
                  </a:lnTo>
                  <a:lnTo>
                    <a:pt x="21941" y="1903"/>
                  </a:lnTo>
                  <a:lnTo>
                    <a:pt x="22608" y="2199"/>
                  </a:lnTo>
                  <a:lnTo>
                    <a:pt x="23275" y="2545"/>
                  </a:lnTo>
                  <a:lnTo>
                    <a:pt x="23917" y="2916"/>
                  </a:lnTo>
                  <a:lnTo>
                    <a:pt x="24535" y="3311"/>
                  </a:lnTo>
                  <a:lnTo>
                    <a:pt x="25128" y="3731"/>
                  </a:lnTo>
                  <a:lnTo>
                    <a:pt x="25721" y="4201"/>
                  </a:lnTo>
                  <a:lnTo>
                    <a:pt x="26265" y="4670"/>
                  </a:lnTo>
                  <a:lnTo>
                    <a:pt x="26808" y="5189"/>
                  </a:lnTo>
                  <a:lnTo>
                    <a:pt x="27302" y="5708"/>
                  </a:lnTo>
                  <a:lnTo>
                    <a:pt x="27797" y="6276"/>
                  </a:lnTo>
                  <a:lnTo>
                    <a:pt x="28241" y="6844"/>
                  </a:lnTo>
                  <a:lnTo>
                    <a:pt x="28661" y="7437"/>
                  </a:lnTo>
                  <a:lnTo>
                    <a:pt x="29057" y="8055"/>
                  </a:lnTo>
                  <a:lnTo>
                    <a:pt x="29427" y="8697"/>
                  </a:lnTo>
                  <a:lnTo>
                    <a:pt x="29773" y="9365"/>
                  </a:lnTo>
                  <a:lnTo>
                    <a:pt x="30070" y="10032"/>
                  </a:lnTo>
                  <a:lnTo>
                    <a:pt x="30342" y="10723"/>
                  </a:lnTo>
                  <a:lnTo>
                    <a:pt x="30589" y="11440"/>
                  </a:lnTo>
                  <a:lnTo>
                    <a:pt x="30811" y="12157"/>
                  </a:lnTo>
                  <a:lnTo>
                    <a:pt x="30959" y="12898"/>
                  </a:lnTo>
                  <a:lnTo>
                    <a:pt x="31108" y="13664"/>
                  </a:lnTo>
                  <a:lnTo>
                    <a:pt x="31206" y="14430"/>
                  </a:lnTo>
                  <a:lnTo>
                    <a:pt x="31256" y="15196"/>
                  </a:lnTo>
                  <a:lnTo>
                    <a:pt x="31280" y="15986"/>
                  </a:lnTo>
                  <a:lnTo>
                    <a:pt x="31256" y="16777"/>
                  </a:lnTo>
                  <a:lnTo>
                    <a:pt x="31206" y="17543"/>
                  </a:lnTo>
                  <a:lnTo>
                    <a:pt x="31108" y="18309"/>
                  </a:lnTo>
                  <a:lnTo>
                    <a:pt x="30959" y="19050"/>
                  </a:lnTo>
                  <a:lnTo>
                    <a:pt x="30811" y="19791"/>
                  </a:lnTo>
                  <a:lnTo>
                    <a:pt x="30589" y="20533"/>
                  </a:lnTo>
                  <a:lnTo>
                    <a:pt x="30342" y="21224"/>
                  </a:lnTo>
                  <a:lnTo>
                    <a:pt x="30070" y="21916"/>
                  </a:lnTo>
                  <a:lnTo>
                    <a:pt x="29773" y="22608"/>
                  </a:lnTo>
                  <a:lnTo>
                    <a:pt x="29427" y="23251"/>
                  </a:lnTo>
                  <a:lnTo>
                    <a:pt x="29057" y="23893"/>
                  </a:lnTo>
                  <a:lnTo>
                    <a:pt x="28661" y="24511"/>
                  </a:lnTo>
                  <a:lnTo>
                    <a:pt x="28241" y="25128"/>
                  </a:lnTo>
                  <a:lnTo>
                    <a:pt x="27797" y="25697"/>
                  </a:lnTo>
                  <a:lnTo>
                    <a:pt x="27302" y="26240"/>
                  </a:lnTo>
                  <a:lnTo>
                    <a:pt x="26808" y="26784"/>
                  </a:lnTo>
                  <a:lnTo>
                    <a:pt x="26265" y="27278"/>
                  </a:lnTo>
                  <a:lnTo>
                    <a:pt x="25721" y="27772"/>
                  </a:lnTo>
                  <a:lnTo>
                    <a:pt x="25128" y="28217"/>
                  </a:lnTo>
                  <a:lnTo>
                    <a:pt x="24535" y="28662"/>
                  </a:lnTo>
                  <a:lnTo>
                    <a:pt x="23917" y="29057"/>
                  </a:lnTo>
                  <a:lnTo>
                    <a:pt x="23275" y="29428"/>
                  </a:lnTo>
                  <a:lnTo>
                    <a:pt x="22608" y="29749"/>
                  </a:lnTo>
                  <a:lnTo>
                    <a:pt x="21941" y="30070"/>
                  </a:lnTo>
                  <a:lnTo>
                    <a:pt x="21249" y="30342"/>
                  </a:lnTo>
                  <a:lnTo>
                    <a:pt x="20532" y="30589"/>
                  </a:lnTo>
                  <a:lnTo>
                    <a:pt x="19816" y="30787"/>
                  </a:lnTo>
                  <a:lnTo>
                    <a:pt x="19075" y="30959"/>
                  </a:lnTo>
                  <a:lnTo>
                    <a:pt x="18333" y="31083"/>
                  </a:lnTo>
                  <a:lnTo>
                    <a:pt x="17567" y="31182"/>
                  </a:lnTo>
                  <a:lnTo>
                    <a:pt x="16777" y="31256"/>
                  </a:lnTo>
                  <a:lnTo>
                    <a:pt x="15220" y="31256"/>
                  </a:lnTo>
                  <a:lnTo>
                    <a:pt x="14430" y="31182"/>
                  </a:lnTo>
                  <a:lnTo>
                    <a:pt x="13664" y="31083"/>
                  </a:lnTo>
                  <a:lnTo>
                    <a:pt x="12922" y="30959"/>
                  </a:lnTo>
                  <a:lnTo>
                    <a:pt x="12181" y="30787"/>
                  </a:lnTo>
                  <a:lnTo>
                    <a:pt x="11465" y="30589"/>
                  </a:lnTo>
                  <a:lnTo>
                    <a:pt x="10748" y="30342"/>
                  </a:lnTo>
                  <a:lnTo>
                    <a:pt x="10056" y="30070"/>
                  </a:lnTo>
                  <a:lnTo>
                    <a:pt x="9389" y="29749"/>
                  </a:lnTo>
                  <a:lnTo>
                    <a:pt x="8722" y="29428"/>
                  </a:lnTo>
                  <a:lnTo>
                    <a:pt x="8080" y="29057"/>
                  </a:lnTo>
                  <a:lnTo>
                    <a:pt x="7462" y="28662"/>
                  </a:lnTo>
                  <a:lnTo>
                    <a:pt x="6869" y="28217"/>
                  </a:lnTo>
                  <a:lnTo>
                    <a:pt x="6276" y="27772"/>
                  </a:lnTo>
                  <a:lnTo>
                    <a:pt x="5732" y="27278"/>
                  </a:lnTo>
                  <a:lnTo>
                    <a:pt x="5189" y="26784"/>
                  </a:lnTo>
                  <a:lnTo>
                    <a:pt x="4695" y="26240"/>
                  </a:lnTo>
                  <a:lnTo>
                    <a:pt x="4200" y="25697"/>
                  </a:lnTo>
                  <a:lnTo>
                    <a:pt x="3756" y="25128"/>
                  </a:lnTo>
                  <a:lnTo>
                    <a:pt x="3336" y="24511"/>
                  </a:lnTo>
                  <a:lnTo>
                    <a:pt x="2940" y="23893"/>
                  </a:lnTo>
                  <a:lnTo>
                    <a:pt x="2570" y="23251"/>
                  </a:lnTo>
                  <a:lnTo>
                    <a:pt x="2224" y="22608"/>
                  </a:lnTo>
                  <a:lnTo>
                    <a:pt x="1927" y="21916"/>
                  </a:lnTo>
                  <a:lnTo>
                    <a:pt x="1631" y="21224"/>
                  </a:lnTo>
                  <a:lnTo>
                    <a:pt x="1408" y="20533"/>
                  </a:lnTo>
                  <a:lnTo>
                    <a:pt x="1186" y="19791"/>
                  </a:lnTo>
                  <a:lnTo>
                    <a:pt x="1013" y="19050"/>
                  </a:lnTo>
                  <a:lnTo>
                    <a:pt x="890" y="18309"/>
                  </a:lnTo>
                  <a:lnTo>
                    <a:pt x="791" y="17543"/>
                  </a:lnTo>
                  <a:lnTo>
                    <a:pt x="741" y="16777"/>
                  </a:lnTo>
                  <a:lnTo>
                    <a:pt x="717" y="15986"/>
                  </a:lnTo>
                  <a:lnTo>
                    <a:pt x="741" y="15196"/>
                  </a:lnTo>
                  <a:lnTo>
                    <a:pt x="791" y="14430"/>
                  </a:lnTo>
                  <a:lnTo>
                    <a:pt x="890" y="13664"/>
                  </a:lnTo>
                  <a:lnTo>
                    <a:pt x="1013" y="12898"/>
                  </a:lnTo>
                  <a:lnTo>
                    <a:pt x="1186" y="12157"/>
                  </a:lnTo>
                  <a:lnTo>
                    <a:pt x="1408" y="11440"/>
                  </a:lnTo>
                  <a:lnTo>
                    <a:pt x="1631" y="10723"/>
                  </a:lnTo>
                  <a:lnTo>
                    <a:pt x="1927" y="10032"/>
                  </a:lnTo>
                  <a:lnTo>
                    <a:pt x="2224" y="9365"/>
                  </a:lnTo>
                  <a:lnTo>
                    <a:pt x="2570" y="8697"/>
                  </a:lnTo>
                  <a:lnTo>
                    <a:pt x="2940" y="8055"/>
                  </a:lnTo>
                  <a:lnTo>
                    <a:pt x="3336" y="7437"/>
                  </a:lnTo>
                  <a:lnTo>
                    <a:pt x="3756" y="6844"/>
                  </a:lnTo>
                  <a:lnTo>
                    <a:pt x="4200" y="6276"/>
                  </a:lnTo>
                  <a:lnTo>
                    <a:pt x="4695" y="5708"/>
                  </a:lnTo>
                  <a:lnTo>
                    <a:pt x="5189" y="5189"/>
                  </a:lnTo>
                  <a:lnTo>
                    <a:pt x="5732" y="4670"/>
                  </a:lnTo>
                  <a:lnTo>
                    <a:pt x="6276" y="4201"/>
                  </a:lnTo>
                  <a:lnTo>
                    <a:pt x="6869" y="3731"/>
                  </a:lnTo>
                  <a:lnTo>
                    <a:pt x="7462" y="3311"/>
                  </a:lnTo>
                  <a:lnTo>
                    <a:pt x="8080" y="2916"/>
                  </a:lnTo>
                  <a:lnTo>
                    <a:pt x="8722" y="2545"/>
                  </a:lnTo>
                  <a:lnTo>
                    <a:pt x="9389" y="2199"/>
                  </a:lnTo>
                  <a:lnTo>
                    <a:pt x="10056" y="1903"/>
                  </a:lnTo>
                  <a:lnTo>
                    <a:pt x="10748" y="1631"/>
                  </a:lnTo>
                  <a:lnTo>
                    <a:pt x="11465" y="1384"/>
                  </a:lnTo>
                  <a:lnTo>
                    <a:pt x="12181" y="1186"/>
                  </a:lnTo>
                  <a:lnTo>
                    <a:pt x="12922" y="1013"/>
                  </a:lnTo>
                  <a:lnTo>
                    <a:pt x="13664" y="865"/>
                  </a:lnTo>
                  <a:lnTo>
                    <a:pt x="14430" y="766"/>
                  </a:lnTo>
                  <a:lnTo>
                    <a:pt x="15220" y="717"/>
                  </a:lnTo>
                  <a:lnTo>
                    <a:pt x="15986" y="692"/>
                  </a:lnTo>
                  <a:close/>
                  <a:moveTo>
                    <a:pt x="15986" y="0"/>
                  </a:moveTo>
                  <a:lnTo>
                    <a:pt x="15171" y="25"/>
                  </a:lnTo>
                  <a:lnTo>
                    <a:pt x="14355" y="74"/>
                  </a:lnTo>
                  <a:lnTo>
                    <a:pt x="13565" y="173"/>
                  </a:lnTo>
                  <a:lnTo>
                    <a:pt x="12774" y="321"/>
                  </a:lnTo>
                  <a:lnTo>
                    <a:pt x="12008" y="494"/>
                  </a:lnTo>
                  <a:lnTo>
                    <a:pt x="11242" y="717"/>
                  </a:lnTo>
                  <a:lnTo>
                    <a:pt x="10501" y="964"/>
                  </a:lnTo>
                  <a:lnTo>
                    <a:pt x="9784" y="1260"/>
                  </a:lnTo>
                  <a:lnTo>
                    <a:pt x="9068" y="1581"/>
                  </a:lnTo>
                  <a:lnTo>
                    <a:pt x="8376" y="1927"/>
                  </a:lnTo>
                  <a:lnTo>
                    <a:pt x="7709" y="2298"/>
                  </a:lnTo>
                  <a:lnTo>
                    <a:pt x="7067" y="2718"/>
                  </a:lnTo>
                  <a:lnTo>
                    <a:pt x="6449" y="3163"/>
                  </a:lnTo>
                  <a:lnTo>
                    <a:pt x="5831" y="3657"/>
                  </a:lnTo>
                  <a:lnTo>
                    <a:pt x="5263" y="4151"/>
                  </a:lnTo>
                  <a:lnTo>
                    <a:pt x="4695" y="4670"/>
                  </a:lnTo>
                  <a:lnTo>
                    <a:pt x="4176" y="5238"/>
                  </a:lnTo>
                  <a:lnTo>
                    <a:pt x="3657" y="5807"/>
                  </a:lnTo>
                  <a:lnTo>
                    <a:pt x="3187" y="6424"/>
                  </a:lnTo>
                  <a:lnTo>
                    <a:pt x="2743" y="7042"/>
                  </a:lnTo>
                  <a:lnTo>
                    <a:pt x="2323" y="7684"/>
                  </a:lnTo>
                  <a:lnTo>
                    <a:pt x="1952" y="8376"/>
                  </a:lnTo>
                  <a:lnTo>
                    <a:pt x="1581" y="9043"/>
                  </a:lnTo>
                  <a:lnTo>
                    <a:pt x="1260" y="9760"/>
                  </a:lnTo>
                  <a:lnTo>
                    <a:pt x="988" y="10501"/>
                  </a:lnTo>
                  <a:lnTo>
                    <a:pt x="717" y="11242"/>
                  </a:lnTo>
                  <a:lnTo>
                    <a:pt x="519" y="11984"/>
                  </a:lnTo>
                  <a:lnTo>
                    <a:pt x="321" y="12774"/>
                  </a:lnTo>
                  <a:lnTo>
                    <a:pt x="198" y="13540"/>
                  </a:lnTo>
                  <a:lnTo>
                    <a:pt x="99" y="14356"/>
                  </a:lnTo>
                  <a:lnTo>
                    <a:pt x="25" y="15171"/>
                  </a:lnTo>
                  <a:lnTo>
                    <a:pt x="0" y="15986"/>
                  </a:lnTo>
                  <a:lnTo>
                    <a:pt x="25" y="16802"/>
                  </a:lnTo>
                  <a:lnTo>
                    <a:pt x="99" y="17617"/>
                  </a:lnTo>
                  <a:lnTo>
                    <a:pt x="198" y="18408"/>
                  </a:lnTo>
                  <a:lnTo>
                    <a:pt x="321" y="19198"/>
                  </a:lnTo>
                  <a:lnTo>
                    <a:pt x="519" y="19964"/>
                  </a:lnTo>
                  <a:lnTo>
                    <a:pt x="717" y="20730"/>
                  </a:lnTo>
                  <a:lnTo>
                    <a:pt x="988" y="21472"/>
                  </a:lnTo>
                  <a:lnTo>
                    <a:pt x="1260" y="22188"/>
                  </a:lnTo>
                  <a:lnTo>
                    <a:pt x="1581" y="22905"/>
                  </a:lnTo>
                  <a:lnTo>
                    <a:pt x="1952" y="23596"/>
                  </a:lnTo>
                  <a:lnTo>
                    <a:pt x="2323" y="24264"/>
                  </a:lnTo>
                  <a:lnTo>
                    <a:pt x="2743" y="24906"/>
                  </a:lnTo>
                  <a:lnTo>
                    <a:pt x="3187" y="25548"/>
                  </a:lnTo>
                  <a:lnTo>
                    <a:pt x="3657" y="26141"/>
                  </a:lnTo>
                  <a:lnTo>
                    <a:pt x="4176" y="26734"/>
                  </a:lnTo>
                  <a:lnTo>
                    <a:pt x="4695" y="27278"/>
                  </a:lnTo>
                  <a:lnTo>
                    <a:pt x="5263" y="27822"/>
                  </a:lnTo>
                  <a:lnTo>
                    <a:pt x="5831" y="28316"/>
                  </a:lnTo>
                  <a:lnTo>
                    <a:pt x="6449" y="28785"/>
                  </a:lnTo>
                  <a:lnTo>
                    <a:pt x="7067" y="29230"/>
                  </a:lnTo>
                  <a:lnTo>
                    <a:pt x="7709" y="29650"/>
                  </a:lnTo>
                  <a:lnTo>
                    <a:pt x="8376" y="30045"/>
                  </a:lnTo>
                  <a:lnTo>
                    <a:pt x="9068" y="30391"/>
                  </a:lnTo>
                  <a:lnTo>
                    <a:pt x="9784" y="30712"/>
                  </a:lnTo>
                  <a:lnTo>
                    <a:pt x="10501" y="31009"/>
                  </a:lnTo>
                  <a:lnTo>
                    <a:pt x="11242" y="31256"/>
                  </a:lnTo>
                  <a:lnTo>
                    <a:pt x="12008" y="31478"/>
                  </a:lnTo>
                  <a:lnTo>
                    <a:pt x="12774" y="31651"/>
                  </a:lnTo>
                  <a:lnTo>
                    <a:pt x="13565" y="31775"/>
                  </a:lnTo>
                  <a:lnTo>
                    <a:pt x="14355" y="31898"/>
                  </a:lnTo>
                  <a:lnTo>
                    <a:pt x="15171" y="31948"/>
                  </a:lnTo>
                  <a:lnTo>
                    <a:pt x="15986" y="31973"/>
                  </a:lnTo>
                  <a:lnTo>
                    <a:pt x="16826" y="31948"/>
                  </a:lnTo>
                  <a:lnTo>
                    <a:pt x="17642" y="31898"/>
                  </a:lnTo>
                  <a:lnTo>
                    <a:pt x="18432" y="31775"/>
                  </a:lnTo>
                  <a:lnTo>
                    <a:pt x="19223" y="31651"/>
                  </a:lnTo>
                  <a:lnTo>
                    <a:pt x="19989" y="31478"/>
                  </a:lnTo>
                  <a:lnTo>
                    <a:pt x="20755" y="31256"/>
                  </a:lnTo>
                  <a:lnTo>
                    <a:pt x="21496" y="31009"/>
                  </a:lnTo>
                  <a:lnTo>
                    <a:pt x="22213" y="30712"/>
                  </a:lnTo>
                  <a:lnTo>
                    <a:pt x="22929" y="30391"/>
                  </a:lnTo>
                  <a:lnTo>
                    <a:pt x="23621" y="30045"/>
                  </a:lnTo>
                  <a:lnTo>
                    <a:pt x="24288" y="29650"/>
                  </a:lnTo>
                  <a:lnTo>
                    <a:pt x="24931" y="29230"/>
                  </a:lnTo>
                  <a:lnTo>
                    <a:pt x="25548" y="28785"/>
                  </a:lnTo>
                  <a:lnTo>
                    <a:pt x="26166" y="28316"/>
                  </a:lnTo>
                  <a:lnTo>
                    <a:pt x="26734" y="27822"/>
                  </a:lnTo>
                  <a:lnTo>
                    <a:pt x="27302" y="27278"/>
                  </a:lnTo>
                  <a:lnTo>
                    <a:pt x="27821" y="26734"/>
                  </a:lnTo>
                  <a:lnTo>
                    <a:pt x="28340" y="26141"/>
                  </a:lnTo>
                  <a:lnTo>
                    <a:pt x="28810" y="25548"/>
                  </a:lnTo>
                  <a:lnTo>
                    <a:pt x="29254" y="24906"/>
                  </a:lnTo>
                  <a:lnTo>
                    <a:pt x="29674" y="24264"/>
                  </a:lnTo>
                  <a:lnTo>
                    <a:pt x="30045" y="23596"/>
                  </a:lnTo>
                  <a:lnTo>
                    <a:pt x="30416" y="22905"/>
                  </a:lnTo>
                  <a:lnTo>
                    <a:pt x="30737" y="22188"/>
                  </a:lnTo>
                  <a:lnTo>
                    <a:pt x="31009" y="21472"/>
                  </a:lnTo>
                  <a:lnTo>
                    <a:pt x="31256" y="20730"/>
                  </a:lnTo>
                  <a:lnTo>
                    <a:pt x="31478" y="19964"/>
                  </a:lnTo>
                  <a:lnTo>
                    <a:pt x="31651" y="19198"/>
                  </a:lnTo>
                  <a:lnTo>
                    <a:pt x="31799" y="18408"/>
                  </a:lnTo>
                  <a:lnTo>
                    <a:pt x="31898" y="17617"/>
                  </a:lnTo>
                  <a:lnTo>
                    <a:pt x="31972" y="16802"/>
                  </a:lnTo>
                  <a:lnTo>
                    <a:pt x="31997" y="15986"/>
                  </a:lnTo>
                  <a:lnTo>
                    <a:pt x="31972" y="15171"/>
                  </a:lnTo>
                  <a:lnTo>
                    <a:pt x="31898" y="14356"/>
                  </a:lnTo>
                  <a:lnTo>
                    <a:pt x="31799" y="13540"/>
                  </a:lnTo>
                  <a:lnTo>
                    <a:pt x="31651" y="12774"/>
                  </a:lnTo>
                  <a:lnTo>
                    <a:pt x="31478" y="11984"/>
                  </a:lnTo>
                  <a:lnTo>
                    <a:pt x="31256" y="11242"/>
                  </a:lnTo>
                  <a:lnTo>
                    <a:pt x="31009" y="10501"/>
                  </a:lnTo>
                  <a:lnTo>
                    <a:pt x="30737" y="9760"/>
                  </a:lnTo>
                  <a:lnTo>
                    <a:pt x="30416" y="9043"/>
                  </a:lnTo>
                  <a:lnTo>
                    <a:pt x="30045" y="8376"/>
                  </a:lnTo>
                  <a:lnTo>
                    <a:pt x="29674" y="7684"/>
                  </a:lnTo>
                  <a:lnTo>
                    <a:pt x="29254" y="7042"/>
                  </a:lnTo>
                  <a:lnTo>
                    <a:pt x="28810" y="6424"/>
                  </a:lnTo>
                  <a:lnTo>
                    <a:pt x="28340" y="5807"/>
                  </a:lnTo>
                  <a:lnTo>
                    <a:pt x="27821" y="5238"/>
                  </a:lnTo>
                  <a:lnTo>
                    <a:pt x="27302" y="4670"/>
                  </a:lnTo>
                  <a:lnTo>
                    <a:pt x="26734" y="4151"/>
                  </a:lnTo>
                  <a:lnTo>
                    <a:pt x="26166" y="3657"/>
                  </a:lnTo>
                  <a:lnTo>
                    <a:pt x="25548" y="3163"/>
                  </a:lnTo>
                  <a:lnTo>
                    <a:pt x="24931" y="2718"/>
                  </a:lnTo>
                  <a:lnTo>
                    <a:pt x="24288" y="2298"/>
                  </a:lnTo>
                  <a:lnTo>
                    <a:pt x="23621" y="1927"/>
                  </a:lnTo>
                  <a:lnTo>
                    <a:pt x="22929" y="1581"/>
                  </a:lnTo>
                  <a:lnTo>
                    <a:pt x="22213" y="1260"/>
                  </a:lnTo>
                  <a:lnTo>
                    <a:pt x="21496" y="964"/>
                  </a:lnTo>
                  <a:lnTo>
                    <a:pt x="20755" y="717"/>
                  </a:lnTo>
                  <a:lnTo>
                    <a:pt x="19989" y="494"/>
                  </a:lnTo>
                  <a:lnTo>
                    <a:pt x="19223" y="321"/>
                  </a:lnTo>
                  <a:lnTo>
                    <a:pt x="18432" y="173"/>
                  </a:lnTo>
                  <a:lnTo>
                    <a:pt x="17642" y="74"/>
                  </a:lnTo>
                  <a:lnTo>
                    <a:pt x="16826" y="25"/>
                  </a:lnTo>
                  <a:lnTo>
                    <a:pt x="15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801073" y="3546587"/>
              <a:ext cx="156156" cy="156190"/>
            </a:xfrm>
            <a:custGeom>
              <a:avLst/>
              <a:gdLst/>
              <a:ahLst/>
              <a:cxnLst/>
              <a:rect l="l" t="t" r="r" b="b"/>
              <a:pathLst>
                <a:path w="4522" h="4523" extrusionOk="0">
                  <a:moveTo>
                    <a:pt x="2026" y="1"/>
                  </a:moveTo>
                  <a:lnTo>
                    <a:pt x="1804" y="50"/>
                  </a:lnTo>
                  <a:lnTo>
                    <a:pt x="1606" y="100"/>
                  </a:lnTo>
                  <a:lnTo>
                    <a:pt x="1384" y="174"/>
                  </a:lnTo>
                  <a:lnTo>
                    <a:pt x="1186" y="273"/>
                  </a:lnTo>
                  <a:lnTo>
                    <a:pt x="1013" y="371"/>
                  </a:lnTo>
                  <a:lnTo>
                    <a:pt x="840" y="520"/>
                  </a:lnTo>
                  <a:lnTo>
                    <a:pt x="667" y="668"/>
                  </a:lnTo>
                  <a:lnTo>
                    <a:pt x="519" y="816"/>
                  </a:lnTo>
                  <a:lnTo>
                    <a:pt x="395" y="989"/>
                  </a:lnTo>
                  <a:lnTo>
                    <a:pt x="272" y="1187"/>
                  </a:lnTo>
                  <a:lnTo>
                    <a:pt x="198" y="1385"/>
                  </a:lnTo>
                  <a:lnTo>
                    <a:pt x="99" y="1582"/>
                  </a:lnTo>
                  <a:lnTo>
                    <a:pt x="49" y="1805"/>
                  </a:lnTo>
                  <a:lnTo>
                    <a:pt x="25" y="2027"/>
                  </a:lnTo>
                  <a:lnTo>
                    <a:pt x="0" y="2249"/>
                  </a:lnTo>
                  <a:lnTo>
                    <a:pt x="25" y="2496"/>
                  </a:lnTo>
                  <a:lnTo>
                    <a:pt x="49" y="2719"/>
                  </a:lnTo>
                  <a:lnTo>
                    <a:pt x="99" y="2916"/>
                  </a:lnTo>
                  <a:lnTo>
                    <a:pt x="198" y="3139"/>
                  </a:lnTo>
                  <a:lnTo>
                    <a:pt x="272" y="3336"/>
                  </a:lnTo>
                  <a:lnTo>
                    <a:pt x="395" y="3509"/>
                  </a:lnTo>
                  <a:lnTo>
                    <a:pt x="519" y="3682"/>
                  </a:lnTo>
                  <a:lnTo>
                    <a:pt x="667" y="3855"/>
                  </a:lnTo>
                  <a:lnTo>
                    <a:pt x="840" y="4004"/>
                  </a:lnTo>
                  <a:lnTo>
                    <a:pt x="1013" y="4127"/>
                  </a:lnTo>
                  <a:lnTo>
                    <a:pt x="1186" y="4251"/>
                  </a:lnTo>
                  <a:lnTo>
                    <a:pt x="1384" y="4350"/>
                  </a:lnTo>
                  <a:lnTo>
                    <a:pt x="1606" y="4424"/>
                  </a:lnTo>
                  <a:lnTo>
                    <a:pt x="1804" y="4473"/>
                  </a:lnTo>
                  <a:lnTo>
                    <a:pt x="2026" y="4498"/>
                  </a:lnTo>
                  <a:lnTo>
                    <a:pt x="2273" y="4522"/>
                  </a:lnTo>
                  <a:lnTo>
                    <a:pt x="2496" y="4498"/>
                  </a:lnTo>
                  <a:lnTo>
                    <a:pt x="2718" y="4473"/>
                  </a:lnTo>
                  <a:lnTo>
                    <a:pt x="2940" y="4424"/>
                  </a:lnTo>
                  <a:lnTo>
                    <a:pt x="3138" y="4350"/>
                  </a:lnTo>
                  <a:lnTo>
                    <a:pt x="3336" y="4251"/>
                  </a:lnTo>
                  <a:lnTo>
                    <a:pt x="3533" y="4127"/>
                  </a:lnTo>
                  <a:lnTo>
                    <a:pt x="3706" y="4004"/>
                  </a:lnTo>
                  <a:lnTo>
                    <a:pt x="3854" y="3855"/>
                  </a:lnTo>
                  <a:lnTo>
                    <a:pt x="4003" y="3682"/>
                  </a:lnTo>
                  <a:lnTo>
                    <a:pt x="4151" y="3509"/>
                  </a:lnTo>
                  <a:lnTo>
                    <a:pt x="4250" y="3336"/>
                  </a:lnTo>
                  <a:lnTo>
                    <a:pt x="4349" y="3139"/>
                  </a:lnTo>
                  <a:lnTo>
                    <a:pt x="4423" y="2916"/>
                  </a:lnTo>
                  <a:lnTo>
                    <a:pt x="4472" y="2719"/>
                  </a:lnTo>
                  <a:lnTo>
                    <a:pt x="4522" y="2496"/>
                  </a:lnTo>
                  <a:lnTo>
                    <a:pt x="4522" y="2249"/>
                  </a:lnTo>
                  <a:lnTo>
                    <a:pt x="4522" y="2027"/>
                  </a:lnTo>
                  <a:lnTo>
                    <a:pt x="4472" y="1805"/>
                  </a:lnTo>
                  <a:lnTo>
                    <a:pt x="4423" y="1582"/>
                  </a:lnTo>
                  <a:lnTo>
                    <a:pt x="4349" y="1385"/>
                  </a:lnTo>
                  <a:lnTo>
                    <a:pt x="4250" y="1187"/>
                  </a:lnTo>
                  <a:lnTo>
                    <a:pt x="4151" y="989"/>
                  </a:lnTo>
                  <a:lnTo>
                    <a:pt x="4003" y="816"/>
                  </a:lnTo>
                  <a:lnTo>
                    <a:pt x="3854" y="668"/>
                  </a:lnTo>
                  <a:lnTo>
                    <a:pt x="3706" y="520"/>
                  </a:lnTo>
                  <a:lnTo>
                    <a:pt x="3533" y="371"/>
                  </a:lnTo>
                  <a:lnTo>
                    <a:pt x="3336" y="273"/>
                  </a:lnTo>
                  <a:lnTo>
                    <a:pt x="3138" y="174"/>
                  </a:lnTo>
                  <a:lnTo>
                    <a:pt x="2940" y="100"/>
                  </a:lnTo>
                  <a:lnTo>
                    <a:pt x="2718" y="50"/>
                  </a:lnTo>
                  <a:lnTo>
                    <a:pt x="24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4201" y="0"/>
                  </a:moveTo>
                  <a:lnTo>
                    <a:pt x="4053" y="25"/>
                  </a:lnTo>
                  <a:lnTo>
                    <a:pt x="3880" y="75"/>
                  </a:lnTo>
                  <a:lnTo>
                    <a:pt x="3732" y="149"/>
                  </a:lnTo>
                  <a:lnTo>
                    <a:pt x="3583" y="272"/>
                  </a:lnTo>
                  <a:lnTo>
                    <a:pt x="248" y="3583"/>
                  </a:lnTo>
                  <a:lnTo>
                    <a:pt x="149" y="3731"/>
                  </a:lnTo>
                  <a:lnTo>
                    <a:pt x="75" y="3880"/>
                  </a:lnTo>
                  <a:lnTo>
                    <a:pt x="26" y="4053"/>
                  </a:lnTo>
                  <a:lnTo>
                    <a:pt x="1" y="4226"/>
                  </a:lnTo>
                  <a:lnTo>
                    <a:pt x="26" y="4374"/>
                  </a:lnTo>
                  <a:lnTo>
                    <a:pt x="75" y="4547"/>
                  </a:lnTo>
                  <a:lnTo>
                    <a:pt x="149" y="4695"/>
                  </a:lnTo>
                  <a:lnTo>
                    <a:pt x="248" y="4843"/>
                  </a:lnTo>
                  <a:lnTo>
                    <a:pt x="396" y="4942"/>
                  </a:lnTo>
                  <a:lnTo>
                    <a:pt x="544" y="5041"/>
                  </a:lnTo>
                  <a:lnTo>
                    <a:pt x="717" y="5090"/>
                  </a:lnTo>
                  <a:lnTo>
                    <a:pt x="1063" y="5090"/>
                  </a:lnTo>
                  <a:lnTo>
                    <a:pt x="1211" y="5041"/>
                  </a:lnTo>
                  <a:lnTo>
                    <a:pt x="1360" y="4942"/>
                  </a:lnTo>
                  <a:lnTo>
                    <a:pt x="1508" y="4843"/>
                  </a:lnTo>
                  <a:lnTo>
                    <a:pt x="4844" y="1508"/>
                  </a:lnTo>
                  <a:lnTo>
                    <a:pt x="4942" y="1384"/>
                  </a:lnTo>
                  <a:lnTo>
                    <a:pt x="5017" y="1211"/>
                  </a:lnTo>
                  <a:lnTo>
                    <a:pt x="5066" y="1063"/>
                  </a:lnTo>
                  <a:lnTo>
                    <a:pt x="5091" y="890"/>
                  </a:lnTo>
                  <a:lnTo>
                    <a:pt x="5066" y="717"/>
                  </a:lnTo>
                  <a:lnTo>
                    <a:pt x="5017" y="569"/>
                  </a:lnTo>
                  <a:lnTo>
                    <a:pt x="4942" y="396"/>
                  </a:lnTo>
                  <a:lnTo>
                    <a:pt x="4844" y="272"/>
                  </a:lnTo>
                  <a:lnTo>
                    <a:pt x="4695" y="149"/>
                  </a:lnTo>
                  <a:lnTo>
                    <a:pt x="4547" y="75"/>
                  </a:lnTo>
                  <a:lnTo>
                    <a:pt x="4374" y="2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233939" y="3631999"/>
              <a:ext cx="175805" cy="175805"/>
            </a:xfrm>
            <a:custGeom>
              <a:avLst/>
              <a:gdLst/>
              <a:ahLst/>
              <a:cxnLst/>
              <a:rect l="l" t="t" r="r" b="b"/>
              <a:pathLst>
                <a:path w="5091" h="5091" extrusionOk="0">
                  <a:moveTo>
                    <a:pt x="890" y="0"/>
                  </a:moveTo>
                  <a:lnTo>
                    <a:pt x="717" y="25"/>
                  </a:lnTo>
                  <a:lnTo>
                    <a:pt x="544" y="75"/>
                  </a:lnTo>
                  <a:lnTo>
                    <a:pt x="396" y="149"/>
                  </a:lnTo>
                  <a:lnTo>
                    <a:pt x="248" y="272"/>
                  </a:lnTo>
                  <a:lnTo>
                    <a:pt x="149" y="396"/>
                  </a:lnTo>
                  <a:lnTo>
                    <a:pt x="75" y="569"/>
                  </a:lnTo>
                  <a:lnTo>
                    <a:pt x="26" y="717"/>
                  </a:lnTo>
                  <a:lnTo>
                    <a:pt x="1" y="890"/>
                  </a:lnTo>
                  <a:lnTo>
                    <a:pt x="26" y="1063"/>
                  </a:lnTo>
                  <a:lnTo>
                    <a:pt x="75" y="1211"/>
                  </a:lnTo>
                  <a:lnTo>
                    <a:pt x="149" y="1384"/>
                  </a:lnTo>
                  <a:lnTo>
                    <a:pt x="248" y="1508"/>
                  </a:lnTo>
                  <a:lnTo>
                    <a:pt x="3583" y="4843"/>
                  </a:lnTo>
                  <a:lnTo>
                    <a:pt x="3732" y="4942"/>
                  </a:lnTo>
                  <a:lnTo>
                    <a:pt x="3880" y="5041"/>
                  </a:lnTo>
                  <a:lnTo>
                    <a:pt x="4053" y="5090"/>
                  </a:lnTo>
                  <a:lnTo>
                    <a:pt x="4374" y="5090"/>
                  </a:lnTo>
                  <a:lnTo>
                    <a:pt x="4547" y="5041"/>
                  </a:lnTo>
                  <a:lnTo>
                    <a:pt x="4695" y="4942"/>
                  </a:lnTo>
                  <a:lnTo>
                    <a:pt x="4844" y="4843"/>
                  </a:lnTo>
                  <a:lnTo>
                    <a:pt x="4942" y="4695"/>
                  </a:lnTo>
                  <a:lnTo>
                    <a:pt x="5017" y="4547"/>
                  </a:lnTo>
                  <a:lnTo>
                    <a:pt x="5066" y="4374"/>
                  </a:lnTo>
                  <a:lnTo>
                    <a:pt x="5091" y="4226"/>
                  </a:lnTo>
                  <a:lnTo>
                    <a:pt x="5066" y="4053"/>
                  </a:lnTo>
                  <a:lnTo>
                    <a:pt x="5017" y="3880"/>
                  </a:lnTo>
                  <a:lnTo>
                    <a:pt x="4942" y="3731"/>
                  </a:lnTo>
                  <a:lnTo>
                    <a:pt x="4844" y="3583"/>
                  </a:lnTo>
                  <a:lnTo>
                    <a:pt x="1508" y="272"/>
                  </a:lnTo>
                  <a:lnTo>
                    <a:pt x="1360" y="149"/>
                  </a:lnTo>
                  <a:lnTo>
                    <a:pt x="1211" y="75"/>
                  </a:lnTo>
                  <a:lnTo>
                    <a:pt x="1063" y="2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/>
          <p:nvPr/>
        </p:nvSpPr>
        <p:spPr>
          <a:xfrm>
            <a:off x="4038900" y="1260376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/>
          <p:cNvSpPr txBox="1">
            <a:spLocks noGrp="1"/>
          </p:cNvSpPr>
          <p:nvPr>
            <p:ph type="title"/>
          </p:nvPr>
        </p:nvSpPr>
        <p:spPr>
          <a:xfrm>
            <a:off x="1820100" y="2550902"/>
            <a:ext cx="5503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Scene</a:t>
            </a:r>
            <a:endParaRPr dirty="0"/>
          </a:p>
        </p:txBody>
      </p:sp>
      <p:sp>
        <p:nvSpPr>
          <p:cNvPr id="450" name="Google Shape;450;p37"/>
          <p:cNvSpPr txBox="1">
            <a:spLocks noGrp="1"/>
          </p:cNvSpPr>
          <p:nvPr>
            <p:ph type="title" idx="2"/>
          </p:nvPr>
        </p:nvSpPr>
        <p:spPr>
          <a:xfrm>
            <a:off x="4114800" y="1448026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452" name="Google Shape;4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5" y="11674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692" y="2763200"/>
            <a:ext cx="1651033" cy="19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>
            <a:spLocks noGrp="1"/>
          </p:cNvSpPr>
          <p:nvPr>
            <p:ph type="title"/>
          </p:nvPr>
        </p:nvSpPr>
        <p:spPr>
          <a:xfrm>
            <a:off x="1307250" y="1702502"/>
            <a:ext cx="6529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59" name="Google Shape;459;p38"/>
          <p:cNvSpPr txBox="1">
            <a:spLocks noGrp="1"/>
          </p:cNvSpPr>
          <p:nvPr>
            <p:ph type="subTitle" idx="1"/>
          </p:nvPr>
        </p:nvSpPr>
        <p:spPr>
          <a:xfrm>
            <a:off x="1307550" y="2526598"/>
            <a:ext cx="6528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scene is like a container. You place your objects, models, particles, lights, etc. in it, and at some point, you ask Three.js to render that scene.</a:t>
            </a:r>
            <a:endParaRPr dirty="0"/>
          </a:p>
        </p:txBody>
      </p:sp>
      <p:pic>
        <p:nvPicPr>
          <p:cNvPr id="460" name="Google Shape;4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325" y="200285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38" y="3628426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438" y="215126"/>
            <a:ext cx="77152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9"/>
          <p:cNvSpPr/>
          <p:nvPr/>
        </p:nvSpPr>
        <p:spPr>
          <a:xfrm>
            <a:off x="3432548" y="1701600"/>
            <a:ext cx="156156" cy="156190"/>
          </a:xfrm>
          <a:custGeom>
            <a:avLst/>
            <a:gdLst/>
            <a:ahLst/>
            <a:cxnLst/>
            <a:rect l="l" t="t" r="r" b="b"/>
            <a:pathLst>
              <a:path w="4522" h="4523" extrusionOk="0">
                <a:moveTo>
                  <a:pt x="2026" y="1"/>
                </a:moveTo>
                <a:lnTo>
                  <a:pt x="1804" y="50"/>
                </a:lnTo>
                <a:lnTo>
                  <a:pt x="1606" y="100"/>
                </a:lnTo>
                <a:lnTo>
                  <a:pt x="1384" y="174"/>
                </a:lnTo>
                <a:lnTo>
                  <a:pt x="1186" y="273"/>
                </a:lnTo>
                <a:lnTo>
                  <a:pt x="1013" y="371"/>
                </a:lnTo>
                <a:lnTo>
                  <a:pt x="840" y="520"/>
                </a:lnTo>
                <a:lnTo>
                  <a:pt x="667" y="668"/>
                </a:lnTo>
                <a:lnTo>
                  <a:pt x="519" y="816"/>
                </a:lnTo>
                <a:lnTo>
                  <a:pt x="395" y="989"/>
                </a:lnTo>
                <a:lnTo>
                  <a:pt x="272" y="1187"/>
                </a:lnTo>
                <a:lnTo>
                  <a:pt x="198" y="1385"/>
                </a:lnTo>
                <a:lnTo>
                  <a:pt x="99" y="1582"/>
                </a:lnTo>
                <a:lnTo>
                  <a:pt x="49" y="1805"/>
                </a:lnTo>
                <a:lnTo>
                  <a:pt x="25" y="2027"/>
                </a:lnTo>
                <a:lnTo>
                  <a:pt x="0" y="2249"/>
                </a:lnTo>
                <a:lnTo>
                  <a:pt x="25" y="2496"/>
                </a:lnTo>
                <a:lnTo>
                  <a:pt x="49" y="2719"/>
                </a:lnTo>
                <a:lnTo>
                  <a:pt x="99" y="2916"/>
                </a:lnTo>
                <a:lnTo>
                  <a:pt x="198" y="3139"/>
                </a:lnTo>
                <a:lnTo>
                  <a:pt x="272" y="3336"/>
                </a:lnTo>
                <a:lnTo>
                  <a:pt x="395" y="3509"/>
                </a:lnTo>
                <a:lnTo>
                  <a:pt x="519" y="3682"/>
                </a:lnTo>
                <a:lnTo>
                  <a:pt x="667" y="3855"/>
                </a:lnTo>
                <a:lnTo>
                  <a:pt x="840" y="4004"/>
                </a:lnTo>
                <a:lnTo>
                  <a:pt x="1013" y="4127"/>
                </a:lnTo>
                <a:lnTo>
                  <a:pt x="1186" y="4251"/>
                </a:lnTo>
                <a:lnTo>
                  <a:pt x="1384" y="4350"/>
                </a:lnTo>
                <a:lnTo>
                  <a:pt x="1606" y="4424"/>
                </a:lnTo>
                <a:lnTo>
                  <a:pt x="1804" y="4473"/>
                </a:lnTo>
                <a:lnTo>
                  <a:pt x="2026" y="4498"/>
                </a:lnTo>
                <a:lnTo>
                  <a:pt x="2273" y="4522"/>
                </a:lnTo>
                <a:lnTo>
                  <a:pt x="2496" y="4498"/>
                </a:lnTo>
                <a:lnTo>
                  <a:pt x="2718" y="4473"/>
                </a:lnTo>
                <a:lnTo>
                  <a:pt x="2940" y="4424"/>
                </a:lnTo>
                <a:lnTo>
                  <a:pt x="3138" y="4350"/>
                </a:lnTo>
                <a:lnTo>
                  <a:pt x="3336" y="4251"/>
                </a:lnTo>
                <a:lnTo>
                  <a:pt x="3533" y="4127"/>
                </a:lnTo>
                <a:lnTo>
                  <a:pt x="3706" y="4004"/>
                </a:lnTo>
                <a:lnTo>
                  <a:pt x="3854" y="3855"/>
                </a:lnTo>
                <a:lnTo>
                  <a:pt x="4003" y="3682"/>
                </a:lnTo>
                <a:lnTo>
                  <a:pt x="4151" y="3509"/>
                </a:lnTo>
                <a:lnTo>
                  <a:pt x="4250" y="3336"/>
                </a:lnTo>
                <a:lnTo>
                  <a:pt x="4349" y="3139"/>
                </a:lnTo>
                <a:lnTo>
                  <a:pt x="4423" y="2916"/>
                </a:lnTo>
                <a:lnTo>
                  <a:pt x="4472" y="2719"/>
                </a:lnTo>
                <a:lnTo>
                  <a:pt x="4522" y="2496"/>
                </a:lnTo>
                <a:lnTo>
                  <a:pt x="4522" y="2249"/>
                </a:lnTo>
                <a:lnTo>
                  <a:pt x="4522" y="2027"/>
                </a:lnTo>
                <a:lnTo>
                  <a:pt x="4472" y="1805"/>
                </a:lnTo>
                <a:lnTo>
                  <a:pt x="4423" y="1582"/>
                </a:lnTo>
                <a:lnTo>
                  <a:pt x="4349" y="1385"/>
                </a:lnTo>
                <a:lnTo>
                  <a:pt x="4250" y="1187"/>
                </a:lnTo>
                <a:lnTo>
                  <a:pt x="4151" y="989"/>
                </a:lnTo>
                <a:lnTo>
                  <a:pt x="4003" y="816"/>
                </a:lnTo>
                <a:lnTo>
                  <a:pt x="3854" y="668"/>
                </a:lnTo>
                <a:lnTo>
                  <a:pt x="3706" y="520"/>
                </a:lnTo>
                <a:lnTo>
                  <a:pt x="3533" y="371"/>
                </a:lnTo>
                <a:lnTo>
                  <a:pt x="3336" y="273"/>
                </a:lnTo>
                <a:lnTo>
                  <a:pt x="3138" y="174"/>
                </a:lnTo>
                <a:lnTo>
                  <a:pt x="2940" y="100"/>
                </a:lnTo>
                <a:lnTo>
                  <a:pt x="2718" y="50"/>
                </a:lnTo>
                <a:lnTo>
                  <a:pt x="24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2027214" y="20156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4201" y="0"/>
                </a:moveTo>
                <a:lnTo>
                  <a:pt x="4053" y="25"/>
                </a:lnTo>
                <a:lnTo>
                  <a:pt x="3880" y="75"/>
                </a:lnTo>
                <a:lnTo>
                  <a:pt x="3732" y="149"/>
                </a:lnTo>
                <a:lnTo>
                  <a:pt x="3583" y="272"/>
                </a:lnTo>
                <a:lnTo>
                  <a:pt x="248" y="3583"/>
                </a:lnTo>
                <a:lnTo>
                  <a:pt x="149" y="3731"/>
                </a:lnTo>
                <a:lnTo>
                  <a:pt x="75" y="3880"/>
                </a:lnTo>
                <a:lnTo>
                  <a:pt x="26" y="4053"/>
                </a:lnTo>
                <a:lnTo>
                  <a:pt x="1" y="4226"/>
                </a:lnTo>
                <a:lnTo>
                  <a:pt x="26" y="4374"/>
                </a:lnTo>
                <a:lnTo>
                  <a:pt x="75" y="4547"/>
                </a:lnTo>
                <a:lnTo>
                  <a:pt x="149" y="4695"/>
                </a:lnTo>
                <a:lnTo>
                  <a:pt x="248" y="4843"/>
                </a:lnTo>
                <a:lnTo>
                  <a:pt x="396" y="4942"/>
                </a:lnTo>
                <a:lnTo>
                  <a:pt x="544" y="5041"/>
                </a:lnTo>
                <a:lnTo>
                  <a:pt x="717" y="5090"/>
                </a:lnTo>
                <a:lnTo>
                  <a:pt x="1063" y="5090"/>
                </a:lnTo>
                <a:lnTo>
                  <a:pt x="1211" y="5041"/>
                </a:lnTo>
                <a:lnTo>
                  <a:pt x="1360" y="4942"/>
                </a:lnTo>
                <a:lnTo>
                  <a:pt x="1508" y="4843"/>
                </a:lnTo>
                <a:lnTo>
                  <a:pt x="4844" y="1508"/>
                </a:lnTo>
                <a:lnTo>
                  <a:pt x="4942" y="1384"/>
                </a:lnTo>
                <a:lnTo>
                  <a:pt x="5017" y="1211"/>
                </a:lnTo>
                <a:lnTo>
                  <a:pt x="5066" y="1063"/>
                </a:lnTo>
                <a:lnTo>
                  <a:pt x="5091" y="890"/>
                </a:lnTo>
                <a:lnTo>
                  <a:pt x="5066" y="717"/>
                </a:lnTo>
                <a:lnTo>
                  <a:pt x="5017" y="569"/>
                </a:lnTo>
                <a:lnTo>
                  <a:pt x="4942" y="396"/>
                </a:lnTo>
                <a:lnTo>
                  <a:pt x="4844" y="272"/>
                </a:lnTo>
                <a:lnTo>
                  <a:pt x="4695" y="149"/>
                </a:lnTo>
                <a:lnTo>
                  <a:pt x="4547" y="75"/>
                </a:lnTo>
                <a:lnTo>
                  <a:pt x="4374" y="25"/>
                </a:lnTo>
                <a:lnTo>
                  <a:pt x="42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9"/>
          <p:cNvSpPr/>
          <p:nvPr/>
        </p:nvSpPr>
        <p:spPr>
          <a:xfrm>
            <a:off x="2027214" y="2015612"/>
            <a:ext cx="175805" cy="175805"/>
          </a:xfrm>
          <a:custGeom>
            <a:avLst/>
            <a:gdLst/>
            <a:ahLst/>
            <a:cxnLst/>
            <a:rect l="l" t="t" r="r" b="b"/>
            <a:pathLst>
              <a:path w="5091" h="5091" extrusionOk="0">
                <a:moveTo>
                  <a:pt x="890" y="0"/>
                </a:moveTo>
                <a:lnTo>
                  <a:pt x="717" y="25"/>
                </a:lnTo>
                <a:lnTo>
                  <a:pt x="544" y="75"/>
                </a:lnTo>
                <a:lnTo>
                  <a:pt x="396" y="149"/>
                </a:lnTo>
                <a:lnTo>
                  <a:pt x="248" y="272"/>
                </a:lnTo>
                <a:lnTo>
                  <a:pt x="149" y="396"/>
                </a:lnTo>
                <a:lnTo>
                  <a:pt x="75" y="569"/>
                </a:lnTo>
                <a:lnTo>
                  <a:pt x="26" y="717"/>
                </a:lnTo>
                <a:lnTo>
                  <a:pt x="1" y="890"/>
                </a:lnTo>
                <a:lnTo>
                  <a:pt x="26" y="1063"/>
                </a:lnTo>
                <a:lnTo>
                  <a:pt x="75" y="1211"/>
                </a:lnTo>
                <a:lnTo>
                  <a:pt x="149" y="1384"/>
                </a:lnTo>
                <a:lnTo>
                  <a:pt x="248" y="1508"/>
                </a:lnTo>
                <a:lnTo>
                  <a:pt x="3583" y="4843"/>
                </a:lnTo>
                <a:lnTo>
                  <a:pt x="3732" y="4942"/>
                </a:lnTo>
                <a:lnTo>
                  <a:pt x="3880" y="5041"/>
                </a:lnTo>
                <a:lnTo>
                  <a:pt x="4053" y="5090"/>
                </a:lnTo>
                <a:lnTo>
                  <a:pt x="4374" y="5090"/>
                </a:lnTo>
                <a:lnTo>
                  <a:pt x="4547" y="5041"/>
                </a:lnTo>
                <a:lnTo>
                  <a:pt x="4695" y="4942"/>
                </a:lnTo>
                <a:lnTo>
                  <a:pt x="4844" y="4843"/>
                </a:lnTo>
                <a:lnTo>
                  <a:pt x="4942" y="4695"/>
                </a:lnTo>
                <a:lnTo>
                  <a:pt x="5017" y="4547"/>
                </a:lnTo>
                <a:lnTo>
                  <a:pt x="5066" y="4374"/>
                </a:lnTo>
                <a:lnTo>
                  <a:pt x="5091" y="4226"/>
                </a:lnTo>
                <a:lnTo>
                  <a:pt x="5066" y="4053"/>
                </a:lnTo>
                <a:lnTo>
                  <a:pt x="5017" y="3880"/>
                </a:lnTo>
                <a:lnTo>
                  <a:pt x="4942" y="3731"/>
                </a:lnTo>
                <a:lnTo>
                  <a:pt x="4844" y="3583"/>
                </a:lnTo>
                <a:lnTo>
                  <a:pt x="1508" y="272"/>
                </a:lnTo>
                <a:lnTo>
                  <a:pt x="1360" y="149"/>
                </a:lnTo>
                <a:lnTo>
                  <a:pt x="1211" y="75"/>
                </a:lnTo>
                <a:lnTo>
                  <a:pt x="1063" y="25"/>
                </a:lnTo>
                <a:lnTo>
                  <a:pt x="89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2716E-073F-9044-462F-5A7A8886D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35" y="460093"/>
            <a:ext cx="6443330" cy="35842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63930A9-357A-6A5E-40C3-E19AE78256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60488" y="4056570"/>
            <a:ext cx="46955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762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/>
          <p:nvPr/>
        </p:nvSpPr>
        <p:spPr>
          <a:xfrm>
            <a:off x="4038900" y="1260376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/>
          <p:cNvSpPr txBox="1">
            <a:spLocks noGrp="1"/>
          </p:cNvSpPr>
          <p:nvPr>
            <p:ph type="title"/>
          </p:nvPr>
        </p:nvSpPr>
        <p:spPr>
          <a:xfrm>
            <a:off x="1820100" y="2550902"/>
            <a:ext cx="5503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Objects</a:t>
            </a:r>
            <a:endParaRPr dirty="0"/>
          </a:p>
        </p:txBody>
      </p:sp>
      <p:sp>
        <p:nvSpPr>
          <p:cNvPr id="450" name="Google Shape;450;p37"/>
          <p:cNvSpPr txBox="1">
            <a:spLocks noGrp="1"/>
          </p:cNvSpPr>
          <p:nvPr>
            <p:ph type="title" idx="2"/>
          </p:nvPr>
        </p:nvSpPr>
        <p:spPr>
          <a:xfrm>
            <a:off x="4114800" y="1448026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452" name="Google Shape;4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5" y="11674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692" y="2763200"/>
            <a:ext cx="1651033" cy="190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21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>
            <a:spLocks noGrp="1"/>
          </p:cNvSpPr>
          <p:nvPr>
            <p:ph type="title"/>
          </p:nvPr>
        </p:nvSpPr>
        <p:spPr>
          <a:xfrm>
            <a:off x="1307250" y="1702502"/>
            <a:ext cx="6529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59" name="Google Shape;459;p38"/>
          <p:cNvSpPr txBox="1">
            <a:spLocks noGrp="1"/>
          </p:cNvSpPr>
          <p:nvPr>
            <p:ph type="subTitle" idx="1"/>
          </p:nvPr>
        </p:nvSpPr>
        <p:spPr>
          <a:xfrm>
            <a:off x="1307550" y="2526598"/>
            <a:ext cx="65289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 can be many things. You can have primitive geometries, imported models, particles, lights, and so on</a:t>
            </a:r>
            <a:endParaRPr dirty="0"/>
          </a:p>
        </p:txBody>
      </p:sp>
      <p:pic>
        <p:nvPicPr>
          <p:cNvPr id="460" name="Google Shape;4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325" y="200285"/>
            <a:ext cx="2028725" cy="19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738" y="3628426"/>
            <a:ext cx="771525" cy="117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47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Objects</a:t>
            </a:r>
            <a:endParaRPr dirty="0"/>
          </a:p>
        </p:txBody>
      </p:sp>
      <p:sp>
        <p:nvSpPr>
          <p:cNvPr id="585" name="Google Shape;585;p43"/>
          <p:cNvSpPr txBox="1">
            <a:spLocks noGrp="1"/>
          </p:cNvSpPr>
          <p:nvPr>
            <p:ph type="body" idx="1"/>
          </p:nvPr>
        </p:nvSpPr>
        <p:spPr>
          <a:xfrm>
            <a:off x="1156771" y="1303023"/>
            <a:ext cx="6918593" cy="2561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dirty="0"/>
              <a:t>We will start with a simple red cube.</a:t>
            </a:r>
          </a:p>
          <a:p>
            <a:r>
              <a:rPr lang="en-US" dirty="0"/>
              <a:t>To create that red cube, we need to create a type of object named Mesh. A </a:t>
            </a:r>
            <a:r>
              <a:rPr lang="en-US" sz="1600" b="1" dirty="0"/>
              <a:t>Mesh</a:t>
            </a:r>
            <a:r>
              <a:rPr lang="en-US" dirty="0"/>
              <a:t> is the combination of a geometry (the shape) and a material (how it looks).</a:t>
            </a:r>
          </a:p>
          <a:p>
            <a:r>
              <a:rPr lang="en-US" dirty="0"/>
              <a:t>To create the geometry, we use the </a:t>
            </a:r>
            <a:r>
              <a:rPr lang="en-US" sz="1600" b="1" dirty="0" err="1"/>
              <a:t>BoxGeometry</a:t>
            </a:r>
            <a:r>
              <a:rPr lang="en-US" dirty="0"/>
              <a:t> class with the first 3 parameters that correspond to the box's size.</a:t>
            </a:r>
          </a:p>
          <a:p>
            <a:r>
              <a:rPr lang="en-US" dirty="0"/>
              <a:t>To create the material, we use the </a:t>
            </a:r>
            <a:r>
              <a:rPr lang="en-US" sz="1600" b="1" dirty="0" err="1"/>
              <a:t>MeshBasicMaterial</a:t>
            </a:r>
            <a:endParaRPr lang="en-US" sz="1600" b="1" dirty="0"/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586" name="Google Shape;5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50" y="233177"/>
            <a:ext cx="1681675" cy="15826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2080E6-2642-D771-3F73-BD690CE6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771" y="3439885"/>
            <a:ext cx="79271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BoxGeometry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MeshBasicMaterial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0xff0000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geometry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material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scene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/>
          <p:nvPr/>
        </p:nvSpPr>
        <p:spPr>
          <a:xfrm>
            <a:off x="4038900" y="1260376"/>
            <a:ext cx="1066200" cy="1066200"/>
          </a:xfrm>
          <a:prstGeom prst="roundRect">
            <a:avLst>
              <a:gd name="adj" fmla="val 2737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"/>
          <p:cNvSpPr txBox="1">
            <a:spLocks noGrp="1"/>
          </p:cNvSpPr>
          <p:nvPr>
            <p:ph type="title"/>
          </p:nvPr>
        </p:nvSpPr>
        <p:spPr>
          <a:xfrm>
            <a:off x="1820100" y="2550902"/>
            <a:ext cx="5503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Camera</a:t>
            </a:r>
            <a:endParaRPr dirty="0"/>
          </a:p>
        </p:txBody>
      </p:sp>
      <p:sp>
        <p:nvSpPr>
          <p:cNvPr id="450" name="Google Shape;450;p37"/>
          <p:cNvSpPr txBox="1">
            <a:spLocks noGrp="1"/>
          </p:cNvSpPr>
          <p:nvPr>
            <p:ph type="title" idx="2"/>
          </p:nvPr>
        </p:nvSpPr>
        <p:spPr>
          <a:xfrm>
            <a:off x="4114800" y="1448026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452" name="Google Shape;4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75" y="116749"/>
            <a:ext cx="1846309" cy="24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692" y="2763200"/>
            <a:ext cx="1651033" cy="190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34823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chain Company Profile by Slidesgo">
  <a:themeElements>
    <a:clrScheme name="Simple Light">
      <a:dk1>
        <a:srgbClr val="1D1D1D"/>
      </a:dk1>
      <a:lt1>
        <a:srgbClr val="FFFFFF"/>
      </a:lt1>
      <a:dk2>
        <a:srgbClr val="E46458"/>
      </a:dk2>
      <a:lt2>
        <a:srgbClr val="F0F0F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497</Words>
  <Application>Microsoft Office PowerPoint</Application>
  <PresentationFormat>On-screen Show (16:9)</PresentationFormat>
  <Paragraphs>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Consolas</vt:lpstr>
      <vt:lpstr>Mulish</vt:lpstr>
      <vt:lpstr>Manrope ExtraBold</vt:lpstr>
      <vt:lpstr>Manrope</vt:lpstr>
      <vt:lpstr>Nunito Light</vt:lpstr>
      <vt:lpstr>Arial</vt:lpstr>
      <vt:lpstr>Loved by the King</vt:lpstr>
      <vt:lpstr>Bebas Neue</vt:lpstr>
      <vt:lpstr>Mulish Medium</vt:lpstr>
      <vt:lpstr>Blockchain Company Profile by Slidesgo</vt:lpstr>
      <vt:lpstr>THREE JS  Basic Scene</vt:lpstr>
      <vt:lpstr>AGENDA</vt:lpstr>
      <vt:lpstr>Scene</vt:lpstr>
      <vt:lpstr>INTRODUCTION</vt:lpstr>
      <vt:lpstr>PowerPoint Presentation</vt:lpstr>
      <vt:lpstr>Objects</vt:lpstr>
      <vt:lpstr>INTRODUCTION</vt:lpstr>
      <vt:lpstr>Objects</vt:lpstr>
      <vt:lpstr>Camera</vt:lpstr>
      <vt:lpstr>INTRODUCTION</vt:lpstr>
      <vt:lpstr>Perspective camera</vt:lpstr>
      <vt:lpstr>renderer</vt:lpstr>
      <vt:lpstr>INTRODUCTION</vt:lpstr>
      <vt:lpstr>First render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JS  Basic Scene</dc:title>
  <dc:creator>K TECH</dc:creator>
  <cp:lastModifiedBy>K TECH</cp:lastModifiedBy>
  <cp:revision>2</cp:revision>
  <dcterms:modified xsi:type="dcterms:W3CDTF">2022-08-07T10:05:22Z</dcterms:modified>
</cp:coreProperties>
</file>