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84" r:id="rId7"/>
    <p:sldId id="273" r:id="rId8"/>
    <p:sldId id="287" r:id="rId9"/>
    <p:sldId id="271" r:id="rId10"/>
    <p:sldId id="288" r:id="rId11"/>
    <p:sldId id="274" r:id="rId12"/>
    <p:sldId id="289" r:id="rId13"/>
    <p:sldId id="282" r:id="rId14"/>
    <p:sldId id="268" r:id="rId15"/>
    <p:sldId id="280" r:id="rId16"/>
    <p:sldId id="278" r:id="rId17"/>
    <p:sldId id="279" r:id="rId18"/>
    <p:sldId id="281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Untied" initials="MU" lastIdx="4" clrIdx="0">
    <p:extLst>
      <p:ext uri="{19B8F6BF-5375-455C-9EA6-DF929625EA0E}">
        <p15:presenceInfo xmlns:p15="http://schemas.microsoft.com/office/powerpoint/2012/main" userId="e87ce2d325239e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2:43:33.363" idx="1">
    <p:pos x="1942" y="2321"/>
    <p:text>Stream: We think is is a service that passes the order confirmation through to the LMS. Is That correct?</p:text>
    <p:extLst>
      <p:ext uri="{C676402C-5697-4E1C-873F-D02D1690AC5C}">
        <p15:threadingInfo xmlns:p15="http://schemas.microsoft.com/office/powerpoint/2012/main" timeZoneBias="-120"/>
      </p:ext>
    </p:extLst>
  </p:cm>
  <p:cm authorId="1" dt="2020-06-17T12:45:20.207" idx="2">
    <p:pos x="5215" y="3466"/>
    <p:text>No Usage Confirmation for blended?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 smtClean="0"/>
            <a:t>Out-Of-Scope</a:t>
          </a:r>
        </a:p>
        <a:p>
          <a:r>
            <a:rPr lang="en-GB" noProof="0" dirty="0" smtClean="0"/>
            <a:t>Finance &amp; Admin</a:t>
          </a:r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>
        <a:noFill/>
      </dgm:spPr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5"/>
        </a:solidFill>
      </dgm:spPr>
      <dgm:t>
        <a:bodyPr/>
        <a:lstStyle/>
        <a:p>
          <a:r>
            <a:rPr lang="nl-NL" dirty="0" smtClean="0"/>
            <a:t>Out-Of- Scope</a:t>
          </a:r>
        </a:p>
        <a:p>
          <a:r>
            <a:rPr lang="nl-NL" dirty="0" smtClean="0"/>
            <a:t>POC</a:t>
          </a:r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>
        <a:noFill/>
      </dgm:spPr>
      <dgm:t>
        <a:bodyPr/>
        <a:lstStyle/>
        <a:p>
          <a:endParaRPr lang="nl-NL"/>
        </a:p>
      </dgm:t>
    </dgm:pt>
    <dgm:pt modelId="{5F2ACED7-181E-4B02-A7E8-0628F78AF012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In Scope</a:t>
          </a:r>
        </a:p>
        <a:p>
          <a:r>
            <a:rPr lang="nl-NL" dirty="0" smtClean="0"/>
            <a:t>POC</a:t>
          </a:r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2" custLinFactNeighborX="3453" custLinFactNeighborY="8857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2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1" presStyleCnt="2" custLinFactNeighborY="7381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1" presStyleCnt="2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50E2DE97-8D01-4C80-AA1F-9AFE52D47109}" srcId="{A80C1DC6-FF82-4C10-B51B-369A8AB442F7}" destId="{418F3D06-2613-41FE-A191-83BF04932411}" srcOrd="1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D6BB776B-D8EF-42A6-AB63-2A876D8F2547}" srcId="{A80C1DC6-FF82-4C10-B51B-369A8AB442F7}" destId="{5F2ACED7-181E-4B02-A7E8-0628F78AF012}" srcOrd="2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86BF8532-3D15-4ABD-BDAD-E08B8BB077CC}" type="presParOf" srcId="{D5164B06-ED7D-4E5B-A237-53D40AFFAB92}" destId="{3451C6C4-6A3A-40E2-B941-BDEEADE2A7D4}" srcOrd="2" destOrd="0" presId="urn:microsoft.com/office/officeart/2005/8/layout/process1"/>
    <dgm:cxn modelId="{028E1B4B-F843-4097-9F82-399806F1DCCF}" type="presParOf" srcId="{D5164B06-ED7D-4E5B-A237-53D40AFFAB92}" destId="{41E14910-03D6-46D5-9B91-FB79A380EDC9}" srcOrd="3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 smtClean="0"/>
            <a:t>UC 1.0 </a:t>
          </a:r>
        </a:p>
        <a:p>
          <a:r>
            <a:rPr lang="en-GB" noProof="0" dirty="0" smtClean="0"/>
            <a:t>Create &amp; Finalize LML</a:t>
          </a:r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/>
      <dgm:t>
        <a:bodyPr/>
        <a:lstStyle/>
        <a:p>
          <a:endParaRPr lang="nl-NL"/>
        </a:p>
      </dgm:t>
    </dgm:pt>
    <dgm:pt modelId="{28B7F738-D7C3-4451-984D-76514EF2699E}">
      <dgm:prSet phldrT="[Tekst]"/>
      <dgm:spPr/>
      <dgm:t>
        <a:bodyPr/>
        <a:lstStyle/>
        <a:p>
          <a:r>
            <a:rPr lang="en-GB" noProof="0" dirty="0" smtClean="0"/>
            <a:t>UC 2.0 </a:t>
          </a:r>
        </a:p>
        <a:p>
          <a:r>
            <a:rPr lang="en-GB" noProof="0" dirty="0" smtClean="0"/>
            <a:t>Confirm Order</a:t>
          </a:r>
        </a:p>
      </dgm:t>
    </dgm:pt>
    <dgm:pt modelId="{2054DF6D-CE3F-4B81-814B-A117BE54940C}" type="parTrans" cxnId="{730042B4-CC2D-4A11-BEFC-005B0FE7B6AC}">
      <dgm:prSet/>
      <dgm:spPr/>
      <dgm:t>
        <a:bodyPr/>
        <a:lstStyle/>
        <a:p>
          <a:endParaRPr lang="nl-NL"/>
        </a:p>
      </dgm:t>
    </dgm:pt>
    <dgm:pt modelId="{D42FE8F7-A01E-4ECF-BDAA-AA678E9B687E}" type="sibTrans" cxnId="{730042B4-CC2D-4A11-BEFC-005B0FE7B6AC}">
      <dgm:prSet/>
      <dgm:spPr/>
      <dgm:t>
        <a:bodyPr/>
        <a:lstStyle/>
        <a:p>
          <a:endParaRPr lang="nl-NL"/>
        </a:p>
      </dgm:t>
    </dgm:pt>
    <dgm:pt modelId="{6DA52A63-4B9A-42D9-83CF-E57A5EF950E9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3.0</a:t>
          </a:r>
        </a:p>
        <a:p>
          <a:r>
            <a:rPr lang="en-GB" noProof="0" dirty="0" smtClean="0"/>
            <a:t>Deliver Order</a:t>
          </a:r>
        </a:p>
      </dgm:t>
    </dgm:pt>
    <dgm:pt modelId="{C334E23A-C9B2-4FE6-B107-4F0877420907}" type="parTrans" cxnId="{6496ADA2-5653-45C7-B0B8-10D14E8B1EBC}">
      <dgm:prSet/>
      <dgm:spPr/>
      <dgm:t>
        <a:bodyPr/>
        <a:lstStyle/>
        <a:p>
          <a:endParaRPr lang="nl-NL"/>
        </a:p>
      </dgm:t>
    </dgm:pt>
    <dgm:pt modelId="{656A1B02-7911-4404-AD2E-01DD71BE3B22}" type="sibTrans" cxnId="{6496ADA2-5653-45C7-B0B8-10D14E8B1EBC}">
      <dgm:prSet/>
      <dgm:spPr/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4.0</a:t>
          </a:r>
        </a:p>
        <a:p>
          <a:r>
            <a:rPr lang="en-GB" noProof="0" dirty="0" smtClean="0"/>
            <a:t>(First) Use of Content</a:t>
          </a:r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/>
      <dgm:t>
        <a:bodyPr/>
        <a:lstStyle/>
        <a:p>
          <a:endParaRPr lang="nl-NL"/>
        </a:p>
      </dgm:t>
    </dgm:pt>
    <dgm:pt modelId="{5F2ACED7-181E-4B02-A7E8-0628F78AF012}">
      <dgm:prSet phldrT="[Tekst]"/>
      <dgm:spPr/>
      <dgm:t>
        <a:bodyPr/>
        <a:lstStyle/>
        <a:p>
          <a:r>
            <a:rPr lang="en-GB" noProof="0" dirty="0" smtClean="0"/>
            <a:t>UC 5.0</a:t>
          </a:r>
        </a:p>
        <a:p>
          <a:r>
            <a:rPr lang="en-GB" noProof="0" dirty="0" smtClean="0"/>
            <a:t>Buy &amp; Use Additional</a:t>
          </a:r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4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7EA4F2B9-E4BF-4534-9285-23B9913CB723}" type="pres">
      <dgm:prSet presAssocID="{28B7F738-D7C3-4451-984D-76514EF269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D9BDCF-D9A2-428B-89CC-1B1851E7A8D6}" type="pres">
      <dgm:prSet presAssocID="{D42FE8F7-A01E-4ECF-BDAA-AA678E9B687E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4CBADBA-E4D9-4D4C-8B8E-0AE956390EC0}" type="pres">
      <dgm:prSet presAssocID="{D42FE8F7-A01E-4ECF-BDAA-AA678E9B687E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E4442F5E-3F59-4496-9E80-8F1D75B0C763}" type="pres">
      <dgm:prSet presAssocID="{6DA52A63-4B9A-42D9-83CF-E57A5EF950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045C23-EB27-4C1F-8559-3ED6C6BE8A38}" type="pres">
      <dgm:prSet presAssocID="{656A1B02-7911-4404-AD2E-01DD71BE3B22}" presName="sibTrans" presStyleLbl="sibTrans2D1" presStyleIdx="2" presStyleCnt="4"/>
      <dgm:spPr/>
      <dgm:t>
        <a:bodyPr/>
        <a:lstStyle/>
        <a:p>
          <a:endParaRPr lang="nl-NL"/>
        </a:p>
      </dgm:t>
    </dgm:pt>
    <dgm:pt modelId="{EA4AFACC-A1F5-41A0-9725-38636B1BE491}" type="pres">
      <dgm:prSet presAssocID="{656A1B02-7911-4404-AD2E-01DD71BE3B22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3" presStyleCnt="4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496ADA2-5653-45C7-B0B8-10D14E8B1EBC}" srcId="{A80C1DC6-FF82-4C10-B51B-369A8AB442F7}" destId="{6DA52A63-4B9A-42D9-83CF-E57A5EF950E9}" srcOrd="2" destOrd="0" parTransId="{C334E23A-C9B2-4FE6-B107-4F0877420907}" sibTransId="{656A1B02-7911-4404-AD2E-01DD71BE3B22}"/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A807320A-DD17-4D13-ACC3-74E3C44FA16A}" type="presOf" srcId="{28B7F738-D7C3-4451-984D-76514EF2699E}" destId="{7EA4F2B9-E4BF-4534-9285-23B9913CB723}" srcOrd="0" destOrd="0" presId="urn:microsoft.com/office/officeart/2005/8/layout/process1"/>
    <dgm:cxn modelId="{2F9275FF-D214-4A66-849D-678781C83623}" type="presOf" srcId="{D42FE8F7-A01E-4ECF-BDAA-AA678E9B687E}" destId="{54CBADBA-E4D9-4D4C-8B8E-0AE956390EC0}" srcOrd="1" destOrd="0" presId="urn:microsoft.com/office/officeart/2005/8/layout/process1"/>
    <dgm:cxn modelId="{50E2DE97-8D01-4C80-AA1F-9AFE52D47109}" srcId="{A80C1DC6-FF82-4C10-B51B-369A8AB442F7}" destId="{418F3D06-2613-41FE-A191-83BF04932411}" srcOrd="3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D0EC761C-4AE9-4ABD-87AF-F0B3FA899112}" type="presOf" srcId="{656A1B02-7911-4404-AD2E-01DD71BE3B22}" destId="{EA4AFACC-A1F5-41A0-9725-38636B1BE491}" srcOrd="1" destOrd="0" presId="urn:microsoft.com/office/officeart/2005/8/layout/process1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E297864B-854F-47AF-BDE9-D70EED6B9964}" type="presOf" srcId="{D42FE8F7-A01E-4ECF-BDAA-AA678E9B687E}" destId="{D2D9BDCF-D9A2-428B-89CC-1B1851E7A8D6}" srcOrd="0" destOrd="0" presId="urn:microsoft.com/office/officeart/2005/8/layout/process1"/>
    <dgm:cxn modelId="{D6BB776B-D8EF-42A6-AB63-2A876D8F2547}" srcId="{A80C1DC6-FF82-4C10-B51B-369A8AB442F7}" destId="{5F2ACED7-181E-4B02-A7E8-0628F78AF012}" srcOrd="4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BCE955D3-8ECE-4033-A071-6E5D27984674}" type="presOf" srcId="{6DA52A63-4B9A-42D9-83CF-E57A5EF950E9}" destId="{E4442F5E-3F59-4496-9E80-8F1D75B0C763}" srcOrd="0" destOrd="0" presId="urn:microsoft.com/office/officeart/2005/8/layout/process1"/>
    <dgm:cxn modelId="{730042B4-CC2D-4A11-BEFC-005B0FE7B6AC}" srcId="{A80C1DC6-FF82-4C10-B51B-369A8AB442F7}" destId="{28B7F738-D7C3-4451-984D-76514EF2699E}" srcOrd="1" destOrd="0" parTransId="{2054DF6D-CE3F-4B81-814B-A117BE54940C}" sibTransId="{D42FE8F7-A01E-4ECF-BDAA-AA678E9B687E}"/>
    <dgm:cxn modelId="{913E9A08-2EB3-4EEF-A6FC-45D1223EDF73}" type="presOf" srcId="{656A1B02-7911-4404-AD2E-01DD71BE3B22}" destId="{3A045C23-EB27-4C1F-8559-3ED6C6BE8A38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D0B88993-86B7-4EB4-8D44-F5AC13F6AC83}" type="presParOf" srcId="{D5164B06-ED7D-4E5B-A237-53D40AFFAB92}" destId="{7EA4F2B9-E4BF-4534-9285-23B9913CB723}" srcOrd="2" destOrd="0" presId="urn:microsoft.com/office/officeart/2005/8/layout/process1"/>
    <dgm:cxn modelId="{F112A5F8-A720-4CF3-AB01-10AB63DCA36F}" type="presParOf" srcId="{D5164B06-ED7D-4E5B-A237-53D40AFFAB92}" destId="{D2D9BDCF-D9A2-428B-89CC-1B1851E7A8D6}" srcOrd="3" destOrd="0" presId="urn:microsoft.com/office/officeart/2005/8/layout/process1"/>
    <dgm:cxn modelId="{4659549B-2438-4E28-9222-A086ABC4049F}" type="presParOf" srcId="{D2D9BDCF-D9A2-428B-89CC-1B1851E7A8D6}" destId="{54CBADBA-E4D9-4D4C-8B8E-0AE956390EC0}" srcOrd="0" destOrd="0" presId="urn:microsoft.com/office/officeart/2005/8/layout/process1"/>
    <dgm:cxn modelId="{EFA2EE3E-15F2-4AC1-860A-E621C35701EB}" type="presParOf" srcId="{D5164B06-ED7D-4E5B-A237-53D40AFFAB92}" destId="{E4442F5E-3F59-4496-9E80-8F1D75B0C763}" srcOrd="4" destOrd="0" presId="urn:microsoft.com/office/officeart/2005/8/layout/process1"/>
    <dgm:cxn modelId="{439E1C5C-76C7-4C92-A3BD-3D31189D04CB}" type="presParOf" srcId="{D5164B06-ED7D-4E5B-A237-53D40AFFAB92}" destId="{3A045C23-EB27-4C1F-8559-3ED6C6BE8A38}" srcOrd="5" destOrd="0" presId="urn:microsoft.com/office/officeart/2005/8/layout/process1"/>
    <dgm:cxn modelId="{58EF6E69-E41A-438F-AB57-8F8F402C0173}" type="presParOf" srcId="{3A045C23-EB27-4C1F-8559-3ED6C6BE8A38}" destId="{EA4AFACC-A1F5-41A0-9725-38636B1BE491}" srcOrd="0" destOrd="0" presId="urn:microsoft.com/office/officeart/2005/8/layout/process1"/>
    <dgm:cxn modelId="{86BF8532-3D15-4ABD-BDAD-E08B8BB077CC}" type="presParOf" srcId="{D5164B06-ED7D-4E5B-A237-53D40AFFAB92}" destId="{3451C6C4-6A3A-40E2-B941-BDEEADE2A7D4}" srcOrd="6" destOrd="0" presId="urn:microsoft.com/office/officeart/2005/8/layout/process1"/>
    <dgm:cxn modelId="{028E1B4B-F843-4097-9F82-399806F1DCCF}" type="presParOf" srcId="{D5164B06-ED7D-4E5B-A237-53D40AFFAB92}" destId="{41E14910-03D6-46D5-9B91-FB79A380EDC9}" srcOrd="7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A024F-01BA-4AA8-913D-85961E69562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1DDF635C-DE8E-4971-8FE7-A5CC6784F6D2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 smtClean="0"/>
            <a:t>No Transaction</a:t>
          </a:r>
          <a:endParaRPr lang="nl-NL" dirty="0"/>
        </a:p>
      </dgm:t>
    </dgm:pt>
    <dgm:pt modelId="{0EA20902-5B2A-4A2B-8ABF-0DBA7D9AFE99}" type="parTrans" cxnId="{AEACE667-0598-4D09-9D2E-8AB6FBC7CE07}">
      <dgm:prSet/>
      <dgm:spPr/>
      <dgm:t>
        <a:bodyPr/>
        <a:lstStyle/>
        <a:p>
          <a:endParaRPr lang="nl-NL"/>
        </a:p>
      </dgm:t>
    </dgm:pt>
    <dgm:pt modelId="{57BE5E28-D825-46EF-A772-2C12B9EC52F6}" type="sibTrans" cxnId="{AEACE667-0598-4D09-9D2E-8AB6FBC7CE07}">
      <dgm:prSet/>
      <dgm:spPr/>
      <dgm:t>
        <a:bodyPr/>
        <a:lstStyle/>
        <a:p>
          <a:endParaRPr lang="nl-NL"/>
        </a:p>
      </dgm:t>
    </dgm:pt>
    <dgm:pt modelId="{AC4D80B5-B1F8-4A35-B41A-11EEEDB231AF}">
      <dgm:prSet phldrT="[Tekst]"/>
      <dgm:spPr/>
      <dgm:t>
        <a:bodyPr/>
        <a:lstStyle/>
        <a:p>
          <a:r>
            <a:rPr lang="nl-NL" dirty="0" smtClean="0"/>
            <a:t>Start Transaction</a:t>
          </a:r>
          <a:endParaRPr lang="nl-NL" dirty="0"/>
        </a:p>
      </dgm:t>
    </dgm:pt>
    <dgm:pt modelId="{890FFF38-3A4D-4EA8-89DD-3A0939BA4DC2}" type="parTrans" cxnId="{477B6AE6-8D31-475F-9709-2E6F83C893BF}">
      <dgm:prSet/>
      <dgm:spPr/>
      <dgm:t>
        <a:bodyPr/>
        <a:lstStyle/>
        <a:p>
          <a:endParaRPr lang="nl-NL"/>
        </a:p>
      </dgm:t>
    </dgm:pt>
    <dgm:pt modelId="{33EEA049-27B7-4897-A2C6-9668475FAC70}" type="sibTrans" cxnId="{477B6AE6-8D31-475F-9709-2E6F83C893BF}">
      <dgm:prSet/>
      <dgm:spPr/>
      <dgm:t>
        <a:bodyPr/>
        <a:lstStyle/>
        <a:p>
          <a:endParaRPr lang="nl-NL"/>
        </a:p>
      </dgm:t>
    </dgm:pt>
    <dgm:pt modelId="{A0778978-3935-498E-B446-B62DA5E7AC02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Transaction</a:t>
          </a:r>
          <a:endParaRPr lang="nl-NL" dirty="0"/>
        </a:p>
      </dgm:t>
    </dgm:pt>
    <dgm:pt modelId="{44B828FC-F03A-44BD-95CA-830CD553CA4E}" type="parTrans" cxnId="{46F0E51B-F5FE-4D72-A29D-18736BC077B8}">
      <dgm:prSet/>
      <dgm:spPr/>
      <dgm:t>
        <a:bodyPr/>
        <a:lstStyle/>
        <a:p>
          <a:endParaRPr lang="nl-NL"/>
        </a:p>
      </dgm:t>
    </dgm:pt>
    <dgm:pt modelId="{890DB113-4783-4144-961C-A3BE893B1F46}" type="sibTrans" cxnId="{46F0E51B-F5FE-4D72-A29D-18736BC077B8}">
      <dgm:prSet/>
      <dgm:spPr/>
      <dgm:t>
        <a:bodyPr/>
        <a:lstStyle/>
        <a:p>
          <a:endParaRPr lang="nl-NL"/>
        </a:p>
      </dgm:t>
    </dgm:pt>
    <dgm:pt modelId="{89A13496-BFBA-4B46-85E2-606092BFD1DC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End Transaction</a:t>
          </a:r>
          <a:endParaRPr lang="nl-NL" dirty="0"/>
        </a:p>
      </dgm:t>
    </dgm:pt>
    <dgm:pt modelId="{25A6F6CC-A509-4285-BCB8-D4938FC5D54C}" type="parTrans" cxnId="{BFB731CC-AC62-4B18-856C-B624F104E617}">
      <dgm:prSet/>
      <dgm:spPr/>
      <dgm:t>
        <a:bodyPr/>
        <a:lstStyle/>
        <a:p>
          <a:endParaRPr lang="nl-NL"/>
        </a:p>
      </dgm:t>
    </dgm:pt>
    <dgm:pt modelId="{48DEC90D-5EE5-46DF-A062-8A297CF00962}" type="sibTrans" cxnId="{BFB731CC-AC62-4B18-856C-B624F104E617}">
      <dgm:prSet/>
      <dgm:spPr/>
      <dgm:t>
        <a:bodyPr/>
        <a:lstStyle/>
        <a:p>
          <a:endParaRPr lang="nl-NL"/>
        </a:p>
      </dgm:t>
    </dgm:pt>
    <dgm:pt modelId="{F6FE5A80-078A-42BB-8DD6-752A995FB790}">
      <dgm:prSet phldrT="[Tekst]"/>
      <dgm:spPr/>
      <dgm:t>
        <a:bodyPr/>
        <a:lstStyle/>
        <a:p>
          <a:r>
            <a:rPr lang="en-GB" noProof="0" dirty="0" smtClean="0"/>
            <a:t>Additional Transaction</a:t>
          </a:r>
          <a:endParaRPr lang="en-GB" noProof="0" dirty="0"/>
        </a:p>
      </dgm:t>
    </dgm:pt>
    <dgm:pt modelId="{B9C7AF76-C3E5-492E-8082-58AB45A8BC70}" type="parTrans" cxnId="{57B51DC5-F4DA-4A76-8195-9294DEEB9F11}">
      <dgm:prSet/>
      <dgm:spPr/>
      <dgm:t>
        <a:bodyPr/>
        <a:lstStyle/>
        <a:p>
          <a:endParaRPr lang="nl-NL"/>
        </a:p>
      </dgm:t>
    </dgm:pt>
    <dgm:pt modelId="{02AAA32B-2DD7-4E9F-98AE-18809E8FA1DA}" type="sibTrans" cxnId="{57B51DC5-F4DA-4A76-8195-9294DEEB9F11}">
      <dgm:prSet/>
      <dgm:spPr/>
      <dgm:t>
        <a:bodyPr/>
        <a:lstStyle/>
        <a:p>
          <a:endParaRPr lang="nl-NL"/>
        </a:p>
      </dgm:t>
    </dgm:pt>
    <dgm:pt modelId="{0181572D-FE2D-493B-AB85-90B520E64D0A}" type="pres">
      <dgm:prSet presAssocID="{826A024F-01BA-4AA8-913D-85961E695624}" presName="Name0" presStyleCnt="0">
        <dgm:presLayoutVars>
          <dgm:dir/>
          <dgm:resizeHandles val="exact"/>
        </dgm:presLayoutVars>
      </dgm:prSet>
      <dgm:spPr/>
    </dgm:pt>
    <dgm:pt modelId="{A5FAE24A-0F82-452E-A8A1-7D6B57A0039E}" type="pres">
      <dgm:prSet presAssocID="{1DDF635C-DE8E-4971-8FE7-A5CC6784F6D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8B836E-2168-4388-B19E-C33687488C78}" type="pres">
      <dgm:prSet presAssocID="{57BE5E28-D825-46EF-A772-2C12B9EC52F6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3FE38A6-C5B7-4FAC-BF26-62F70B81B605}" type="pres">
      <dgm:prSet presAssocID="{57BE5E28-D825-46EF-A772-2C12B9EC52F6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5B7CF51B-5117-44E0-88FE-4F694BD445D2}" type="pres">
      <dgm:prSet presAssocID="{AC4D80B5-B1F8-4A35-B41A-11EEEDB231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C857211-F631-40CF-8D69-84253E826F03}" type="pres">
      <dgm:prSet presAssocID="{33EEA049-27B7-4897-A2C6-9668475FAC70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629C227-976F-44CB-BAD2-9FBA4B090BCD}" type="pres">
      <dgm:prSet presAssocID="{33EEA049-27B7-4897-A2C6-9668475FAC70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053221E9-D0DC-4C20-9961-985DE41BB10C}" type="pres">
      <dgm:prSet presAssocID="{A0778978-3935-498E-B446-B62DA5E7AC02}" presName="node" presStyleLbl="node1" presStyleIdx="2" presStyleCnt="5" custLinFactNeighborX="43" custLinFactNeighborY="384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80E6072-67C1-484F-B1DD-0181C8FCF54C}" type="pres">
      <dgm:prSet presAssocID="{890DB113-4783-4144-961C-A3BE893B1F46}" presName="sibTrans" presStyleLbl="sibTrans2D1" presStyleIdx="2" presStyleCnt="4"/>
      <dgm:spPr/>
      <dgm:t>
        <a:bodyPr/>
        <a:lstStyle/>
        <a:p>
          <a:endParaRPr lang="nl-NL"/>
        </a:p>
      </dgm:t>
    </dgm:pt>
    <dgm:pt modelId="{7DF12146-F303-4E84-89AD-60C6CD8BDB73}" type="pres">
      <dgm:prSet presAssocID="{890DB113-4783-4144-961C-A3BE893B1F46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6FBF0640-6190-442E-A2F4-2FF38C293103}" type="pres">
      <dgm:prSet presAssocID="{89A13496-BFBA-4B46-85E2-606092BFD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4A4F8AC-9062-4911-ABAF-67E8E4D78376}" type="pres">
      <dgm:prSet presAssocID="{48DEC90D-5EE5-46DF-A062-8A297CF00962}" presName="sibTrans" presStyleLbl="sibTrans2D1" presStyleIdx="3" presStyleCnt="4"/>
      <dgm:spPr/>
      <dgm:t>
        <a:bodyPr/>
        <a:lstStyle/>
        <a:p>
          <a:endParaRPr lang="nl-NL"/>
        </a:p>
      </dgm:t>
    </dgm:pt>
    <dgm:pt modelId="{D3B776AE-D6A1-4D46-A629-A44473BED90A}" type="pres">
      <dgm:prSet presAssocID="{48DEC90D-5EE5-46DF-A062-8A297CF00962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A2C60ACE-602E-4AFC-A65B-020EF2ECAA3E}" type="pres">
      <dgm:prSet presAssocID="{F6FE5A80-078A-42BB-8DD6-752A995FB79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EA80705-E50E-4E0C-9660-AC6167B7397E}" type="presOf" srcId="{57BE5E28-D825-46EF-A772-2C12B9EC52F6}" destId="{3A8B836E-2168-4388-B19E-C33687488C78}" srcOrd="0" destOrd="0" presId="urn:microsoft.com/office/officeart/2005/8/layout/process1"/>
    <dgm:cxn modelId="{0FC66F6F-704E-4144-85CF-0869A3913668}" type="presOf" srcId="{48DEC90D-5EE5-46DF-A062-8A297CF00962}" destId="{24A4F8AC-9062-4911-ABAF-67E8E4D78376}" srcOrd="0" destOrd="0" presId="urn:microsoft.com/office/officeart/2005/8/layout/process1"/>
    <dgm:cxn modelId="{3899EAB2-D86E-41AC-ABD2-E0616A722F5A}" type="presOf" srcId="{890DB113-4783-4144-961C-A3BE893B1F46}" destId="{7DF12146-F303-4E84-89AD-60C6CD8BDB73}" srcOrd="1" destOrd="0" presId="urn:microsoft.com/office/officeart/2005/8/layout/process1"/>
    <dgm:cxn modelId="{46F0E51B-F5FE-4D72-A29D-18736BC077B8}" srcId="{826A024F-01BA-4AA8-913D-85961E695624}" destId="{A0778978-3935-498E-B446-B62DA5E7AC02}" srcOrd="2" destOrd="0" parTransId="{44B828FC-F03A-44BD-95CA-830CD553CA4E}" sibTransId="{890DB113-4783-4144-961C-A3BE893B1F46}"/>
    <dgm:cxn modelId="{AC08AB16-9A9C-4A46-B808-AA69D85F18F7}" type="presOf" srcId="{890DB113-4783-4144-961C-A3BE893B1F46}" destId="{A80E6072-67C1-484F-B1DD-0181C8FCF54C}" srcOrd="0" destOrd="0" presId="urn:microsoft.com/office/officeart/2005/8/layout/process1"/>
    <dgm:cxn modelId="{AEACE667-0598-4D09-9D2E-8AB6FBC7CE07}" srcId="{826A024F-01BA-4AA8-913D-85961E695624}" destId="{1DDF635C-DE8E-4971-8FE7-A5CC6784F6D2}" srcOrd="0" destOrd="0" parTransId="{0EA20902-5B2A-4A2B-8ABF-0DBA7D9AFE99}" sibTransId="{57BE5E28-D825-46EF-A772-2C12B9EC52F6}"/>
    <dgm:cxn modelId="{694889C8-CBF6-471B-B3FB-A005368CAC8C}" type="presOf" srcId="{33EEA049-27B7-4897-A2C6-9668475FAC70}" destId="{0C857211-F631-40CF-8D69-84253E826F03}" srcOrd="0" destOrd="0" presId="urn:microsoft.com/office/officeart/2005/8/layout/process1"/>
    <dgm:cxn modelId="{EA18E89A-C3F5-4746-BD75-8C215E070B21}" type="presOf" srcId="{1DDF635C-DE8E-4971-8FE7-A5CC6784F6D2}" destId="{A5FAE24A-0F82-452E-A8A1-7D6B57A0039E}" srcOrd="0" destOrd="0" presId="urn:microsoft.com/office/officeart/2005/8/layout/process1"/>
    <dgm:cxn modelId="{C0635C0D-0FB4-40F6-AAF2-B51A0B78B280}" type="presOf" srcId="{57BE5E28-D825-46EF-A772-2C12B9EC52F6}" destId="{63FE38A6-C5B7-4FAC-BF26-62F70B81B605}" srcOrd="1" destOrd="0" presId="urn:microsoft.com/office/officeart/2005/8/layout/process1"/>
    <dgm:cxn modelId="{EEF1EC3D-12D0-47DA-80F1-D5BCDC333530}" type="presOf" srcId="{89A13496-BFBA-4B46-85E2-606092BFD1DC}" destId="{6FBF0640-6190-442E-A2F4-2FF38C293103}" srcOrd="0" destOrd="0" presId="urn:microsoft.com/office/officeart/2005/8/layout/process1"/>
    <dgm:cxn modelId="{477B6AE6-8D31-475F-9709-2E6F83C893BF}" srcId="{826A024F-01BA-4AA8-913D-85961E695624}" destId="{AC4D80B5-B1F8-4A35-B41A-11EEEDB231AF}" srcOrd="1" destOrd="0" parTransId="{890FFF38-3A4D-4EA8-89DD-3A0939BA4DC2}" sibTransId="{33EEA049-27B7-4897-A2C6-9668475FAC70}"/>
    <dgm:cxn modelId="{315D2885-DFD9-43B3-B0B4-89F1626AE85F}" type="presOf" srcId="{AC4D80B5-B1F8-4A35-B41A-11EEEDB231AF}" destId="{5B7CF51B-5117-44E0-88FE-4F694BD445D2}" srcOrd="0" destOrd="0" presId="urn:microsoft.com/office/officeart/2005/8/layout/process1"/>
    <dgm:cxn modelId="{1B9E0CF5-19E0-4518-8C18-AAAD5B501796}" type="presOf" srcId="{F6FE5A80-078A-42BB-8DD6-752A995FB790}" destId="{A2C60ACE-602E-4AFC-A65B-020EF2ECAA3E}" srcOrd="0" destOrd="0" presId="urn:microsoft.com/office/officeart/2005/8/layout/process1"/>
    <dgm:cxn modelId="{16656331-07EF-40E4-9FDF-F73AA5A72641}" type="presOf" srcId="{48DEC90D-5EE5-46DF-A062-8A297CF00962}" destId="{D3B776AE-D6A1-4D46-A629-A44473BED90A}" srcOrd="1" destOrd="0" presId="urn:microsoft.com/office/officeart/2005/8/layout/process1"/>
    <dgm:cxn modelId="{D81DAE69-9AC1-4FF5-AA22-33D54563DCC2}" type="presOf" srcId="{33EEA049-27B7-4897-A2C6-9668475FAC70}" destId="{5629C227-976F-44CB-BAD2-9FBA4B090BCD}" srcOrd="1" destOrd="0" presId="urn:microsoft.com/office/officeart/2005/8/layout/process1"/>
    <dgm:cxn modelId="{57B51DC5-F4DA-4A76-8195-9294DEEB9F11}" srcId="{826A024F-01BA-4AA8-913D-85961E695624}" destId="{F6FE5A80-078A-42BB-8DD6-752A995FB790}" srcOrd="4" destOrd="0" parTransId="{B9C7AF76-C3E5-492E-8082-58AB45A8BC70}" sibTransId="{02AAA32B-2DD7-4E9F-98AE-18809E8FA1DA}"/>
    <dgm:cxn modelId="{BFB731CC-AC62-4B18-856C-B624F104E617}" srcId="{826A024F-01BA-4AA8-913D-85961E695624}" destId="{89A13496-BFBA-4B46-85E2-606092BFD1DC}" srcOrd="3" destOrd="0" parTransId="{25A6F6CC-A509-4285-BCB8-D4938FC5D54C}" sibTransId="{48DEC90D-5EE5-46DF-A062-8A297CF00962}"/>
    <dgm:cxn modelId="{241EEC24-A096-4A9E-9230-39AEB134756A}" type="presOf" srcId="{826A024F-01BA-4AA8-913D-85961E695624}" destId="{0181572D-FE2D-493B-AB85-90B520E64D0A}" srcOrd="0" destOrd="0" presId="urn:microsoft.com/office/officeart/2005/8/layout/process1"/>
    <dgm:cxn modelId="{D4185F19-2F89-4B1A-8635-A474524036DA}" type="presOf" srcId="{A0778978-3935-498E-B446-B62DA5E7AC02}" destId="{053221E9-D0DC-4C20-9961-985DE41BB10C}" srcOrd="0" destOrd="0" presId="urn:microsoft.com/office/officeart/2005/8/layout/process1"/>
    <dgm:cxn modelId="{4899FC0D-139A-43A9-973E-9BFBFC551726}" type="presParOf" srcId="{0181572D-FE2D-493B-AB85-90B520E64D0A}" destId="{A5FAE24A-0F82-452E-A8A1-7D6B57A0039E}" srcOrd="0" destOrd="0" presId="urn:microsoft.com/office/officeart/2005/8/layout/process1"/>
    <dgm:cxn modelId="{4166C99C-10D5-41BF-AE7F-A8BF3494A3C1}" type="presParOf" srcId="{0181572D-FE2D-493B-AB85-90B520E64D0A}" destId="{3A8B836E-2168-4388-B19E-C33687488C78}" srcOrd="1" destOrd="0" presId="urn:microsoft.com/office/officeart/2005/8/layout/process1"/>
    <dgm:cxn modelId="{8B1751F4-1E11-4F34-8B79-0E53077419F5}" type="presParOf" srcId="{3A8B836E-2168-4388-B19E-C33687488C78}" destId="{63FE38A6-C5B7-4FAC-BF26-62F70B81B605}" srcOrd="0" destOrd="0" presId="urn:microsoft.com/office/officeart/2005/8/layout/process1"/>
    <dgm:cxn modelId="{BD554353-E981-42D7-89BB-DA076E820AB1}" type="presParOf" srcId="{0181572D-FE2D-493B-AB85-90B520E64D0A}" destId="{5B7CF51B-5117-44E0-88FE-4F694BD445D2}" srcOrd="2" destOrd="0" presId="urn:microsoft.com/office/officeart/2005/8/layout/process1"/>
    <dgm:cxn modelId="{4A43D71D-5BA1-480A-B62D-444679D41CCB}" type="presParOf" srcId="{0181572D-FE2D-493B-AB85-90B520E64D0A}" destId="{0C857211-F631-40CF-8D69-84253E826F03}" srcOrd="3" destOrd="0" presId="urn:microsoft.com/office/officeart/2005/8/layout/process1"/>
    <dgm:cxn modelId="{A970529A-4299-4AF0-BE9C-159FA2F8EC7E}" type="presParOf" srcId="{0C857211-F631-40CF-8D69-84253E826F03}" destId="{5629C227-976F-44CB-BAD2-9FBA4B090BCD}" srcOrd="0" destOrd="0" presId="urn:microsoft.com/office/officeart/2005/8/layout/process1"/>
    <dgm:cxn modelId="{A315D546-9DE2-4AEB-A335-6C18068DFE9B}" type="presParOf" srcId="{0181572D-FE2D-493B-AB85-90B520E64D0A}" destId="{053221E9-D0DC-4C20-9961-985DE41BB10C}" srcOrd="4" destOrd="0" presId="urn:microsoft.com/office/officeart/2005/8/layout/process1"/>
    <dgm:cxn modelId="{D7215438-7363-4353-A322-16A9FB8ECF60}" type="presParOf" srcId="{0181572D-FE2D-493B-AB85-90B520E64D0A}" destId="{A80E6072-67C1-484F-B1DD-0181C8FCF54C}" srcOrd="5" destOrd="0" presId="urn:microsoft.com/office/officeart/2005/8/layout/process1"/>
    <dgm:cxn modelId="{C4E05222-ADFD-4D96-986B-608B0E8E9C25}" type="presParOf" srcId="{A80E6072-67C1-484F-B1DD-0181C8FCF54C}" destId="{7DF12146-F303-4E84-89AD-60C6CD8BDB73}" srcOrd="0" destOrd="0" presId="urn:microsoft.com/office/officeart/2005/8/layout/process1"/>
    <dgm:cxn modelId="{48C63FD5-3146-455B-B403-16C9F4FCC54E}" type="presParOf" srcId="{0181572D-FE2D-493B-AB85-90B520E64D0A}" destId="{6FBF0640-6190-442E-A2F4-2FF38C293103}" srcOrd="6" destOrd="0" presId="urn:microsoft.com/office/officeart/2005/8/layout/process1"/>
    <dgm:cxn modelId="{29E250B2-8FE6-47E6-BFC4-AF43FDFEE57B}" type="presParOf" srcId="{0181572D-FE2D-493B-AB85-90B520E64D0A}" destId="{24A4F8AC-9062-4911-ABAF-67E8E4D78376}" srcOrd="7" destOrd="0" presId="urn:microsoft.com/office/officeart/2005/8/layout/process1"/>
    <dgm:cxn modelId="{06E5EECD-2154-49CB-91F1-8168BCB977DE}" type="presParOf" srcId="{24A4F8AC-9062-4911-ABAF-67E8E4D78376}" destId="{D3B776AE-D6A1-4D46-A629-A44473BED90A}" srcOrd="0" destOrd="0" presId="urn:microsoft.com/office/officeart/2005/8/layout/process1"/>
    <dgm:cxn modelId="{543A432F-7EF9-4CB2-B832-80D08ADD8F4D}" type="presParOf" srcId="{0181572D-FE2D-493B-AB85-90B520E64D0A}" destId="{A2C60ACE-602E-4AFC-A65B-020EF2ECAA3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0C1DC6-FF82-4C10-B51B-369A8AB442F7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AB107953-5838-484E-9049-F6FBF6A1FB0A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 smtClean="0"/>
            <a:t>UC 1.0 </a:t>
          </a:r>
        </a:p>
        <a:p>
          <a:r>
            <a:rPr lang="en-GB" noProof="0" dirty="0" smtClean="0"/>
            <a:t>Create &amp; Finalize LML</a:t>
          </a:r>
        </a:p>
      </dgm:t>
    </dgm:pt>
    <dgm:pt modelId="{224D3B55-92C3-4EDB-83F1-CC6217712614}" type="parTrans" cxnId="{641FE017-6822-4C0F-A035-DD420924EA1B}">
      <dgm:prSet/>
      <dgm:spPr/>
      <dgm:t>
        <a:bodyPr/>
        <a:lstStyle/>
        <a:p>
          <a:endParaRPr lang="nl-NL"/>
        </a:p>
      </dgm:t>
    </dgm:pt>
    <dgm:pt modelId="{3DDE9804-C634-4CE4-85C7-19D99E781EFA}" type="sibTrans" cxnId="{641FE017-6822-4C0F-A035-DD420924EA1B}">
      <dgm:prSet/>
      <dgm:spPr/>
      <dgm:t>
        <a:bodyPr/>
        <a:lstStyle/>
        <a:p>
          <a:endParaRPr lang="nl-NL"/>
        </a:p>
      </dgm:t>
    </dgm:pt>
    <dgm:pt modelId="{28B7F738-D7C3-4451-984D-76514EF2699E}">
      <dgm:prSet phldrT="[Tekst]"/>
      <dgm:spPr/>
      <dgm:t>
        <a:bodyPr/>
        <a:lstStyle/>
        <a:p>
          <a:r>
            <a:rPr lang="en-GB" noProof="0" dirty="0" smtClean="0"/>
            <a:t>UC 2.0 </a:t>
          </a:r>
        </a:p>
        <a:p>
          <a:r>
            <a:rPr lang="en-GB" noProof="0" dirty="0" smtClean="0"/>
            <a:t>Confirm Order</a:t>
          </a:r>
        </a:p>
      </dgm:t>
    </dgm:pt>
    <dgm:pt modelId="{2054DF6D-CE3F-4B81-814B-A117BE54940C}" type="parTrans" cxnId="{730042B4-CC2D-4A11-BEFC-005B0FE7B6AC}">
      <dgm:prSet/>
      <dgm:spPr/>
      <dgm:t>
        <a:bodyPr/>
        <a:lstStyle/>
        <a:p>
          <a:endParaRPr lang="nl-NL"/>
        </a:p>
      </dgm:t>
    </dgm:pt>
    <dgm:pt modelId="{D42FE8F7-A01E-4ECF-BDAA-AA678E9B687E}" type="sibTrans" cxnId="{730042B4-CC2D-4A11-BEFC-005B0FE7B6AC}">
      <dgm:prSet/>
      <dgm:spPr/>
      <dgm:t>
        <a:bodyPr/>
        <a:lstStyle/>
        <a:p>
          <a:endParaRPr lang="nl-NL"/>
        </a:p>
      </dgm:t>
    </dgm:pt>
    <dgm:pt modelId="{6DA52A63-4B9A-42D9-83CF-E57A5EF950E9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3.0</a:t>
          </a:r>
        </a:p>
        <a:p>
          <a:r>
            <a:rPr lang="en-GB" noProof="0" dirty="0" smtClean="0"/>
            <a:t>Deliver Order</a:t>
          </a:r>
        </a:p>
      </dgm:t>
    </dgm:pt>
    <dgm:pt modelId="{C334E23A-C9B2-4FE6-B107-4F0877420907}" type="parTrans" cxnId="{6496ADA2-5653-45C7-B0B8-10D14E8B1EBC}">
      <dgm:prSet/>
      <dgm:spPr/>
      <dgm:t>
        <a:bodyPr/>
        <a:lstStyle/>
        <a:p>
          <a:endParaRPr lang="nl-NL"/>
        </a:p>
      </dgm:t>
    </dgm:pt>
    <dgm:pt modelId="{656A1B02-7911-4404-AD2E-01DD71BE3B22}" type="sibTrans" cxnId="{6496ADA2-5653-45C7-B0B8-10D14E8B1EBC}">
      <dgm:prSet/>
      <dgm:spPr/>
      <dgm:t>
        <a:bodyPr/>
        <a:lstStyle/>
        <a:p>
          <a:endParaRPr lang="nl-NL"/>
        </a:p>
      </dgm:t>
    </dgm:pt>
    <dgm:pt modelId="{418F3D06-2613-41FE-A191-83BF04932411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UC 4.0</a:t>
          </a:r>
        </a:p>
        <a:p>
          <a:r>
            <a:rPr lang="en-GB" noProof="0" dirty="0" smtClean="0"/>
            <a:t>(First) Use of Content</a:t>
          </a:r>
        </a:p>
      </dgm:t>
    </dgm:pt>
    <dgm:pt modelId="{875DA366-E643-4D93-98AE-B7D65C75BFD5}" type="parTrans" cxnId="{50E2DE97-8D01-4C80-AA1F-9AFE52D47109}">
      <dgm:prSet/>
      <dgm:spPr/>
      <dgm:t>
        <a:bodyPr/>
        <a:lstStyle/>
        <a:p>
          <a:endParaRPr lang="nl-NL"/>
        </a:p>
      </dgm:t>
    </dgm:pt>
    <dgm:pt modelId="{37274B4B-31C6-43D9-9EF9-B41D00111931}" type="sibTrans" cxnId="{50E2DE97-8D01-4C80-AA1F-9AFE52D47109}">
      <dgm:prSet/>
      <dgm:spPr/>
      <dgm:t>
        <a:bodyPr/>
        <a:lstStyle/>
        <a:p>
          <a:endParaRPr lang="nl-NL"/>
        </a:p>
      </dgm:t>
    </dgm:pt>
    <dgm:pt modelId="{5F2ACED7-181E-4B02-A7E8-0628F78AF012}">
      <dgm:prSet phldrT="[Tekst]"/>
      <dgm:spPr/>
      <dgm:t>
        <a:bodyPr/>
        <a:lstStyle/>
        <a:p>
          <a:r>
            <a:rPr lang="en-GB" noProof="0" dirty="0" smtClean="0"/>
            <a:t>UC 5.0</a:t>
          </a:r>
        </a:p>
        <a:p>
          <a:r>
            <a:rPr lang="en-GB" noProof="0" dirty="0" smtClean="0"/>
            <a:t>Buy &amp; Use Additional</a:t>
          </a:r>
        </a:p>
      </dgm:t>
    </dgm:pt>
    <dgm:pt modelId="{C0630857-1DFF-4590-9CE4-79930855A15F}" type="parTrans" cxnId="{D6BB776B-D8EF-42A6-AB63-2A876D8F2547}">
      <dgm:prSet/>
      <dgm:spPr/>
      <dgm:t>
        <a:bodyPr/>
        <a:lstStyle/>
        <a:p>
          <a:endParaRPr lang="nl-NL"/>
        </a:p>
      </dgm:t>
    </dgm:pt>
    <dgm:pt modelId="{74A8F9B1-2B9D-4346-9164-0862ABC5D171}" type="sibTrans" cxnId="{D6BB776B-D8EF-42A6-AB63-2A876D8F2547}">
      <dgm:prSet/>
      <dgm:spPr/>
      <dgm:t>
        <a:bodyPr/>
        <a:lstStyle/>
        <a:p>
          <a:endParaRPr lang="nl-NL"/>
        </a:p>
      </dgm:t>
    </dgm:pt>
    <dgm:pt modelId="{D5164B06-ED7D-4E5B-A237-53D40AFFAB92}" type="pres">
      <dgm:prSet presAssocID="{A80C1DC6-FF82-4C10-B51B-369A8AB442F7}" presName="Name0" presStyleCnt="0">
        <dgm:presLayoutVars>
          <dgm:dir/>
          <dgm:resizeHandles val="exact"/>
        </dgm:presLayoutVars>
      </dgm:prSet>
      <dgm:spPr/>
    </dgm:pt>
    <dgm:pt modelId="{9C83F1D7-3E44-45EC-9FBC-11F223D9D883}" type="pres">
      <dgm:prSet presAssocID="{AB107953-5838-484E-9049-F6FBF6A1FB0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4646E5E-664E-46DF-B09A-7B05F821F269}" type="pres">
      <dgm:prSet presAssocID="{3DDE9804-C634-4CE4-85C7-19D99E781EFA}" presName="sibTrans" presStyleLbl="sibTrans2D1" presStyleIdx="0" presStyleCnt="4"/>
      <dgm:spPr/>
      <dgm:t>
        <a:bodyPr/>
        <a:lstStyle/>
        <a:p>
          <a:endParaRPr lang="nl-NL"/>
        </a:p>
      </dgm:t>
    </dgm:pt>
    <dgm:pt modelId="{DEC02DF9-3AB9-43A2-8AC2-65B6F3AE0735}" type="pres">
      <dgm:prSet presAssocID="{3DDE9804-C634-4CE4-85C7-19D99E781EFA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7EA4F2B9-E4BF-4534-9285-23B9913CB723}" type="pres">
      <dgm:prSet presAssocID="{28B7F738-D7C3-4451-984D-76514EF269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D9BDCF-D9A2-428B-89CC-1B1851E7A8D6}" type="pres">
      <dgm:prSet presAssocID="{D42FE8F7-A01E-4ECF-BDAA-AA678E9B687E}" presName="sibTrans" presStyleLbl="sibTrans2D1" presStyleIdx="1" presStyleCnt="4"/>
      <dgm:spPr/>
      <dgm:t>
        <a:bodyPr/>
        <a:lstStyle/>
        <a:p>
          <a:endParaRPr lang="nl-NL"/>
        </a:p>
      </dgm:t>
    </dgm:pt>
    <dgm:pt modelId="{54CBADBA-E4D9-4D4C-8B8E-0AE956390EC0}" type="pres">
      <dgm:prSet presAssocID="{D42FE8F7-A01E-4ECF-BDAA-AA678E9B687E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E4442F5E-3F59-4496-9E80-8F1D75B0C763}" type="pres">
      <dgm:prSet presAssocID="{6DA52A63-4B9A-42D9-83CF-E57A5EF950E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045C23-EB27-4C1F-8559-3ED6C6BE8A38}" type="pres">
      <dgm:prSet presAssocID="{656A1B02-7911-4404-AD2E-01DD71BE3B22}" presName="sibTrans" presStyleLbl="sibTrans2D1" presStyleIdx="2" presStyleCnt="4"/>
      <dgm:spPr/>
      <dgm:t>
        <a:bodyPr/>
        <a:lstStyle/>
        <a:p>
          <a:endParaRPr lang="nl-NL"/>
        </a:p>
      </dgm:t>
    </dgm:pt>
    <dgm:pt modelId="{EA4AFACC-A1F5-41A0-9725-38636B1BE491}" type="pres">
      <dgm:prSet presAssocID="{656A1B02-7911-4404-AD2E-01DD71BE3B22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3451C6C4-6A3A-40E2-B941-BDEEADE2A7D4}" type="pres">
      <dgm:prSet presAssocID="{418F3D06-2613-41FE-A191-83BF049324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1E14910-03D6-46D5-9B91-FB79A380EDC9}" type="pres">
      <dgm:prSet presAssocID="{37274B4B-31C6-43D9-9EF9-B41D00111931}" presName="sibTrans" presStyleLbl="sibTrans2D1" presStyleIdx="3" presStyleCnt="4"/>
      <dgm:spPr/>
      <dgm:t>
        <a:bodyPr/>
        <a:lstStyle/>
        <a:p>
          <a:endParaRPr lang="nl-NL"/>
        </a:p>
      </dgm:t>
    </dgm:pt>
    <dgm:pt modelId="{39F5DB3B-33EB-4838-8607-5B1100CDE942}" type="pres">
      <dgm:prSet presAssocID="{37274B4B-31C6-43D9-9EF9-B41D00111931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C051DCFF-CEB6-4474-85C9-82495DFA768A}" type="pres">
      <dgm:prSet presAssocID="{5F2ACED7-181E-4B02-A7E8-0628F78AF0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496ADA2-5653-45C7-B0B8-10D14E8B1EBC}" srcId="{A80C1DC6-FF82-4C10-B51B-369A8AB442F7}" destId="{6DA52A63-4B9A-42D9-83CF-E57A5EF950E9}" srcOrd="2" destOrd="0" parTransId="{C334E23A-C9B2-4FE6-B107-4F0877420907}" sibTransId="{656A1B02-7911-4404-AD2E-01DD71BE3B22}"/>
    <dgm:cxn modelId="{F2A8A4E2-3039-4A50-93D7-1ACD65236F79}" type="presOf" srcId="{5F2ACED7-181E-4B02-A7E8-0628F78AF012}" destId="{C051DCFF-CEB6-4474-85C9-82495DFA768A}" srcOrd="0" destOrd="0" presId="urn:microsoft.com/office/officeart/2005/8/layout/process1"/>
    <dgm:cxn modelId="{B7D61B9C-AAC0-455A-AF7D-28D868D51104}" type="presOf" srcId="{A80C1DC6-FF82-4C10-B51B-369A8AB442F7}" destId="{D5164B06-ED7D-4E5B-A237-53D40AFFAB92}" srcOrd="0" destOrd="0" presId="urn:microsoft.com/office/officeart/2005/8/layout/process1"/>
    <dgm:cxn modelId="{A807320A-DD17-4D13-ACC3-74E3C44FA16A}" type="presOf" srcId="{28B7F738-D7C3-4451-984D-76514EF2699E}" destId="{7EA4F2B9-E4BF-4534-9285-23B9913CB723}" srcOrd="0" destOrd="0" presId="urn:microsoft.com/office/officeart/2005/8/layout/process1"/>
    <dgm:cxn modelId="{2F9275FF-D214-4A66-849D-678781C83623}" type="presOf" srcId="{D42FE8F7-A01E-4ECF-BDAA-AA678E9B687E}" destId="{54CBADBA-E4D9-4D4C-8B8E-0AE956390EC0}" srcOrd="1" destOrd="0" presId="urn:microsoft.com/office/officeart/2005/8/layout/process1"/>
    <dgm:cxn modelId="{50E2DE97-8D01-4C80-AA1F-9AFE52D47109}" srcId="{A80C1DC6-FF82-4C10-B51B-369A8AB442F7}" destId="{418F3D06-2613-41FE-A191-83BF04932411}" srcOrd="3" destOrd="0" parTransId="{875DA366-E643-4D93-98AE-B7D65C75BFD5}" sibTransId="{37274B4B-31C6-43D9-9EF9-B41D00111931}"/>
    <dgm:cxn modelId="{641FE017-6822-4C0F-A035-DD420924EA1B}" srcId="{A80C1DC6-FF82-4C10-B51B-369A8AB442F7}" destId="{AB107953-5838-484E-9049-F6FBF6A1FB0A}" srcOrd="0" destOrd="0" parTransId="{224D3B55-92C3-4EDB-83F1-CC6217712614}" sibTransId="{3DDE9804-C634-4CE4-85C7-19D99E781EFA}"/>
    <dgm:cxn modelId="{D0EC761C-4AE9-4ABD-87AF-F0B3FA899112}" type="presOf" srcId="{656A1B02-7911-4404-AD2E-01DD71BE3B22}" destId="{EA4AFACC-A1F5-41A0-9725-38636B1BE491}" srcOrd="1" destOrd="0" presId="urn:microsoft.com/office/officeart/2005/8/layout/process1"/>
    <dgm:cxn modelId="{F610A511-1466-4932-89C3-309DAAE22982}" type="presOf" srcId="{AB107953-5838-484E-9049-F6FBF6A1FB0A}" destId="{9C83F1D7-3E44-45EC-9FBC-11F223D9D883}" srcOrd="0" destOrd="0" presId="urn:microsoft.com/office/officeart/2005/8/layout/process1"/>
    <dgm:cxn modelId="{01A844B3-D4F2-4456-A428-A98193DB1ECF}" type="presOf" srcId="{37274B4B-31C6-43D9-9EF9-B41D00111931}" destId="{41E14910-03D6-46D5-9B91-FB79A380EDC9}" srcOrd="0" destOrd="0" presId="urn:microsoft.com/office/officeart/2005/8/layout/process1"/>
    <dgm:cxn modelId="{0F8E27A6-DE63-4945-A700-75BEC7825939}" type="presOf" srcId="{37274B4B-31C6-43D9-9EF9-B41D00111931}" destId="{39F5DB3B-33EB-4838-8607-5B1100CDE942}" srcOrd="1" destOrd="0" presId="urn:microsoft.com/office/officeart/2005/8/layout/process1"/>
    <dgm:cxn modelId="{DEF1D4E2-CF54-4E29-9AF2-4959EBCF9D15}" type="presOf" srcId="{418F3D06-2613-41FE-A191-83BF04932411}" destId="{3451C6C4-6A3A-40E2-B941-BDEEADE2A7D4}" srcOrd="0" destOrd="0" presId="urn:microsoft.com/office/officeart/2005/8/layout/process1"/>
    <dgm:cxn modelId="{E297864B-854F-47AF-BDE9-D70EED6B9964}" type="presOf" srcId="{D42FE8F7-A01E-4ECF-BDAA-AA678E9B687E}" destId="{D2D9BDCF-D9A2-428B-89CC-1B1851E7A8D6}" srcOrd="0" destOrd="0" presId="urn:microsoft.com/office/officeart/2005/8/layout/process1"/>
    <dgm:cxn modelId="{D6BB776B-D8EF-42A6-AB63-2A876D8F2547}" srcId="{A80C1DC6-FF82-4C10-B51B-369A8AB442F7}" destId="{5F2ACED7-181E-4B02-A7E8-0628F78AF012}" srcOrd="4" destOrd="0" parTransId="{C0630857-1DFF-4590-9CE4-79930855A15F}" sibTransId="{74A8F9B1-2B9D-4346-9164-0862ABC5D171}"/>
    <dgm:cxn modelId="{5C828271-D207-4E29-91AF-FDB5CDFF558A}" type="presOf" srcId="{3DDE9804-C634-4CE4-85C7-19D99E781EFA}" destId="{84646E5E-664E-46DF-B09A-7B05F821F269}" srcOrd="0" destOrd="0" presId="urn:microsoft.com/office/officeart/2005/8/layout/process1"/>
    <dgm:cxn modelId="{BCE955D3-8ECE-4033-A071-6E5D27984674}" type="presOf" srcId="{6DA52A63-4B9A-42D9-83CF-E57A5EF950E9}" destId="{E4442F5E-3F59-4496-9E80-8F1D75B0C763}" srcOrd="0" destOrd="0" presId="urn:microsoft.com/office/officeart/2005/8/layout/process1"/>
    <dgm:cxn modelId="{730042B4-CC2D-4A11-BEFC-005B0FE7B6AC}" srcId="{A80C1DC6-FF82-4C10-B51B-369A8AB442F7}" destId="{28B7F738-D7C3-4451-984D-76514EF2699E}" srcOrd="1" destOrd="0" parTransId="{2054DF6D-CE3F-4B81-814B-A117BE54940C}" sibTransId="{D42FE8F7-A01E-4ECF-BDAA-AA678E9B687E}"/>
    <dgm:cxn modelId="{913E9A08-2EB3-4EEF-A6FC-45D1223EDF73}" type="presOf" srcId="{656A1B02-7911-4404-AD2E-01DD71BE3B22}" destId="{3A045C23-EB27-4C1F-8559-3ED6C6BE8A38}" srcOrd="0" destOrd="0" presId="urn:microsoft.com/office/officeart/2005/8/layout/process1"/>
    <dgm:cxn modelId="{59796377-567D-402C-B8BE-C0570D971676}" type="presOf" srcId="{3DDE9804-C634-4CE4-85C7-19D99E781EFA}" destId="{DEC02DF9-3AB9-43A2-8AC2-65B6F3AE0735}" srcOrd="1" destOrd="0" presId="urn:microsoft.com/office/officeart/2005/8/layout/process1"/>
    <dgm:cxn modelId="{62365537-8543-42ED-A573-93042980F1B9}" type="presParOf" srcId="{D5164B06-ED7D-4E5B-A237-53D40AFFAB92}" destId="{9C83F1D7-3E44-45EC-9FBC-11F223D9D883}" srcOrd="0" destOrd="0" presId="urn:microsoft.com/office/officeart/2005/8/layout/process1"/>
    <dgm:cxn modelId="{47FA23F7-22FB-423C-A492-F962E539C764}" type="presParOf" srcId="{D5164B06-ED7D-4E5B-A237-53D40AFFAB92}" destId="{84646E5E-664E-46DF-B09A-7B05F821F269}" srcOrd="1" destOrd="0" presId="urn:microsoft.com/office/officeart/2005/8/layout/process1"/>
    <dgm:cxn modelId="{D2CA304B-5B84-494C-9276-AE7B3D88712B}" type="presParOf" srcId="{84646E5E-664E-46DF-B09A-7B05F821F269}" destId="{DEC02DF9-3AB9-43A2-8AC2-65B6F3AE0735}" srcOrd="0" destOrd="0" presId="urn:microsoft.com/office/officeart/2005/8/layout/process1"/>
    <dgm:cxn modelId="{D0B88993-86B7-4EB4-8D44-F5AC13F6AC83}" type="presParOf" srcId="{D5164B06-ED7D-4E5B-A237-53D40AFFAB92}" destId="{7EA4F2B9-E4BF-4534-9285-23B9913CB723}" srcOrd="2" destOrd="0" presId="urn:microsoft.com/office/officeart/2005/8/layout/process1"/>
    <dgm:cxn modelId="{F112A5F8-A720-4CF3-AB01-10AB63DCA36F}" type="presParOf" srcId="{D5164B06-ED7D-4E5B-A237-53D40AFFAB92}" destId="{D2D9BDCF-D9A2-428B-89CC-1B1851E7A8D6}" srcOrd="3" destOrd="0" presId="urn:microsoft.com/office/officeart/2005/8/layout/process1"/>
    <dgm:cxn modelId="{4659549B-2438-4E28-9222-A086ABC4049F}" type="presParOf" srcId="{D2D9BDCF-D9A2-428B-89CC-1B1851E7A8D6}" destId="{54CBADBA-E4D9-4D4C-8B8E-0AE956390EC0}" srcOrd="0" destOrd="0" presId="urn:microsoft.com/office/officeart/2005/8/layout/process1"/>
    <dgm:cxn modelId="{EFA2EE3E-15F2-4AC1-860A-E621C35701EB}" type="presParOf" srcId="{D5164B06-ED7D-4E5B-A237-53D40AFFAB92}" destId="{E4442F5E-3F59-4496-9E80-8F1D75B0C763}" srcOrd="4" destOrd="0" presId="urn:microsoft.com/office/officeart/2005/8/layout/process1"/>
    <dgm:cxn modelId="{439E1C5C-76C7-4C92-A3BD-3D31189D04CB}" type="presParOf" srcId="{D5164B06-ED7D-4E5B-A237-53D40AFFAB92}" destId="{3A045C23-EB27-4C1F-8559-3ED6C6BE8A38}" srcOrd="5" destOrd="0" presId="urn:microsoft.com/office/officeart/2005/8/layout/process1"/>
    <dgm:cxn modelId="{58EF6E69-E41A-438F-AB57-8F8F402C0173}" type="presParOf" srcId="{3A045C23-EB27-4C1F-8559-3ED6C6BE8A38}" destId="{EA4AFACC-A1F5-41A0-9725-38636B1BE491}" srcOrd="0" destOrd="0" presId="urn:microsoft.com/office/officeart/2005/8/layout/process1"/>
    <dgm:cxn modelId="{86BF8532-3D15-4ABD-BDAD-E08B8BB077CC}" type="presParOf" srcId="{D5164B06-ED7D-4E5B-A237-53D40AFFAB92}" destId="{3451C6C4-6A3A-40E2-B941-BDEEADE2A7D4}" srcOrd="6" destOrd="0" presId="urn:microsoft.com/office/officeart/2005/8/layout/process1"/>
    <dgm:cxn modelId="{028E1B4B-F843-4097-9F82-399806F1DCCF}" type="presParOf" srcId="{D5164B06-ED7D-4E5B-A237-53D40AFFAB92}" destId="{41E14910-03D6-46D5-9B91-FB79A380EDC9}" srcOrd="7" destOrd="0" presId="urn:microsoft.com/office/officeart/2005/8/layout/process1"/>
    <dgm:cxn modelId="{76224641-4197-4680-AF3E-3BD49340E2DB}" type="presParOf" srcId="{41E14910-03D6-46D5-9B91-FB79A380EDC9}" destId="{39F5DB3B-33EB-4838-8607-5B1100CDE942}" srcOrd="0" destOrd="0" presId="urn:microsoft.com/office/officeart/2005/8/layout/process1"/>
    <dgm:cxn modelId="{8BC3734D-8B1E-49F5-A783-6B94DDBD6882}" type="presParOf" srcId="{D5164B06-ED7D-4E5B-A237-53D40AFFAB92}" destId="{C051DCFF-CEB6-4474-85C9-82495DFA768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E8B19-3A4A-498E-9B6E-10E920603B1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8F7A9CD0-7B69-4278-81DE-9D83FF4827EE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 smtClean="0"/>
            <a:t>- LML</a:t>
          </a:r>
          <a:endParaRPr lang="nl-NL" dirty="0"/>
        </a:p>
      </dgm:t>
    </dgm:pt>
    <dgm:pt modelId="{20527CEE-F5A0-4C0D-A01E-297A934D1ACC}" type="parTrans" cxnId="{E969FD5F-1093-4812-A43F-1D2812E0FE2D}">
      <dgm:prSet/>
      <dgm:spPr/>
      <dgm:t>
        <a:bodyPr/>
        <a:lstStyle/>
        <a:p>
          <a:endParaRPr lang="nl-NL"/>
        </a:p>
      </dgm:t>
    </dgm:pt>
    <dgm:pt modelId="{EAB14805-88F4-40C8-95CC-F85249830187}" type="sibTrans" cxnId="{E969FD5F-1093-4812-A43F-1D2812E0FE2D}">
      <dgm:prSet/>
      <dgm:spPr/>
      <dgm:t>
        <a:bodyPr/>
        <a:lstStyle/>
        <a:p>
          <a:endParaRPr lang="nl-NL"/>
        </a:p>
      </dgm:t>
    </dgm:pt>
    <dgm:pt modelId="{224E4AB3-E4DA-4A29-AF0A-C12D9322D102}">
      <dgm:prSet phldrT="[Tekst]"/>
      <dgm:spPr/>
      <dgm:t>
        <a:bodyPr/>
        <a:lstStyle/>
        <a:p>
          <a:r>
            <a:rPr lang="en-GB" noProof="0" dirty="0" smtClean="0"/>
            <a:t>- LML</a:t>
          </a:r>
        </a:p>
        <a:p>
          <a:endParaRPr lang="en-GB" noProof="0" dirty="0" smtClean="0"/>
        </a:p>
        <a:p>
          <a:r>
            <a:rPr lang="en-GB" noProof="0" dirty="0" smtClean="0"/>
            <a:t>- Shopping Basket</a:t>
          </a:r>
        </a:p>
        <a:p>
          <a:endParaRPr lang="en-GB" noProof="0" dirty="0" smtClean="0"/>
        </a:p>
        <a:p>
          <a:r>
            <a:rPr lang="en-GB" noProof="0" dirty="0" smtClean="0"/>
            <a:t>- Sales Order Confirmation</a:t>
          </a:r>
          <a:endParaRPr lang="en-GB" noProof="0" dirty="0"/>
        </a:p>
      </dgm:t>
    </dgm:pt>
    <dgm:pt modelId="{27CE2F07-23A7-4BEC-8ACE-45172667848F}" type="parTrans" cxnId="{0C601B4E-CD0F-40C2-A25E-31119D38DE9F}">
      <dgm:prSet/>
      <dgm:spPr/>
      <dgm:t>
        <a:bodyPr/>
        <a:lstStyle/>
        <a:p>
          <a:endParaRPr lang="nl-NL"/>
        </a:p>
      </dgm:t>
    </dgm:pt>
    <dgm:pt modelId="{0FA3AD43-61EF-442E-8EAF-D33E5D086EFF}" type="sibTrans" cxnId="{0C601B4E-CD0F-40C2-A25E-31119D38DE9F}">
      <dgm:prSet/>
      <dgm:spPr/>
      <dgm:t>
        <a:bodyPr/>
        <a:lstStyle/>
        <a:p>
          <a:endParaRPr lang="nl-NL"/>
        </a:p>
      </dgm:t>
    </dgm:pt>
    <dgm:pt modelId="{57D8850B-3416-4CF7-8883-8FECC83A1A4A}">
      <dgm:prSet phldrT="[Tekst]"/>
      <dgm:spPr>
        <a:solidFill>
          <a:schemeClr val="accent1"/>
        </a:solidFill>
      </dgm:spPr>
      <dgm:t>
        <a:bodyPr/>
        <a:lstStyle/>
        <a:p>
          <a:r>
            <a:rPr lang="en-GB" noProof="0" dirty="0" smtClean="0"/>
            <a:t>- Fulfilment Order(s)</a:t>
          </a:r>
        </a:p>
        <a:p>
          <a:r>
            <a:rPr lang="en-GB" noProof="0" dirty="0" smtClean="0"/>
            <a:t>- Packing Slip (Folio)</a:t>
          </a:r>
        </a:p>
        <a:p>
          <a:r>
            <a:rPr lang="en-GB" noProof="0" dirty="0" smtClean="0"/>
            <a:t>- Fulfilment Update LMS</a:t>
          </a:r>
        </a:p>
        <a:p>
          <a:r>
            <a:rPr lang="en-GB" noProof="0" dirty="0" smtClean="0"/>
            <a:t>- Fulfilment Update LA</a:t>
          </a:r>
        </a:p>
        <a:p>
          <a:r>
            <a:rPr lang="en-GB" noProof="0" dirty="0" smtClean="0"/>
            <a:t>- Entitlement</a:t>
          </a:r>
        </a:p>
        <a:p>
          <a:r>
            <a:rPr lang="en-GB" noProof="0" dirty="0" smtClean="0"/>
            <a:t>- Entitlement Update LMS</a:t>
          </a:r>
        </a:p>
      </dgm:t>
    </dgm:pt>
    <dgm:pt modelId="{75BF4B6E-5FA5-4E3C-B991-E42F5E438787}" type="parTrans" cxnId="{41129BC7-C2CB-4B76-9E48-430AB8CB911A}">
      <dgm:prSet/>
      <dgm:spPr/>
      <dgm:t>
        <a:bodyPr/>
        <a:lstStyle/>
        <a:p>
          <a:endParaRPr lang="nl-NL"/>
        </a:p>
      </dgm:t>
    </dgm:pt>
    <dgm:pt modelId="{6A61A0B3-7766-4002-BB87-50651B3BB327}" type="sibTrans" cxnId="{41129BC7-C2CB-4B76-9E48-430AB8CB911A}">
      <dgm:prSet/>
      <dgm:spPr/>
      <dgm:t>
        <a:bodyPr/>
        <a:lstStyle/>
        <a:p>
          <a:endParaRPr lang="nl-NL"/>
        </a:p>
      </dgm:t>
    </dgm:pt>
    <dgm:pt modelId="{CE9607F0-1072-4A81-B94D-FED7CB95C62F}">
      <dgm:prSet phldrT="[Tekst]"/>
      <dgm:spPr/>
      <dgm:t>
        <a:bodyPr/>
        <a:lstStyle/>
        <a:p>
          <a:r>
            <a:rPr lang="nl-NL" dirty="0" smtClean="0"/>
            <a:t>See UC 3.0 &amp; 4.0</a:t>
          </a:r>
          <a:endParaRPr lang="nl-NL" dirty="0"/>
        </a:p>
      </dgm:t>
    </dgm:pt>
    <dgm:pt modelId="{D91D51A0-C475-49F8-B24A-CE3131F20AC0}" type="parTrans" cxnId="{D2F53598-A416-42CB-A13D-75F4A9C52F30}">
      <dgm:prSet/>
      <dgm:spPr/>
      <dgm:t>
        <a:bodyPr/>
        <a:lstStyle/>
        <a:p>
          <a:endParaRPr lang="nl-NL"/>
        </a:p>
      </dgm:t>
    </dgm:pt>
    <dgm:pt modelId="{D934876E-5A6D-4663-B129-B4AC7C69D1E4}" type="sibTrans" cxnId="{D2F53598-A416-42CB-A13D-75F4A9C52F30}">
      <dgm:prSet/>
      <dgm:spPr/>
      <dgm:t>
        <a:bodyPr/>
        <a:lstStyle/>
        <a:p>
          <a:endParaRPr lang="nl-NL"/>
        </a:p>
      </dgm:t>
    </dgm:pt>
    <dgm:pt modelId="{54FA5A97-8FE6-4C59-9C9B-109383A5D94C}">
      <dgm:prSet phldrT="[Tekst]"/>
      <dgm:spPr>
        <a:solidFill>
          <a:schemeClr val="accent1"/>
        </a:solidFill>
      </dgm:spPr>
      <dgm:t>
        <a:bodyPr/>
        <a:lstStyle/>
        <a:p>
          <a:pPr algn="ctr"/>
          <a:r>
            <a:rPr lang="en-GB" noProof="0" dirty="0" smtClean="0"/>
            <a:t>- Entitlement Control</a:t>
          </a:r>
        </a:p>
        <a:p>
          <a:pPr algn="ctr"/>
          <a:endParaRPr lang="en-GB" noProof="0" dirty="0" smtClean="0"/>
        </a:p>
        <a:p>
          <a:pPr algn="ctr"/>
          <a:r>
            <a:rPr lang="en-GB" noProof="0" dirty="0" smtClean="0"/>
            <a:t>- Sales Invoice</a:t>
          </a:r>
        </a:p>
        <a:p>
          <a:pPr algn="ctr"/>
          <a:endParaRPr lang="en-GB" noProof="0" dirty="0" smtClean="0"/>
        </a:p>
        <a:p>
          <a:pPr algn="ctr"/>
          <a:r>
            <a:rPr lang="en-GB" noProof="0" dirty="0" smtClean="0"/>
            <a:t>- (Buyer) Payment (Confirmation)</a:t>
          </a:r>
        </a:p>
      </dgm:t>
    </dgm:pt>
    <dgm:pt modelId="{2683CB5C-42D6-4981-92D4-0A0632EB8A6C}" type="parTrans" cxnId="{EE87C07D-7E7B-4343-88BC-64ACE73221E5}">
      <dgm:prSet/>
      <dgm:spPr/>
      <dgm:t>
        <a:bodyPr/>
        <a:lstStyle/>
        <a:p>
          <a:endParaRPr lang="nl-NL"/>
        </a:p>
      </dgm:t>
    </dgm:pt>
    <dgm:pt modelId="{1F6267C4-0549-4E4D-B1E0-B6CFD02F7455}" type="sibTrans" cxnId="{EE87C07D-7E7B-4343-88BC-64ACE73221E5}">
      <dgm:prSet/>
      <dgm:spPr/>
      <dgm:t>
        <a:bodyPr/>
        <a:lstStyle/>
        <a:p>
          <a:endParaRPr lang="nl-NL"/>
        </a:p>
      </dgm:t>
    </dgm:pt>
    <dgm:pt modelId="{7B07F85B-184D-4757-914B-3A3561253CB6}" type="pres">
      <dgm:prSet presAssocID="{8D9E8B19-3A4A-498E-9B6E-10E920603B10}" presName="Name0" presStyleCnt="0">
        <dgm:presLayoutVars>
          <dgm:dir/>
          <dgm:resizeHandles val="exact"/>
        </dgm:presLayoutVars>
      </dgm:prSet>
      <dgm:spPr/>
    </dgm:pt>
    <dgm:pt modelId="{899D45B9-2F53-4A6B-B553-54FFBD07BC92}" type="pres">
      <dgm:prSet presAssocID="{8F7A9CD0-7B69-4278-81DE-9D83FF4827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B6B6118-82F5-412A-93FB-FFF0CEB737BF}" type="pres">
      <dgm:prSet presAssocID="{EAB14805-88F4-40C8-95CC-F85249830187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55C84AE-96C0-4BA7-80C9-441731B74760}" type="pres">
      <dgm:prSet presAssocID="{EAB14805-88F4-40C8-95CC-F85249830187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0034DA3A-1245-474A-ADF4-94ECADB05BC0}" type="pres">
      <dgm:prSet presAssocID="{224E4AB3-E4DA-4A29-AF0A-C12D9322D1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93E14C-19B5-4ED0-AB08-D8AD961E4F10}" type="pres">
      <dgm:prSet presAssocID="{0FA3AD43-61EF-442E-8EAF-D33E5D086EFF}" presName="sibTrans" presStyleLbl="sibTrans2D1" presStyleIdx="1" presStyleCnt="4"/>
      <dgm:spPr/>
      <dgm:t>
        <a:bodyPr/>
        <a:lstStyle/>
        <a:p>
          <a:endParaRPr lang="nl-NL"/>
        </a:p>
      </dgm:t>
    </dgm:pt>
    <dgm:pt modelId="{87E4E62F-9248-48BF-8CA8-9AA15552826C}" type="pres">
      <dgm:prSet presAssocID="{0FA3AD43-61EF-442E-8EAF-D33E5D086EFF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645FE75B-766E-4E24-85C8-240EA6D6FA89}" type="pres">
      <dgm:prSet presAssocID="{57D8850B-3416-4CF7-8883-8FECC83A1A4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37B6DB-40DA-4F43-BF1F-91F9BDA6B8C5}" type="pres">
      <dgm:prSet presAssocID="{6A61A0B3-7766-4002-BB87-50651B3BB327}" presName="sibTrans" presStyleLbl="sibTrans2D1" presStyleIdx="2" presStyleCnt="4"/>
      <dgm:spPr/>
      <dgm:t>
        <a:bodyPr/>
        <a:lstStyle/>
        <a:p>
          <a:endParaRPr lang="nl-NL"/>
        </a:p>
      </dgm:t>
    </dgm:pt>
    <dgm:pt modelId="{F25F58EA-6F3F-4F49-8C26-67670905A0E1}" type="pres">
      <dgm:prSet presAssocID="{6A61A0B3-7766-4002-BB87-50651B3BB327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AB957E62-1FA4-4D37-A0B2-5F115A4A9FA4}" type="pres">
      <dgm:prSet presAssocID="{54FA5A97-8FE6-4C59-9C9B-109383A5D9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00F522-518A-4C45-8ADB-F5700988C2D3}" type="pres">
      <dgm:prSet presAssocID="{1F6267C4-0549-4E4D-B1E0-B6CFD02F7455}" presName="sibTrans" presStyleLbl="sibTrans2D1" presStyleIdx="3" presStyleCnt="4"/>
      <dgm:spPr/>
      <dgm:t>
        <a:bodyPr/>
        <a:lstStyle/>
        <a:p>
          <a:endParaRPr lang="nl-NL"/>
        </a:p>
      </dgm:t>
    </dgm:pt>
    <dgm:pt modelId="{6D74913C-E5E6-4DA8-8302-4AA82B0180E1}" type="pres">
      <dgm:prSet presAssocID="{1F6267C4-0549-4E4D-B1E0-B6CFD02F7455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587E035F-4D52-4FE7-B792-2E3827B86FB5}" type="pres">
      <dgm:prSet presAssocID="{CE9607F0-1072-4A81-B94D-FED7CB95C6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1129BC7-C2CB-4B76-9E48-430AB8CB911A}" srcId="{8D9E8B19-3A4A-498E-9B6E-10E920603B10}" destId="{57D8850B-3416-4CF7-8883-8FECC83A1A4A}" srcOrd="2" destOrd="0" parTransId="{75BF4B6E-5FA5-4E3C-B991-E42F5E438787}" sibTransId="{6A61A0B3-7766-4002-BB87-50651B3BB327}"/>
    <dgm:cxn modelId="{A8541819-7A51-4A15-848B-3FE90271F525}" type="presOf" srcId="{54FA5A97-8FE6-4C59-9C9B-109383A5D94C}" destId="{AB957E62-1FA4-4D37-A0B2-5F115A4A9FA4}" srcOrd="0" destOrd="0" presId="urn:microsoft.com/office/officeart/2005/8/layout/process1"/>
    <dgm:cxn modelId="{3E2C5FAB-2DD8-4956-B813-5B1AA6E064C6}" type="presOf" srcId="{57D8850B-3416-4CF7-8883-8FECC83A1A4A}" destId="{645FE75B-766E-4E24-85C8-240EA6D6FA89}" srcOrd="0" destOrd="0" presId="urn:microsoft.com/office/officeart/2005/8/layout/process1"/>
    <dgm:cxn modelId="{E5861AC3-C5BA-4129-ABBA-DB46D54248C8}" type="presOf" srcId="{224E4AB3-E4DA-4A29-AF0A-C12D9322D102}" destId="{0034DA3A-1245-474A-ADF4-94ECADB05BC0}" srcOrd="0" destOrd="0" presId="urn:microsoft.com/office/officeart/2005/8/layout/process1"/>
    <dgm:cxn modelId="{84FECDC9-F826-472F-B54D-5E5B8C9B6696}" type="presOf" srcId="{0FA3AD43-61EF-442E-8EAF-D33E5D086EFF}" destId="{87E4E62F-9248-48BF-8CA8-9AA15552826C}" srcOrd="1" destOrd="0" presId="urn:microsoft.com/office/officeart/2005/8/layout/process1"/>
    <dgm:cxn modelId="{0C601B4E-CD0F-40C2-A25E-31119D38DE9F}" srcId="{8D9E8B19-3A4A-498E-9B6E-10E920603B10}" destId="{224E4AB3-E4DA-4A29-AF0A-C12D9322D102}" srcOrd="1" destOrd="0" parTransId="{27CE2F07-23A7-4BEC-8ACE-45172667848F}" sibTransId="{0FA3AD43-61EF-442E-8EAF-D33E5D086EFF}"/>
    <dgm:cxn modelId="{EE87C07D-7E7B-4343-88BC-64ACE73221E5}" srcId="{8D9E8B19-3A4A-498E-9B6E-10E920603B10}" destId="{54FA5A97-8FE6-4C59-9C9B-109383A5D94C}" srcOrd="3" destOrd="0" parTransId="{2683CB5C-42D6-4981-92D4-0A0632EB8A6C}" sibTransId="{1F6267C4-0549-4E4D-B1E0-B6CFD02F7455}"/>
    <dgm:cxn modelId="{A3128AE6-AB69-4AAD-AA5B-A63AB941C0BE}" type="presOf" srcId="{1F6267C4-0549-4E4D-B1E0-B6CFD02F7455}" destId="{6D74913C-E5E6-4DA8-8302-4AA82B0180E1}" srcOrd="1" destOrd="0" presId="urn:microsoft.com/office/officeart/2005/8/layout/process1"/>
    <dgm:cxn modelId="{9D934A63-67CB-4041-A8E4-7E80FB0D151F}" type="presOf" srcId="{6A61A0B3-7766-4002-BB87-50651B3BB327}" destId="{F25F58EA-6F3F-4F49-8C26-67670905A0E1}" srcOrd="1" destOrd="0" presId="urn:microsoft.com/office/officeart/2005/8/layout/process1"/>
    <dgm:cxn modelId="{2D3FFF23-19EC-4E0A-BC8F-CEC45BE02E52}" type="presOf" srcId="{8D9E8B19-3A4A-498E-9B6E-10E920603B10}" destId="{7B07F85B-184D-4757-914B-3A3561253CB6}" srcOrd="0" destOrd="0" presId="urn:microsoft.com/office/officeart/2005/8/layout/process1"/>
    <dgm:cxn modelId="{649CC77A-3BE1-4715-8A1D-35CAE7BD9E7B}" type="presOf" srcId="{EAB14805-88F4-40C8-95CC-F85249830187}" destId="{7B6B6118-82F5-412A-93FB-FFF0CEB737BF}" srcOrd="0" destOrd="0" presId="urn:microsoft.com/office/officeart/2005/8/layout/process1"/>
    <dgm:cxn modelId="{90F45BFA-BCEE-4370-9C60-38B40E16D060}" type="presOf" srcId="{EAB14805-88F4-40C8-95CC-F85249830187}" destId="{655C84AE-96C0-4BA7-80C9-441731B74760}" srcOrd="1" destOrd="0" presId="urn:microsoft.com/office/officeart/2005/8/layout/process1"/>
    <dgm:cxn modelId="{90CEBAA2-642B-49E5-9C27-903E8E7BF0CB}" type="presOf" srcId="{8F7A9CD0-7B69-4278-81DE-9D83FF4827EE}" destId="{899D45B9-2F53-4A6B-B553-54FFBD07BC92}" srcOrd="0" destOrd="0" presId="urn:microsoft.com/office/officeart/2005/8/layout/process1"/>
    <dgm:cxn modelId="{F524610D-F584-4616-B4B6-68A0D9A83754}" type="presOf" srcId="{CE9607F0-1072-4A81-B94D-FED7CB95C62F}" destId="{587E035F-4D52-4FE7-B792-2E3827B86FB5}" srcOrd="0" destOrd="0" presId="urn:microsoft.com/office/officeart/2005/8/layout/process1"/>
    <dgm:cxn modelId="{455E2919-4D5D-431F-AC55-AAC4687F05BE}" type="presOf" srcId="{0FA3AD43-61EF-442E-8EAF-D33E5D086EFF}" destId="{1193E14C-19B5-4ED0-AB08-D8AD961E4F10}" srcOrd="0" destOrd="0" presId="urn:microsoft.com/office/officeart/2005/8/layout/process1"/>
    <dgm:cxn modelId="{11D33A25-7859-4E4B-B789-CC3684841A2B}" type="presOf" srcId="{1F6267C4-0549-4E4D-B1E0-B6CFD02F7455}" destId="{AA00F522-518A-4C45-8ADB-F5700988C2D3}" srcOrd="0" destOrd="0" presId="urn:microsoft.com/office/officeart/2005/8/layout/process1"/>
    <dgm:cxn modelId="{D2F53598-A416-42CB-A13D-75F4A9C52F30}" srcId="{8D9E8B19-3A4A-498E-9B6E-10E920603B10}" destId="{CE9607F0-1072-4A81-B94D-FED7CB95C62F}" srcOrd="4" destOrd="0" parTransId="{D91D51A0-C475-49F8-B24A-CE3131F20AC0}" sibTransId="{D934876E-5A6D-4663-B129-B4AC7C69D1E4}"/>
    <dgm:cxn modelId="{E969FD5F-1093-4812-A43F-1D2812E0FE2D}" srcId="{8D9E8B19-3A4A-498E-9B6E-10E920603B10}" destId="{8F7A9CD0-7B69-4278-81DE-9D83FF4827EE}" srcOrd="0" destOrd="0" parTransId="{20527CEE-F5A0-4C0D-A01E-297A934D1ACC}" sibTransId="{EAB14805-88F4-40C8-95CC-F85249830187}"/>
    <dgm:cxn modelId="{15E6B82A-247C-48DA-927E-4AA32B704AD7}" type="presOf" srcId="{6A61A0B3-7766-4002-BB87-50651B3BB327}" destId="{D737B6DB-40DA-4F43-BF1F-91F9BDA6B8C5}" srcOrd="0" destOrd="0" presId="urn:microsoft.com/office/officeart/2005/8/layout/process1"/>
    <dgm:cxn modelId="{C4972C84-9677-40E0-B2D7-9279A929F8F2}" type="presParOf" srcId="{7B07F85B-184D-4757-914B-3A3561253CB6}" destId="{899D45B9-2F53-4A6B-B553-54FFBD07BC92}" srcOrd="0" destOrd="0" presId="urn:microsoft.com/office/officeart/2005/8/layout/process1"/>
    <dgm:cxn modelId="{49D56639-018A-4151-B89E-8F2055491CDB}" type="presParOf" srcId="{7B07F85B-184D-4757-914B-3A3561253CB6}" destId="{7B6B6118-82F5-412A-93FB-FFF0CEB737BF}" srcOrd="1" destOrd="0" presId="urn:microsoft.com/office/officeart/2005/8/layout/process1"/>
    <dgm:cxn modelId="{3A28E747-03AC-4B3F-BDF7-8F655D2AFC76}" type="presParOf" srcId="{7B6B6118-82F5-412A-93FB-FFF0CEB737BF}" destId="{655C84AE-96C0-4BA7-80C9-441731B74760}" srcOrd="0" destOrd="0" presId="urn:microsoft.com/office/officeart/2005/8/layout/process1"/>
    <dgm:cxn modelId="{B9AD477C-477E-450A-878C-C6CC28301C61}" type="presParOf" srcId="{7B07F85B-184D-4757-914B-3A3561253CB6}" destId="{0034DA3A-1245-474A-ADF4-94ECADB05BC0}" srcOrd="2" destOrd="0" presId="urn:microsoft.com/office/officeart/2005/8/layout/process1"/>
    <dgm:cxn modelId="{A9B1CEE1-5E83-4F8F-A5F2-4DF3104CAE04}" type="presParOf" srcId="{7B07F85B-184D-4757-914B-3A3561253CB6}" destId="{1193E14C-19B5-4ED0-AB08-D8AD961E4F10}" srcOrd="3" destOrd="0" presId="urn:microsoft.com/office/officeart/2005/8/layout/process1"/>
    <dgm:cxn modelId="{1ACFC83C-77AF-4CFF-AFF4-9817B3AE724B}" type="presParOf" srcId="{1193E14C-19B5-4ED0-AB08-D8AD961E4F10}" destId="{87E4E62F-9248-48BF-8CA8-9AA15552826C}" srcOrd="0" destOrd="0" presId="urn:microsoft.com/office/officeart/2005/8/layout/process1"/>
    <dgm:cxn modelId="{DAC77B03-2B0E-4496-BFAD-39F92D845D5F}" type="presParOf" srcId="{7B07F85B-184D-4757-914B-3A3561253CB6}" destId="{645FE75B-766E-4E24-85C8-240EA6D6FA89}" srcOrd="4" destOrd="0" presId="urn:microsoft.com/office/officeart/2005/8/layout/process1"/>
    <dgm:cxn modelId="{9D05D45F-DACA-4947-A392-E453DFF8199C}" type="presParOf" srcId="{7B07F85B-184D-4757-914B-3A3561253CB6}" destId="{D737B6DB-40DA-4F43-BF1F-91F9BDA6B8C5}" srcOrd="5" destOrd="0" presId="urn:microsoft.com/office/officeart/2005/8/layout/process1"/>
    <dgm:cxn modelId="{A5C18220-EF6C-44F1-BC0C-A15BCECEC67E}" type="presParOf" srcId="{D737B6DB-40DA-4F43-BF1F-91F9BDA6B8C5}" destId="{F25F58EA-6F3F-4F49-8C26-67670905A0E1}" srcOrd="0" destOrd="0" presId="urn:microsoft.com/office/officeart/2005/8/layout/process1"/>
    <dgm:cxn modelId="{DA591013-E77C-4650-8B9E-C8BB53AB9AFB}" type="presParOf" srcId="{7B07F85B-184D-4757-914B-3A3561253CB6}" destId="{AB957E62-1FA4-4D37-A0B2-5F115A4A9FA4}" srcOrd="6" destOrd="0" presId="urn:microsoft.com/office/officeart/2005/8/layout/process1"/>
    <dgm:cxn modelId="{02A41CC3-14A4-4BE2-922E-AAC670A888AB}" type="presParOf" srcId="{7B07F85B-184D-4757-914B-3A3561253CB6}" destId="{AA00F522-518A-4C45-8ADB-F5700988C2D3}" srcOrd="7" destOrd="0" presId="urn:microsoft.com/office/officeart/2005/8/layout/process1"/>
    <dgm:cxn modelId="{37ABBACC-7C0B-483B-8421-0519A24296CA}" type="presParOf" srcId="{AA00F522-518A-4C45-8ADB-F5700988C2D3}" destId="{6D74913C-E5E6-4DA8-8302-4AA82B0180E1}" srcOrd="0" destOrd="0" presId="urn:microsoft.com/office/officeart/2005/8/layout/process1"/>
    <dgm:cxn modelId="{A19CAB2A-7A46-4BED-A02C-EF4AF152A69A}" type="presParOf" srcId="{7B07F85B-184D-4757-914B-3A3561253CB6}" destId="{587E035F-4D52-4FE7-B792-2E3827B86FB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9E8B19-3A4A-498E-9B6E-10E920603B1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224E4AB3-E4DA-4A29-AF0A-C12D9322D102}">
      <dgm:prSet phldrT="[Tekst]"/>
      <dgm:spPr/>
      <dgm:t>
        <a:bodyPr/>
        <a:lstStyle/>
        <a:p>
          <a:r>
            <a:rPr lang="en-GB" noProof="0" dirty="0" smtClean="0"/>
            <a:t>LMC</a:t>
          </a:r>
        </a:p>
        <a:p>
          <a:r>
            <a:rPr lang="en-GB" noProof="0" dirty="0" smtClean="0"/>
            <a:t>Sales Agent (MP)</a:t>
          </a:r>
        </a:p>
        <a:p>
          <a:r>
            <a:rPr lang="en-GB" noProof="0" dirty="0" smtClean="0"/>
            <a:t>Buyer/User</a:t>
          </a:r>
          <a:endParaRPr lang="en-GB" noProof="0" dirty="0"/>
        </a:p>
      </dgm:t>
    </dgm:pt>
    <dgm:pt modelId="{27CE2F07-23A7-4BEC-8ACE-45172667848F}" type="parTrans" cxnId="{0C601B4E-CD0F-40C2-A25E-31119D38DE9F}">
      <dgm:prSet/>
      <dgm:spPr/>
      <dgm:t>
        <a:bodyPr/>
        <a:lstStyle/>
        <a:p>
          <a:endParaRPr lang="nl-NL"/>
        </a:p>
      </dgm:t>
    </dgm:pt>
    <dgm:pt modelId="{0FA3AD43-61EF-442E-8EAF-D33E5D086EFF}" type="sibTrans" cxnId="{0C601B4E-CD0F-40C2-A25E-31119D38DE9F}">
      <dgm:prSet/>
      <dgm:spPr/>
      <dgm:t>
        <a:bodyPr/>
        <a:lstStyle/>
        <a:p>
          <a:endParaRPr lang="nl-NL"/>
        </a:p>
      </dgm:t>
    </dgm:pt>
    <dgm:pt modelId="{57D8850B-3416-4CF7-8883-8FECC83A1A4A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Sales Agent (MP)</a:t>
          </a:r>
        </a:p>
        <a:p>
          <a:r>
            <a:rPr lang="nl-NL" dirty="0" smtClean="0"/>
            <a:t>Fulfilment Agent (MP)</a:t>
          </a:r>
        </a:p>
        <a:p>
          <a:r>
            <a:rPr lang="nl-NL" dirty="0" smtClean="0"/>
            <a:t>LMS Provider</a:t>
          </a:r>
        </a:p>
        <a:p>
          <a:r>
            <a:rPr lang="nl-NL" dirty="0" smtClean="0"/>
            <a:t>LA Provider</a:t>
          </a:r>
          <a:endParaRPr lang="nl-NL" dirty="0"/>
        </a:p>
      </dgm:t>
    </dgm:pt>
    <dgm:pt modelId="{75BF4B6E-5FA5-4E3C-B991-E42F5E438787}" type="parTrans" cxnId="{41129BC7-C2CB-4B76-9E48-430AB8CB911A}">
      <dgm:prSet/>
      <dgm:spPr/>
      <dgm:t>
        <a:bodyPr/>
        <a:lstStyle/>
        <a:p>
          <a:endParaRPr lang="nl-NL"/>
        </a:p>
      </dgm:t>
    </dgm:pt>
    <dgm:pt modelId="{6A61A0B3-7766-4002-BB87-50651B3BB327}" type="sibTrans" cxnId="{41129BC7-C2CB-4B76-9E48-430AB8CB911A}">
      <dgm:prSet/>
      <dgm:spPr/>
      <dgm:t>
        <a:bodyPr/>
        <a:lstStyle/>
        <a:p>
          <a:endParaRPr lang="nl-NL"/>
        </a:p>
      </dgm:t>
    </dgm:pt>
    <dgm:pt modelId="{CE9607F0-1072-4A81-B94D-FED7CB95C62F}">
      <dgm:prSet phldrT="[Tekst]"/>
      <dgm:spPr/>
      <dgm:t>
        <a:bodyPr/>
        <a:lstStyle/>
        <a:p>
          <a:r>
            <a:rPr lang="nl-NL" dirty="0" smtClean="0"/>
            <a:t>User</a:t>
          </a:r>
        </a:p>
        <a:p>
          <a:r>
            <a:rPr lang="nl-NL" dirty="0" smtClean="0"/>
            <a:t>Sales Agent (MP)</a:t>
          </a:r>
        </a:p>
        <a:p>
          <a:r>
            <a:rPr lang="nl-NL" dirty="0" smtClean="0"/>
            <a:t>Fulfilment Agent (MP)</a:t>
          </a:r>
        </a:p>
        <a:p>
          <a:r>
            <a:rPr lang="nl-NL" dirty="0" smtClean="0"/>
            <a:t>Learning Management Provider</a:t>
          </a:r>
        </a:p>
        <a:p>
          <a:r>
            <a:rPr lang="nl-NL" dirty="0" smtClean="0"/>
            <a:t>Learning Applications Provider</a:t>
          </a:r>
          <a:endParaRPr lang="nl-NL" dirty="0"/>
        </a:p>
      </dgm:t>
    </dgm:pt>
    <dgm:pt modelId="{D91D51A0-C475-49F8-B24A-CE3131F20AC0}" type="parTrans" cxnId="{D2F53598-A416-42CB-A13D-75F4A9C52F30}">
      <dgm:prSet/>
      <dgm:spPr/>
      <dgm:t>
        <a:bodyPr/>
        <a:lstStyle/>
        <a:p>
          <a:endParaRPr lang="nl-NL"/>
        </a:p>
      </dgm:t>
    </dgm:pt>
    <dgm:pt modelId="{D934876E-5A6D-4663-B129-B4AC7C69D1E4}" type="sibTrans" cxnId="{D2F53598-A416-42CB-A13D-75F4A9C52F30}">
      <dgm:prSet/>
      <dgm:spPr/>
      <dgm:t>
        <a:bodyPr/>
        <a:lstStyle/>
        <a:p>
          <a:endParaRPr lang="nl-NL"/>
        </a:p>
      </dgm:t>
    </dgm:pt>
    <dgm:pt modelId="{54FA5A97-8FE6-4C59-9C9B-109383A5D94C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User</a:t>
          </a:r>
        </a:p>
        <a:p>
          <a:r>
            <a:rPr lang="nl-NL" dirty="0" smtClean="0"/>
            <a:t>Learning </a:t>
          </a:r>
          <a:r>
            <a:rPr lang="nl-NL" dirty="0" err="1" smtClean="0"/>
            <a:t>Material</a:t>
          </a:r>
          <a:r>
            <a:rPr lang="nl-NL" dirty="0" smtClean="0"/>
            <a:t> Provider</a:t>
          </a:r>
        </a:p>
        <a:p>
          <a:r>
            <a:rPr lang="nl-NL" dirty="0" smtClean="0"/>
            <a:t>Learning Management Provider</a:t>
          </a:r>
        </a:p>
        <a:p>
          <a:r>
            <a:rPr lang="nl-NL" dirty="0" smtClean="0"/>
            <a:t>Sales Agent (MP)</a:t>
          </a:r>
        </a:p>
      </dgm:t>
    </dgm:pt>
    <dgm:pt modelId="{2683CB5C-42D6-4981-92D4-0A0632EB8A6C}" type="parTrans" cxnId="{EE87C07D-7E7B-4343-88BC-64ACE73221E5}">
      <dgm:prSet/>
      <dgm:spPr/>
      <dgm:t>
        <a:bodyPr/>
        <a:lstStyle/>
        <a:p>
          <a:endParaRPr lang="nl-NL"/>
        </a:p>
      </dgm:t>
    </dgm:pt>
    <dgm:pt modelId="{1F6267C4-0549-4E4D-B1E0-B6CFD02F7455}" type="sibTrans" cxnId="{EE87C07D-7E7B-4343-88BC-64ACE73221E5}">
      <dgm:prSet/>
      <dgm:spPr/>
      <dgm:t>
        <a:bodyPr/>
        <a:lstStyle/>
        <a:p>
          <a:endParaRPr lang="nl-NL"/>
        </a:p>
      </dgm:t>
    </dgm:pt>
    <dgm:pt modelId="{8F7A9CD0-7B69-4278-81DE-9D83FF4827EE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 smtClean="0"/>
            <a:t>LMC</a:t>
          </a:r>
        </a:p>
        <a:p>
          <a:r>
            <a:rPr lang="nl-NL" dirty="0" smtClean="0"/>
            <a:t>Teacher</a:t>
          </a:r>
        </a:p>
        <a:p>
          <a:r>
            <a:rPr lang="nl-NL" dirty="0" smtClean="0"/>
            <a:t>Sales Agent (MP)</a:t>
          </a:r>
          <a:endParaRPr lang="nl-NL" dirty="0"/>
        </a:p>
      </dgm:t>
    </dgm:pt>
    <dgm:pt modelId="{EAB14805-88F4-40C8-95CC-F85249830187}" type="sibTrans" cxnId="{E969FD5F-1093-4812-A43F-1D2812E0FE2D}">
      <dgm:prSet/>
      <dgm:spPr/>
      <dgm:t>
        <a:bodyPr/>
        <a:lstStyle/>
        <a:p>
          <a:endParaRPr lang="nl-NL"/>
        </a:p>
      </dgm:t>
    </dgm:pt>
    <dgm:pt modelId="{20527CEE-F5A0-4C0D-A01E-297A934D1ACC}" type="parTrans" cxnId="{E969FD5F-1093-4812-A43F-1D2812E0FE2D}">
      <dgm:prSet/>
      <dgm:spPr/>
      <dgm:t>
        <a:bodyPr/>
        <a:lstStyle/>
        <a:p>
          <a:endParaRPr lang="nl-NL"/>
        </a:p>
      </dgm:t>
    </dgm:pt>
    <dgm:pt modelId="{7B07F85B-184D-4757-914B-3A3561253CB6}" type="pres">
      <dgm:prSet presAssocID="{8D9E8B19-3A4A-498E-9B6E-10E920603B10}" presName="Name0" presStyleCnt="0">
        <dgm:presLayoutVars>
          <dgm:dir/>
          <dgm:resizeHandles val="exact"/>
        </dgm:presLayoutVars>
      </dgm:prSet>
      <dgm:spPr/>
    </dgm:pt>
    <dgm:pt modelId="{899D45B9-2F53-4A6B-B553-54FFBD07BC92}" type="pres">
      <dgm:prSet presAssocID="{8F7A9CD0-7B69-4278-81DE-9D83FF4827EE}" presName="node" presStyleLbl="node1" presStyleIdx="0" presStyleCnt="5" custLinFactNeighborX="-806" custLinFactNeighborY="-157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B6B6118-82F5-412A-93FB-FFF0CEB737BF}" type="pres">
      <dgm:prSet presAssocID="{EAB14805-88F4-40C8-95CC-F85249830187}" presName="sibTrans" presStyleLbl="sibTrans2D1" presStyleIdx="0" presStyleCnt="4"/>
      <dgm:spPr/>
      <dgm:t>
        <a:bodyPr/>
        <a:lstStyle/>
        <a:p>
          <a:endParaRPr lang="nl-NL"/>
        </a:p>
      </dgm:t>
    </dgm:pt>
    <dgm:pt modelId="{655C84AE-96C0-4BA7-80C9-441731B74760}" type="pres">
      <dgm:prSet presAssocID="{EAB14805-88F4-40C8-95CC-F85249830187}" presName="connectorText" presStyleLbl="sibTrans2D1" presStyleIdx="0" presStyleCnt="4"/>
      <dgm:spPr/>
      <dgm:t>
        <a:bodyPr/>
        <a:lstStyle/>
        <a:p>
          <a:endParaRPr lang="nl-NL"/>
        </a:p>
      </dgm:t>
    </dgm:pt>
    <dgm:pt modelId="{0034DA3A-1245-474A-ADF4-94ECADB05BC0}" type="pres">
      <dgm:prSet presAssocID="{224E4AB3-E4DA-4A29-AF0A-C12D9322D1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93E14C-19B5-4ED0-AB08-D8AD961E4F10}" type="pres">
      <dgm:prSet presAssocID="{0FA3AD43-61EF-442E-8EAF-D33E5D086EFF}" presName="sibTrans" presStyleLbl="sibTrans2D1" presStyleIdx="1" presStyleCnt="4"/>
      <dgm:spPr/>
      <dgm:t>
        <a:bodyPr/>
        <a:lstStyle/>
        <a:p>
          <a:endParaRPr lang="nl-NL"/>
        </a:p>
      </dgm:t>
    </dgm:pt>
    <dgm:pt modelId="{87E4E62F-9248-48BF-8CA8-9AA15552826C}" type="pres">
      <dgm:prSet presAssocID="{0FA3AD43-61EF-442E-8EAF-D33E5D086EFF}" presName="connectorText" presStyleLbl="sibTrans2D1" presStyleIdx="1" presStyleCnt="4"/>
      <dgm:spPr/>
      <dgm:t>
        <a:bodyPr/>
        <a:lstStyle/>
        <a:p>
          <a:endParaRPr lang="nl-NL"/>
        </a:p>
      </dgm:t>
    </dgm:pt>
    <dgm:pt modelId="{645FE75B-766E-4E24-85C8-240EA6D6FA89}" type="pres">
      <dgm:prSet presAssocID="{57D8850B-3416-4CF7-8883-8FECC83A1A4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37B6DB-40DA-4F43-BF1F-91F9BDA6B8C5}" type="pres">
      <dgm:prSet presAssocID="{6A61A0B3-7766-4002-BB87-50651B3BB327}" presName="sibTrans" presStyleLbl="sibTrans2D1" presStyleIdx="2" presStyleCnt="4"/>
      <dgm:spPr/>
      <dgm:t>
        <a:bodyPr/>
        <a:lstStyle/>
        <a:p>
          <a:endParaRPr lang="nl-NL"/>
        </a:p>
      </dgm:t>
    </dgm:pt>
    <dgm:pt modelId="{F25F58EA-6F3F-4F49-8C26-67670905A0E1}" type="pres">
      <dgm:prSet presAssocID="{6A61A0B3-7766-4002-BB87-50651B3BB327}" presName="connectorText" presStyleLbl="sibTrans2D1" presStyleIdx="2" presStyleCnt="4"/>
      <dgm:spPr/>
      <dgm:t>
        <a:bodyPr/>
        <a:lstStyle/>
        <a:p>
          <a:endParaRPr lang="nl-NL"/>
        </a:p>
      </dgm:t>
    </dgm:pt>
    <dgm:pt modelId="{AB957E62-1FA4-4D37-A0B2-5F115A4A9FA4}" type="pres">
      <dgm:prSet presAssocID="{54FA5A97-8FE6-4C59-9C9B-109383A5D9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00F522-518A-4C45-8ADB-F5700988C2D3}" type="pres">
      <dgm:prSet presAssocID="{1F6267C4-0549-4E4D-B1E0-B6CFD02F7455}" presName="sibTrans" presStyleLbl="sibTrans2D1" presStyleIdx="3" presStyleCnt="4"/>
      <dgm:spPr/>
      <dgm:t>
        <a:bodyPr/>
        <a:lstStyle/>
        <a:p>
          <a:endParaRPr lang="nl-NL"/>
        </a:p>
      </dgm:t>
    </dgm:pt>
    <dgm:pt modelId="{6D74913C-E5E6-4DA8-8302-4AA82B0180E1}" type="pres">
      <dgm:prSet presAssocID="{1F6267C4-0549-4E4D-B1E0-B6CFD02F7455}" presName="connectorText" presStyleLbl="sibTrans2D1" presStyleIdx="3" presStyleCnt="4"/>
      <dgm:spPr/>
      <dgm:t>
        <a:bodyPr/>
        <a:lstStyle/>
        <a:p>
          <a:endParaRPr lang="nl-NL"/>
        </a:p>
      </dgm:t>
    </dgm:pt>
    <dgm:pt modelId="{587E035F-4D52-4FE7-B792-2E3827B86FB5}" type="pres">
      <dgm:prSet presAssocID="{CE9607F0-1072-4A81-B94D-FED7CB95C6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1129BC7-C2CB-4B76-9E48-430AB8CB911A}" srcId="{8D9E8B19-3A4A-498E-9B6E-10E920603B10}" destId="{57D8850B-3416-4CF7-8883-8FECC83A1A4A}" srcOrd="2" destOrd="0" parTransId="{75BF4B6E-5FA5-4E3C-B991-E42F5E438787}" sibTransId="{6A61A0B3-7766-4002-BB87-50651B3BB327}"/>
    <dgm:cxn modelId="{A8541819-7A51-4A15-848B-3FE90271F525}" type="presOf" srcId="{54FA5A97-8FE6-4C59-9C9B-109383A5D94C}" destId="{AB957E62-1FA4-4D37-A0B2-5F115A4A9FA4}" srcOrd="0" destOrd="0" presId="urn:microsoft.com/office/officeart/2005/8/layout/process1"/>
    <dgm:cxn modelId="{3E2C5FAB-2DD8-4956-B813-5B1AA6E064C6}" type="presOf" srcId="{57D8850B-3416-4CF7-8883-8FECC83A1A4A}" destId="{645FE75B-766E-4E24-85C8-240EA6D6FA89}" srcOrd="0" destOrd="0" presId="urn:microsoft.com/office/officeart/2005/8/layout/process1"/>
    <dgm:cxn modelId="{E5861AC3-C5BA-4129-ABBA-DB46D54248C8}" type="presOf" srcId="{224E4AB3-E4DA-4A29-AF0A-C12D9322D102}" destId="{0034DA3A-1245-474A-ADF4-94ECADB05BC0}" srcOrd="0" destOrd="0" presId="urn:microsoft.com/office/officeart/2005/8/layout/process1"/>
    <dgm:cxn modelId="{84FECDC9-F826-472F-B54D-5E5B8C9B6696}" type="presOf" srcId="{0FA3AD43-61EF-442E-8EAF-D33E5D086EFF}" destId="{87E4E62F-9248-48BF-8CA8-9AA15552826C}" srcOrd="1" destOrd="0" presId="urn:microsoft.com/office/officeart/2005/8/layout/process1"/>
    <dgm:cxn modelId="{0C601B4E-CD0F-40C2-A25E-31119D38DE9F}" srcId="{8D9E8B19-3A4A-498E-9B6E-10E920603B10}" destId="{224E4AB3-E4DA-4A29-AF0A-C12D9322D102}" srcOrd="1" destOrd="0" parTransId="{27CE2F07-23A7-4BEC-8ACE-45172667848F}" sibTransId="{0FA3AD43-61EF-442E-8EAF-D33E5D086EFF}"/>
    <dgm:cxn modelId="{EE87C07D-7E7B-4343-88BC-64ACE73221E5}" srcId="{8D9E8B19-3A4A-498E-9B6E-10E920603B10}" destId="{54FA5A97-8FE6-4C59-9C9B-109383A5D94C}" srcOrd="3" destOrd="0" parTransId="{2683CB5C-42D6-4981-92D4-0A0632EB8A6C}" sibTransId="{1F6267C4-0549-4E4D-B1E0-B6CFD02F7455}"/>
    <dgm:cxn modelId="{A3128AE6-AB69-4AAD-AA5B-A63AB941C0BE}" type="presOf" srcId="{1F6267C4-0549-4E4D-B1E0-B6CFD02F7455}" destId="{6D74913C-E5E6-4DA8-8302-4AA82B0180E1}" srcOrd="1" destOrd="0" presId="urn:microsoft.com/office/officeart/2005/8/layout/process1"/>
    <dgm:cxn modelId="{9D934A63-67CB-4041-A8E4-7E80FB0D151F}" type="presOf" srcId="{6A61A0B3-7766-4002-BB87-50651B3BB327}" destId="{F25F58EA-6F3F-4F49-8C26-67670905A0E1}" srcOrd="1" destOrd="0" presId="urn:microsoft.com/office/officeart/2005/8/layout/process1"/>
    <dgm:cxn modelId="{2D3FFF23-19EC-4E0A-BC8F-CEC45BE02E52}" type="presOf" srcId="{8D9E8B19-3A4A-498E-9B6E-10E920603B10}" destId="{7B07F85B-184D-4757-914B-3A3561253CB6}" srcOrd="0" destOrd="0" presId="urn:microsoft.com/office/officeart/2005/8/layout/process1"/>
    <dgm:cxn modelId="{649CC77A-3BE1-4715-8A1D-35CAE7BD9E7B}" type="presOf" srcId="{EAB14805-88F4-40C8-95CC-F85249830187}" destId="{7B6B6118-82F5-412A-93FB-FFF0CEB737BF}" srcOrd="0" destOrd="0" presId="urn:microsoft.com/office/officeart/2005/8/layout/process1"/>
    <dgm:cxn modelId="{90F45BFA-BCEE-4370-9C60-38B40E16D060}" type="presOf" srcId="{EAB14805-88F4-40C8-95CC-F85249830187}" destId="{655C84AE-96C0-4BA7-80C9-441731B74760}" srcOrd="1" destOrd="0" presId="urn:microsoft.com/office/officeart/2005/8/layout/process1"/>
    <dgm:cxn modelId="{90CEBAA2-642B-49E5-9C27-903E8E7BF0CB}" type="presOf" srcId="{8F7A9CD0-7B69-4278-81DE-9D83FF4827EE}" destId="{899D45B9-2F53-4A6B-B553-54FFBD07BC92}" srcOrd="0" destOrd="0" presId="urn:microsoft.com/office/officeart/2005/8/layout/process1"/>
    <dgm:cxn modelId="{F524610D-F584-4616-B4B6-68A0D9A83754}" type="presOf" srcId="{CE9607F0-1072-4A81-B94D-FED7CB95C62F}" destId="{587E035F-4D52-4FE7-B792-2E3827B86FB5}" srcOrd="0" destOrd="0" presId="urn:microsoft.com/office/officeart/2005/8/layout/process1"/>
    <dgm:cxn modelId="{455E2919-4D5D-431F-AC55-AAC4687F05BE}" type="presOf" srcId="{0FA3AD43-61EF-442E-8EAF-D33E5D086EFF}" destId="{1193E14C-19B5-4ED0-AB08-D8AD961E4F10}" srcOrd="0" destOrd="0" presId="urn:microsoft.com/office/officeart/2005/8/layout/process1"/>
    <dgm:cxn modelId="{11D33A25-7859-4E4B-B789-CC3684841A2B}" type="presOf" srcId="{1F6267C4-0549-4E4D-B1E0-B6CFD02F7455}" destId="{AA00F522-518A-4C45-8ADB-F5700988C2D3}" srcOrd="0" destOrd="0" presId="urn:microsoft.com/office/officeart/2005/8/layout/process1"/>
    <dgm:cxn modelId="{D2F53598-A416-42CB-A13D-75F4A9C52F30}" srcId="{8D9E8B19-3A4A-498E-9B6E-10E920603B10}" destId="{CE9607F0-1072-4A81-B94D-FED7CB95C62F}" srcOrd="4" destOrd="0" parTransId="{D91D51A0-C475-49F8-B24A-CE3131F20AC0}" sibTransId="{D934876E-5A6D-4663-B129-B4AC7C69D1E4}"/>
    <dgm:cxn modelId="{E969FD5F-1093-4812-A43F-1D2812E0FE2D}" srcId="{8D9E8B19-3A4A-498E-9B6E-10E920603B10}" destId="{8F7A9CD0-7B69-4278-81DE-9D83FF4827EE}" srcOrd="0" destOrd="0" parTransId="{20527CEE-F5A0-4C0D-A01E-297A934D1ACC}" sibTransId="{EAB14805-88F4-40C8-95CC-F85249830187}"/>
    <dgm:cxn modelId="{15E6B82A-247C-48DA-927E-4AA32B704AD7}" type="presOf" srcId="{6A61A0B3-7766-4002-BB87-50651B3BB327}" destId="{D737B6DB-40DA-4F43-BF1F-91F9BDA6B8C5}" srcOrd="0" destOrd="0" presId="urn:microsoft.com/office/officeart/2005/8/layout/process1"/>
    <dgm:cxn modelId="{C4972C84-9677-40E0-B2D7-9279A929F8F2}" type="presParOf" srcId="{7B07F85B-184D-4757-914B-3A3561253CB6}" destId="{899D45B9-2F53-4A6B-B553-54FFBD07BC92}" srcOrd="0" destOrd="0" presId="urn:microsoft.com/office/officeart/2005/8/layout/process1"/>
    <dgm:cxn modelId="{49D56639-018A-4151-B89E-8F2055491CDB}" type="presParOf" srcId="{7B07F85B-184D-4757-914B-3A3561253CB6}" destId="{7B6B6118-82F5-412A-93FB-FFF0CEB737BF}" srcOrd="1" destOrd="0" presId="urn:microsoft.com/office/officeart/2005/8/layout/process1"/>
    <dgm:cxn modelId="{3A28E747-03AC-4B3F-BDF7-8F655D2AFC76}" type="presParOf" srcId="{7B6B6118-82F5-412A-93FB-FFF0CEB737BF}" destId="{655C84AE-96C0-4BA7-80C9-441731B74760}" srcOrd="0" destOrd="0" presId="urn:microsoft.com/office/officeart/2005/8/layout/process1"/>
    <dgm:cxn modelId="{B9AD477C-477E-450A-878C-C6CC28301C61}" type="presParOf" srcId="{7B07F85B-184D-4757-914B-3A3561253CB6}" destId="{0034DA3A-1245-474A-ADF4-94ECADB05BC0}" srcOrd="2" destOrd="0" presId="urn:microsoft.com/office/officeart/2005/8/layout/process1"/>
    <dgm:cxn modelId="{A9B1CEE1-5E83-4F8F-A5F2-4DF3104CAE04}" type="presParOf" srcId="{7B07F85B-184D-4757-914B-3A3561253CB6}" destId="{1193E14C-19B5-4ED0-AB08-D8AD961E4F10}" srcOrd="3" destOrd="0" presId="urn:microsoft.com/office/officeart/2005/8/layout/process1"/>
    <dgm:cxn modelId="{1ACFC83C-77AF-4CFF-AFF4-9817B3AE724B}" type="presParOf" srcId="{1193E14C-19B5-4ED0-AB08-D8AD961E4F10}" destId="{87E4E62F-9248-48BF-8CA8-9AA15552826C}" srcOrd="0" destOrd="0" presId="urn:microsoft.com/office/officeart/2005/8/layout/process1"/>
    <dgm:cxn modelId="{DAC77B03-2B0E-4496-BFAD-39F92D845D5F}" type="presParOf" srcId="{7B07F85B-184D-4757-914B-3A3561253CB6}" destId="{645FE75B-766E-4E24-85C8-240EA6D6FA89}" srcOrd="4" destOrd="0" presId="urn:microsoft.com/office/officeart/2005/8/layout/process1"/>
    <dgm:cxn modelId="{9D05D45F-DACA-4947-A392-E453DFF8199C}" type="presParOf" srcId="{7B07F85B-184D-4757-914B-3A3561253CB6}" destId="{D737B6DB-40DA-4F43-BF1F-91F9BDA6B8C5}" srcOrd="5" destOrd="0" presId="urn:microsoft.com/office/officeart/2005/8/layout/process1"/>
    <dgm:cxn modelId="{A5C18220-EF6C-44F1-BC0C-A15BCECEC67E}" type="presParOf" srcId="{D737B6DB-40DA-4F43-BF1F-91F9BDA6B8C5}" destId="{F25F58EA-6F3F-4F49-8C26-67670905A0E1}" srcOrd="0" destOrd="0" presId="urn:microsoft.com/office/officeart/2005/8/layout/process1"/>
    <dgm:cxn modelId="{DA591013-E77C-4650-8B9E-C8BB53AB9AFB}" type="presParOf" srcId="{7B07F85B-184D-4757-914B-3A3561253CB6}" destId="{AB957E62-1FA4-4D37-A0B2-5F115A4A9FA4}" srcOrd="6" destOrd="0" presId="urn:microsoft.com/office/officeart/2005/8/layout/process1"/>
    <dgm:cxn modelId="{02A41CC3-14A4-4BE2-922E-AAC670A888AB}" type="presParOf" srcId="{7B07F85B-184D-4757-914B-3A3561253CB6}" destId="{AA00F522-518A-4C45-8ADB-F5700988C2D3}" srcOrd="7" destOrd="0" presId="urn:microsoft.com/office/officeart/2005/8/layout/process1"/>
    <dgm:cxn modelId="{37ABBACC-7C0B-483B-8421-0519A24296CA}" type="presParOf" srcId="{AA00F522-518A-4C45-8ADB-F5700988C2D3}" destId="{6D74913C-E5E6-4DA8-8302-4AA82B0180E1}" srcOrd="0" destOrd="0" presId="urn:microsoft.com/office/officeart/2005/8/layout/process1"/>
    <dgm:cxn modelId="{A19CAB2A-7A46-4BED-A02C-EF4AF152A69A}" type="presParOf" srcId="{7B07F85B-184D-4757-914B-3A3561253CB6}" destId="{587E035F-4D52-4FE7-B792-2E3827B86FB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8441" y="0"/>
          <a:ext cx="2523024" cy="1115002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noProof="0" dirty="0" smtClean="0"/>
            <a:t>Out-Of-Scope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noProof="0" dirty="0" smtClean="0"/>
            <a:t>Finance &amp; Admin</a:t>
          </a:r>
        </a:p>
      </dsp:txBody>
      <dsp:txXfrm>
        <a:off x="41098" y="32657"/>
        <a:ext cx="2457710" cy="1049688"/>
      </dsp:txXfrm>
    </dsp:sp>
    <dsp:sp modelId="{84646E5E-664E-46DF-B09A-7B05F821F269}">
      <dsp:nvSpPr>
        <dsp:cNvPr id="0" name=""/>
        <dsp:cNvSpPr/>
      </dsp:nvSpPr>
      <dsp:spPr>
        <a:xfrm>
          <a:off x="2802237" y="300065"/>
          <a:ext cx="534881" cy="6257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100" kern="1200"/>
        </a:p>
      </dsp:txBody>
      <dsp:txXfrm>
        <a:off x="2802237" y="425207"/>
        <a:ext cx="374417" cy="375426"/>
      </dsp:txXfrm>
    </dsp:sp>
    <dsp:sp modelId="{3451C6C4-6A3A-40E2-B941-BDEEADE2A7D4}">
      <dsp:nvSpPr>
        <dsp:cNvPr id="0" name=""/>
        <dsp:cNvSpPr/>
      </dsp:nvSpPr>
      <dsp:spPr>
        <a:xfrm>
          <a:off x="3540675" y="0"/>
          <a:ext cx="2523024" cy="1115002"/>
        </a:xfrm>
        <a:prstGeom prst="roundRect">
          <a:avLst>
            <a:gd name="adj" fmla="val 10000"/>
          </a:avLst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Out-Of- Scope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POC</a:t>
          </a:r>
        </a:p>
      </dsp:txBody>
      <dsp:txXfrm>
        <a:off x="3573332" y="32657"/>
        <a:ext cx="2457710" cy="1049688"/>
      </dsp:txXfrm>
    </dsp:sp>
    <dsp:sp modelId="{41E14910-03D6-46D5-9B91-FB79A380EDC9}">
      <dsp:nvSpPr>
        <dsp:cNvPr id="0" name=""/>
        <dsp:cNvSpPr/>
      </dsp:nvSpPr>
      <dsp:spPr>
        <a:xfrm>
          <a:off x="6316002" y="290829"/>
          <a:ext cx="534881" cy="6257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100" kern="1200"/>
        </a:p>
      </dsp:txBody>
      <dsp:txXfrm>
        <a:off x="6316002" y="415971"/>
        <a:ext cx="374417" cy="375426"/>
      </dsp:txXfrm>
    </dsp:sp>
    <dsp:sp modelId="{C051DCFF-CEB6-4474-85C9-82495DFA768A}">
      <dsp:nvSpPr>
        <dsp:cNvPr id="0" name=""/>
        <dsp:cNvSpPr/>
      </dsp:nvSpPr>
      <dsp:spPr>
        <a:xfrm>
          <a:off x="7072909" y="0"/>
          <a:ext cx="2523024" cy="1115002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In Scope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POC</a:t>
          </a:r>
        </a:p>
      </dsp:txBody>
      <dsp:txXfrm>
        <a:off x="7105566" y="32657"/>
        <a:ext cx="2457710" cy="1049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4689" y="39589"/>
          <a:ext cx="1453787" cy="103582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1.0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Create &amp; Finalize LML</a:t>
          </a:r>
        </a:p>
      </dsp:txBody>
      <dsp:txXfrm>
        <a:off x="35027" y="69927"/>
        <a:ext cx="1393111" cy="975147"/>
      </dsp:txXfrm>
    </dsp:sp>
    <dsp:sp modelId="{84646E5E-664E-46DF-B09A-7B05F821F269}">
      <dsp:nvSpPr>
        <dsp:cNvPr id="0" name=""/>
        <dsp:cNvSpPr/>
      </dsp:nvSpPr>
      <dsp:spPr>
        <a:xfrm>
          <a:off x="1603855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603855" y="449339"/>
        <a:ext cx="215741" cy="216323"/>
      </dsp:txXfrm>
    </dsp:sp>
    <dsp:sp modelId="{7EA4F2B9-E4BF-4534-9285-23B9913CB723}">
      <dsp:nvSpPr>
        <dsp:cNvPr id="0" name=""/>
        <dsp:cNvSpPr/>
      </dsp:nvSpPr>
      <dsp:spPr>
        <a:xfrm>
          <a:off x="2039991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2.0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Confirm Order</a:t>
          </a:r>
        </a:p>
      </dsp:txBody>
      <dsp:txXfrm>
        <a:off x="2070329" y="69927"/>
        <a:ext cx="1393111" cy="975147"/>
      </dsp:txXfrm>
    </dsp:sp>
    <dsp:sp modelId="{D2D9BDCF-D9A2-428B-89CC-1B1851E7A8D6}">
      <dsp:nvSpPr>
        <dsp:cNvPr id="0" name=""/>
        <dsp:cNvSpPr/>
      </dsp:nvSpPr>
      <dsp:spPr>
        <a:xfrm>
          <a:off x="3639157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639157" y="449339"/>
        <a:ext cx="215741" cy="216323"/>
      </dsp:txXfrm>
    </dsp:sp>
    <dsp:sp modelId="{E4442F5E-3F59-4496-9E80-8F1D75B0C763}">
      <dsp:nvSpPr>
        <dsp:cNvPr id="0" name=""/>
        <dsp:cNvSpPr/>
      </dsp:nvSpPr>
      <dsp:spPr>
        <a:xfrm>
          <a:off x="4075293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3.0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Deliver Order</a:t>
          </a:r>
        </a:p>
      </dsp:txBody>
      <dsp:txXfrm>
        <a:off x="4105631" y="69927"/>
        <a:ext cx="1393111" cy="975147"/>
      </dsp:txXfrm>
    </dsp:sp>
    <dsp:sp modelId="{3A045C23-EB27-4C1F-8559-3ED6C6BE8A38}">
      <dsp:nvSpPr>
        <dsp:cNvPr id="0" name=""/>
        <dsp:cNvSpPr/>
      </dsp:nvSpPr>
      <dsp:spPr>
        <a:xfrm>
          <a:off x="5674459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5674459" y="449339"/>
        <a:ext cx="215741" cy="216323"/>
      </dsp:txXfrm>
    </dsp:sp>
    <dsp:sp modelId="{3451C6C4-6A3A-40E2-B941-BDEEADE2A7D4}">
      <dsp:nvSpPr>
        <dsp:cNvPr id="0" name=""/>
        <dsp:cNvSpPr/>
      </dsp:nvSpPr>
      <dsp:spPr>
        <a:xfrm>
          <a:off x="6110596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4.0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(First) Use of Content</a:t>
          </a:r>
        </a:p>
      </dsp:txBody>
      <dsp:txXfrm>
        <a:off x="6140934" y="69927"/>
        <a:ext cx="1393111" cy="975147"/>
      </dsp:txXfrm>
    </dsp:sp>
    <dsp:sp modelId="{41E14910-03D6-46D5-9B91-FB79A380EDC9}">
      <dsp:nvSpPr>
        <dsp:cNvPr id="0" name=""/>
        <dsp:cNvSpPr/>
      </dsp:nvSpPr>
      <dsp:spPr>
        <a:xfrm>
          <a:off x="7709761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7709761" y="449339"/>
        <a:ext cx="215741" cy="216323"/>
      </dsp:txXfrm>
    </dsp:sp>
    <dsp:sp modelId="{C051DCFF-CEB6-4474-85C9-82495DFA768A}">
      <dsp:nvSpPr>
        <dsp:cNvPr id="0" name=""/>
        <dsp:cNvSpPr/>
      </dsp:nvSpPr>
      <dsp:spPr>
        <a:xfrm>
          <a:off x="8145898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5.0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Buy &amp; Use Additional</a:t>
          </a:r>
        </a:p>
      </dsp:txBody>
      <dsp:txXfrm>
        <a:off x="8176236" y="69927"/>
        <a:ext cx="1393111" cy="975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AE24A-0F82-452E-A8A1-7D6B57A0039E}">
      <dsp:nvSpPr>
        <dsp:cNvPr id="0" name=""/>
        <dsp:cNvSpPr/>
      </dsp:nvSpPr>
      <dsp:spPr>
        <a:xfrm>
          <a:off x="4689" y="265850"/>
          <a:ext cx="1453712" cy="872227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No Transaction</a:t>
          </a:r>
          <a:endParaRPr lang="nl-NL" sz="2100" kern="1200" dirty="0"/>
        </a:p>
      </dsp:txBody>
      <dsp:txXfrm>
        <a:off x="30236" y="291397"/>
        <a:ext cx="1402618" cy="821133"/>
      </dsp:txXfrm>
    </dsp:sp>
    <dsp:sp modelId="{3A8B836E-2168-4388-B19E-C33687488C78}">
      <dsp:nvSpPr>
        <dsp:cNvPr id="0" name=""/>
        <dsp:cNvSpPr/>
      </dsp:nvSpPr>
      <dsp:spPr>
        <a:xfrm>
          <a:off x="1603772" y="521703"/>
          <a:ext cx="30818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1603772" y="593807"/>
        <a:ext cx="215730" cy="216312"/>
      </dsp:txXfrm>
    </dsp:sp>
    <dsp:sp modelId="{5B7CF51B-5117-44E0-88FE-4F694BD445D2}">
      <dsp:nvSpPr>
        <dsp:cNvPr id="0" name=""/>
        <dsp:cNvSpPr/>
      </dsp:nvSpPr>
      <dsp:spPr>
        <a:xfrm>
          <a:off x="2039886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Start Transaction</a:t>
          </a:r>
          <a:endParaRPr lang="nl-NL" sz="2100" kern="1200" dirty="0"/>
        </a:p>
      </dsp:txBody>
      <dsp:txXfrm>
        <a:off x="2065433" y="291397"/>
        <a:ext cx="1402618" cy="821133"/>
      </dsp:txXfrm>
    </dsp:sp>
    <dsp:sp modelId="{0C857211-F631-40CF-8D69-84253E826F03}">
      <dsp:nvSpPr>
        <dsp:cNvPr id="0" name=""/>
        <dsp:cNvSpPr/>
      </dsp:nvSpPr>
      <dsp:spPr>
        <a:xfrm rot="56681">
          <a:off x="3639011" y="538629"/>
          <a:ext cx="308361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3639017" y="609970"/>
        <a:ext cx="215853" cy="216312"/>
      </dsp:txXfrm>
    </dsp:sp>
    <dsp:sp modelId="{053221E9-D0DC-4C20-9961-985DE41BB10C}">
      <dsp:nvSpPr>
        <dsp:cNvPr id="0" name=""/>
        <dsp:cNvSpPr/>
      </dsp:nvSpPr>
      <dsp:spPr>
        <a:xfrm>
          <a:off x="4075333" y="299413"/>
          <a:ext cx="1453712" cy="87222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Transaction</a:t>
          </a:r>
          <a:endParaRPr lang="nl-NL" sz="2100" kern="1200" dirty="0"/>
        </a:p>
      </dsp:txBody>
      <dsp:txXfrm>
        <a:off x="4100880" y="324960"/>
        <a:ext cx="1402618" cy="821133"/>
      </dsp:txXfrm>
    </dsp:sp>
    <dsp:sp modelId="{A80E6072-67C1-484F-B1DD-0181C8FCF54C}">
      <dsp:nvSpPr>
        <dsp:cNvPr id="0" name=""/>
        <dsp:cNvSpPr/>
      </dsp:nvSpPr>
      <dsp:spPr>
        <a:xfrm rot="21543305">
          <a:off x="5674333" y="538341"/>
          <a:ext cx="30809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5674339" y="611207"/>
        <a:ext cx="215667" cy="216312"/>
      </dsp:txXfrm>
    </dsp:sp>
    <dsp:sp modelId="{6FBF0640-6190-442E-A2F4-2FF38C293103}">
      <dsp:nvSpPr>
        <dsp:cNvPr id="0" name=""/>
        <dsp:cNvSpPr/>
      </dsp:nvSpPr>
      <dsp:spPr>
        <a:xfrm>
          <a:off x="6110280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End Transaction</a:t>
          </a:r>
          <a:endParaRPr lang="nl-NL" sz="2100" kern="1200" dirty="0"/>
        </a:p>
      </dsp:txBody>
      <dsp:txXfrm>
        <a:off x="6135827" y="291397"/>
        <a:ext cx="1402618" cy="821133"/>
      </dsp:txXfrm>
    </dsp:sp>
    <dsp:sp modelId="{24A4F8AC-9062-4911-ABAF-67E8E4D78376}">
      <dsp:nvSpPr>
        <dsp:cNvPr id="0" name=""/>
        <dsp:cNvSpPr/>
      </dsp:nvSpPr>
      <dsp:spPr>
        <a:xfrm>
          <a:off x="7709363" y="521703"/>
          <a:ext cx="308186" cy="360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600" kern="1200"/>
        </a:p>
      </dsp:txBody>
      <dsp:txXfrm>
        <a:off x="7709363" y="593807"/>
        <a:ext cx="215730" cy="216312"/>
      </dsp:txXfrm>
    </dsp:sp>
    <dsp:sp modelId="{A2C60ACE-602E-4AFC-A65B-020EF2ECAA3E}">
      <dsp:nvSpPr>
        <dsp:cNvPr id="0" name=""/>
        <dsp:cNvSpPr/>
      </dsp:nvSpPr>
      <dsp:spPr>
        <a:xfrm>
          <a:off x="8145477" y="265850"/>
          <a:ext cx="1453712" cy="872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noProof="0" dirty="0" smtClean="0"/>
            <a:t>Additional Transaction</a:t>
          </a:r>
          <a:endParaRPr lang="en-GB" sz="2100" kern="1200" noProof="0" dirty="0"/>
        </a:p>
      </dsp:txBody>
      <dsp:txXfrm>
        <a:off x="8171024" y="291397"/>
        <a:ext cx="1402618" cy="821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F1D7-3E44-45EC-9FBC-11F223D9D883}">
      <dsp:nvSpPr>
        <dsp:cNvPr id="0" name=""/>
        <dsp:cNvSpPr/>
      </dsp:nvSpPr>
      <dsp:spPr>
        <a:xfrm>
          <a:off x="4689" y="39589"/>
          <a:ext cx="1453787" cy="103582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1.0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Create &amp; Finalize LML</a:t>
          </a:r>
        </a:p>
      </dsp:txBody>
      <dsp:txXfrm>
        <a:off x="35027" y="69927"/>
        <a:ext cx="1393111" cy="975147"/>
      </dsp:txXfrm>
    </dsp:sp>
    <dsp:sp modelId="{84646E5E-664E-46DF-B09A-7B05F821F269}">
      <dsp:nvSpPr>
        <dsp:cNvPr id="0" name=""/>
        <dsp:cNvSpPr/>
      </dsp:nvSpPr>
      <dsp:spPr>
        <a:xfrm>
          <a:off x="1603855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603855" y="449339"/>
        <a:ext cx="215741" cy="216323"/>
      </dsp:txXfrm>
    </dsp:sp>
    <dsp:sp modelId="{7EA4F2B9-E4BF-4534-9285-23B9913CB723}">
      <dsp:nvSpPr>
        <dsp:cNvPr id="0" name=""/>
        <dsp:cNvSpPr/>
      </dsp:nvSpPr>
      <dsp:spPr>
        <a:xfrm>
          <a:off x="2039991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2.0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Confirm Order</a:t>
          </a:r>
        </a:p>
      </dsp:txBody>
      <dsp:txXfrm>
        <a:off x="2070329" y="69927"/>
        <a:ext cx="1393111" cy="975147"/>
      </dsp:txXfrm>
    </dsp:sp>
    <dsp:sp modelId="{D2D9BDCF-D9A2-428B-89CC-1B1851E7A8D6}">
      <dsp:nvSpPr>
        <dsp:cNvPr id="0" name=""/>
        <dsp:cNvSpPr/>
      </dsp:nvSpPr>
      <dsp:spPr>
        <a:xfrm>
          <a:off x="3639157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639157" y="449339"/>
        <a:ext cx="215741" cy="216323"/>
      </dsp:txXfrm>
    </dsp:sp>
    <dsp:sp modelId="{E4442F5E-3F59-4496-9E80-8F1D75B0C763}">
      <dsp:nvSpPr>
        <dsp:cNvPr id="0" name=""/>
        <dsp:cNvSpPr/>
      </dsp:nvSpPr>
      <dsp:spPr>
        <a:xfrm>
          <a:off x="4075293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3.0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Deliver Order</a:t>
          </a:r>
        </a:p>
      </dsp:txBody>
      <dsp:txXfrm>
        <a:off x="4105631" y="69927"/>
        <a:ext cx="1393111" cy="975147"/>
      </dsp:txXfrm>
    </dsp:sp>
    <dsp:sp modelId="{3A045C23-EB27-4C1F-8559-3ED6C6BE8A38}">
      <dsp:nvSpPr>
        <dsp:cNvPr id="0" name=""/>
        <dsp:cNvSpPr/>
      </dsp:nvSpPr>
      <dsp:spPr>
        <a:xfrm>
          <a:off x="5674459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5674459" y="449339"/>
        <a:ext cx="215741" cy="216323"/>
      </dsp:txXfrm>
    </dsp:sp>
    <dsp:sp modelId="{3451C6C4-6A3A-40E2-B941-BDEEADE2A7D4}">
      <dsp:nvSpPr>
        <dsp:cNvPr id="0" name=""/>
        <dsp:cNvSpPr/>
      </dsp:nvSpPr>
      <dsp:spPr>
        <a:xfrm>
          <a:off x="6110596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4.0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(First) Use of Content</a:t>
          </a:r>
        </a:p>
      </dsp:txBody>
      <dsp:txXfrm>
        <a:off x="6140934" y="69927"/>
        <a:ext cx="1393111" cy="975147"/>
      </dsp:txXfrm>
    </dsp:sp>
    <dsp:sp modelId="{41E14910-03D6-46D5-9B91-FB79A380EDC9}">
      <dsp:nvSpPr>
        <dsp:cNvPr id="0" name=""/>
        <dsp:cNvSpPr/>
      </dsp:nvSpPr>
      <dsp:spPr>
        <a:xfrm>
          <a:off x="7709761" y="377231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7709761" y="449339"/>
        <a:ext cx="215741" cy="216323"/>
      </dsp:txXfrm>
    </dsp:sp>
    <dsp:sp modelId="{C051DCFF-CEB6-4474-85C9-82495DFA768A}">
      <dsp:nvSpPr>
        <dsp:cNvPr id="0" name=""/>
        <dsp:cNvSpPr/>
      </dsp:nvSpPr>
      <dsp:spPr>
        <a:xfrm>
          <a:off x="8145898" y="39589"/>
          <a:ext cx="1453787" cy="1035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UC 5.0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Buy &amp; Use Additional</a:t>
          </a:r>
        </a:p>
      </dsp:txBody>
      <dsp:txXfrm>
        <a:off x="8176236" y="69927"/>
        <a:ext cx="1393111" cy="975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45B9-2F53-4A6B-B553-54FFBD07BC92}">
      <dsp:nvSpPr>
        <dsp:cNvPr id="0" name=""/>
        <dsp:cNvSpPr/>
      </dsp:nvSpPr>
      <dsp:spPr>
        <a:xfrm>
          <a:off x="4689" y="66528"/>
          <a:ext cx="1453787" cy="1350148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- LML</a:t>
          </a:r>
          <a:endParaRPr lang="nl-NL" sz="1000" kern="1200" dirty="0"/>
        </a:p>
      </dsp:txBody>
      <dsp:txXfrm>
        <a:off x="44233" y="106072"/>
        <a:ext cx="1374699" cy="1271060"/>
      </dsp:txXfrm>
    </dsp:sp>
    <dsp:sp modelId="{7B6B6118-82F5-412A-93FB-FFF0CEB737BF}">
      <dsp:nvSpPr>
        <dsp:cNvPr id="0" name=""/>
        <dsp:cNvSpPr/>
      </dsp:nvSpPr>
      <dsp:spPr>
        <a:xfrm>
          <a:off x="1603855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1603855" y="633441"/>
        <a:ext cx="215741" cy="216323"/>
      </dsp:txXfrm>
    </dsp:sp>
    <dsp:sp modelId="{0034DA3A-1245-474A-ADF4-94ECADB05BC0}">
      <dsp:nvSpPr>
        <dsp:cNvPr id="0" name=""/>
        <dsp:cNvSpPr/>
      </dsp:nvSpPr>
      <dsp:spPr>
        <a:xfrm>
          <a:off x="2039991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LML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Shopping Basket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Sales Order Confirmation</a:t>
          </a:r>
          <a:endParaRPr lang="en-GB" sz="1000" kern="1200" noProof="0" dirty="0"/>
        </a:p>
      </dsp:txBody>
      <dsp:txXfrm>
        <a:off x="2079535" y="106072"/>
        <a:ext cx="1374699" cy="1271060"/>
      </dsp:txXfrm>
    </dsp:sp>
    <dsp:sp modelId="{1193E14C-19B5-4ED0-AB08-D8AD961E4F10}">
      <dsp:nvSpPr>
        <dsp:cNvPr id="0" name=""/>
        <dsp:cNvSpPr/>
      </dsp:nvSpPr>
      <dsp:spPr>
        <a:xfrm>
          <a:off x="3639158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3639158" y="633441"/>
        <a:ext cx="215741" cy="216323"/>
      </dsp:txXfrm>
    </dsp:sp>
    <dsp:sp modelId="{645FE75B-766E-4E24-85C8-240EA6D6FA89}">
      <dsp:nvSpPr>
        <dsp:cNvPr id="0" name=""/>
        <dsp:cNvSpPr/>
      </dsp:nvSpPr>
      <dsp:spPr>
        <a:xfrm>
          <a:off x="4075294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Fulfilment Order(s)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Packing Slip (Folio)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Fulfilment Update LMS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Fulfilment Update LA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Entitlement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Entitlement Update LMS</a:t>
          </a:r>
        </a:p>
      </dsp:txBody>
      <dsp:txXfrm>
        <a:off x="4114838" y="106072"/>
        <a:ext cx="1374699" cy="1271060"/>
      </dsp:txXfrm>
    </dsp:sp>
    <dsp:sp modelId="{D737B6DB-40DA-4F43-BF1F-91F9BDA6B8C5}">
      <dsp:nvSpPr>
        <dsp:cNvPr id="0" name=""/>
        <dsp:cNvSpPr/>
      </dsp:nvSpPr>
      <dsp:spPr>
        <a:xfrm>
          <a:off x="5674460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5674460" y="633441"/>
        <a:ext cx="215741" cy="216323"/>
      </dsp:txXfrm>
    </dsp:sp>
    <dsp:sp modelId="{AB957E62-1FA4-4D37-A0B2-5F115A4A9FA4}">
      <dsp:nvSpPr>
        <dsp:cNvPr id="0" name=""/>
        <dsp:cNvSpPr/>
      </dsp:nvSpPr>
      <dsp:spPr>
        <a:xfrm>
          <a:off x="6110596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Entitlement Control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Sales Invoice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noProof="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- (Buyer) Payment (Confirmation)</a:t>
          </a:r>
        </a:p>
      </dsp:txBody>
      <dsp:txXfrm>
        <a:off x="6150140" y="106072"/>
        <a:ext cx="1374699" cy="1271060"/>
      </dsp:txXfrm>
    </dsp:sp>
    <dsp:sp modelId="{AA00F522-518A-4C45-8ADB-F5700988C2D3}">
      <dsp:nvSpPr>
        <dsp:cNvPr id="0" name=""/>
        <dsp:cNvSpPr/>
      </dsp:nvSpPr>
      <dsp:spPr>
        <a:xfrm>
          <a:off x="7709762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/>
        </a:p>
      </dsp:txBody>
      <dsp:txXfrm>
        <a:off x="7709762" y="633441"/>
        <a:ext cx="215741" cy="216323"/>
      </dsp:txXfrm>
    </dsp:sp>
    <dsp:sp modelId="{587E035F-4D52-4FE7-B792-2E3827B86FB5}">
      <dsp:nvSpPr>
        <dsp:cNvPr id="0" name=""/>
        <dsp:cNvSpPr/>
      </dsp:nvSpPr>
      <dsp:spPr>
        <a:xfrm>
          <a:off x="8145898" y="66528"/>
          <a:ext cx="1453787" cy="1350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See UC 3.0 &amp; 4.0</a:t>
          </a:r>
          <a:endParaRPr lang="nl-NL" sz="1000" kern="1200" dirty="0"/>
        </a:p>
      </dsp:txBody>
      <dsp:txXfrm>
        <a:off x="8185442" y="106072"/>
        <a:ext cx="1374699" cy="12710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D45B9-2F53-4A6B-B553-54FFBD07BC92}">
      <dsp:nvSpPr>
        <dsp:cNvPr id="0" name=""/>
        <dsp:cNvSpPr/>
      </dsp:nvSpPr>
      <dsp:spPr>
        <a:xfrm>
          <a:off x="2" y="1"/>
          <a:ext cx="1453787" cy="1437993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LMC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Teacher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Agent (MP)</a:t>
          </a:r>
          <a:endParaRPr lang="nl-NL" sz="1100" kern="1200" dirty="0"/>
        </a:p>
      </dsp:txBody>
      <dsp:txXfrm>
        <a:off x="42119" y="42118"/>
        <a:ext cx="1369553" cy="1353759"/>
      </dsp:txXfrm>
    </dsp:sp>
    <dsp:sp modelId="{7B6B6118-82F5-412A-93FB-FFF0CEB737BF}">
      <dsp:nvSpPr>
        <dsp:cNvPr id="0" name=""/>
        <dsp:cNvSpPr/>
      </dsp:nvSpPr>
      <dsp:spPr>
        <a:xfrm rot="38092">
          <a:off x="1600330" y="550128"/>
          <a:ext cx="310706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1600333" y="621720"/>
        <a:ext cx="217494" cy="216323"/>
      </dsp:txXfrm>
    </dsp:sp>
    <dsp:sp modelId="{0034DA3A-1245-474A-ADF4-94ECADB05BC0}">
      <dsp:nvSpPr>
        <dsp:cNvPr id="0" name=""/>
        <dsp:cNvSpPr/>
      </dsp:nvSpPr>
      <dsp:spPr>
        <a:xfrm>
          <a:off x="2039991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 smtClean="0"/>
            <a:t>LMC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 smtClean="0"/>
            <a:t>Sales Agent (MP)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noProof="0" dirty="0" smtClean="0"/>
            <a:t>Buyer/User</a:t>
          </a:r>
          <a:endParaRPr lang="en-GB" sz="1100" kern="1200" noProof="0" dirty="0"/>
        </a:p>
      </dsp:txBody>
      <dsp:txXfrm>
        <a:off x="2082108" y="64723"/>
        <a:ext cx="1369553" cy="1353759"/>
      </dsp:txXfrm>
    </dsp:sp>
    <dsp:sp modelId="{1193E14C-19B5-4ED0-AB08-D8AD961E4F10}">
      <dsp:nvSpPr>
        <dsp:cNvPr id="0" name=""/>
        <dsp:cNvSpPr/>
      </dsp:nvSpPr>
      <dsp:spPr>
        <a:xfrm>
          <a:off x="3639158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3639158" y="633441"/>
        <a:ext cx="215741" cy="216323"/>
      </dsp:txXfrm>
    </dsp:sp>
    <dsp:sp modelId="{645FE75B-766E-4E24-85C8-240EA6D6FA89}">
      <dsp:nvSpPr>
        <dsp:cNvPr id="0" name=""/>
        <dsp:cNvSpPr/>
      </dsp:nvSpPr>
      <dsp:spPr>
        <a:xfrm>
          <a:off x="4075294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Agent (MP)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Fulfilment Agent (MP)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LMS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LA Provider</a:t>
          </a:r>
          <a:endParaRPr lang="nl-NL" sz="1100" kern="1200" dirty="0"/>
        </a:p>
      </dsp:txBody>
      <dsp:txXfrm>
        <a:off x="4117411" y="64723"/>
        <a:ext cx="1369553" cy="1353759"/>
      </dsp:txXfrm>
    </dsp:sp>
    <dsp:sp modelId="{D737B6DB-40DA-4F43-BF1F-91F9BDA6B8C5}">
      <dsp:nvSpPr>
        <dsp:cNvPr id="0" name=""/>
        <dsp:cNvSpPr/>
      </dsp:nvSpPr>
      <dsp:spPr>
        <a:xfrm>
          <a:off x="5674460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5674460" y="633441"/>
        <a:ext cx="215741" cy="216323"/>
      </dsp:txXfrm>
    </dsp:sp>
    <dsp:sp modelId="{AB957E62-1FA4-4D37-A0B2-5F115A4A9FA4}">
      <dsp:nvSpPr>
        <dsp:cNvPr id="0" name=""/>
        <dsp:cNvSpPr/>
      </dsp:nvSpPr>
      <dsp:spPr>
        <a:xfrm>
          <a:off x="6110596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User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</a:t>
          </a:r>
          <a:r>
            <a:rPr lang="nl-NL" sz="1100" kern="1200" dirty="0" err="1" smtClean="0"/>
            <a:t>Material</a:t>
          </a:r>
          <a:r>
            <a:rPr lang="nl-NL" sz="1100" kern="1200" dirty="0" smtClean="0"/>
            <a:t>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Management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Agent (MP)</a:t>
          </a:r>
        </a:p>
      </dsp:txBody>
      <dsp:txXfrm>
        <a:off x="6152713" y="64723"/>
        <a:ext cx="1369553" cy="1353759"/>
      </dsp:txXfrm>
    </dsp:sp>
    <dsp:sp modelId="{AA00F522-518A-4C45-8ADB-F5700988C2D3}">
      <dsp:nvSpPr>
        <dsp:cNvPr id="0" name=""/>
        <dsp:cNvSpPr/>
      </dsp:nvSpPr>
      <dsp:spPr>
        <a:xfrm>
          <a:off x="7709762" y="561333"/>
          <a:ext cx="308202" cy="360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900" kern="1200"/>
        </a:p>
      </dsp:txBody>
      <dsp:txXfrm>
        <a:off x="7709762" y="633441"/>
        <a:ext cx="215741" cy="216323"/>
      </dsp:txXfrm>
    </dsp:sp>
    <dsp:sp modelId="{587E035F-4D52-4FE7-B792-2E3827B86FB5}">
      <dsp:nvSpPr>
        <dsp:cNvPr id="0" name=""/>
        <dsp:cNvSpPr/>
      </dsp:nvSpPr>
      <dsp:spPr>
        <a:xfrm>
          <a:off x="8145898" y="22606"/>
          <a:ext cx="1453787" cy="1437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User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Sales Agent (MP)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Fulfilment Agent (MP)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Management Provider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Learning Applications Provider</a:t>
          </a:r>
          <a:endParaRPr lang="nl-NL" sz="1100" kern="1200" dirty="0"/>
        </a:p>
      </dsp:txBody>
      <dsp:txXfrm>
        <a:off x="8188015" y="64723"/>
        <a:ext cx="1369553" cy="1353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issues/20" TargetMode="External"/><Relationship Id="rId2" Type="http://schemas.openxmlformats.org/officeDocument/2006/relationships/hyperlink" Target="https://github.com/stichtingsem/functional-overview/issues/19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.untied@ziggo.nl" TargetMode="External"/><Relationship Id="rId3" Type="http://schemas.openxmlformats.org/officeDocument/2006/relationships/hyperlink" Target="mailto:d.wassink@boom.nl" TargetMode="External"/><Relationship Id="rId7" Type="http://schemas.openxmlformats.org/officeDocument/2006/relationships/hyperlink" Target="mailto:edwin.verwoerd@iddinkgroup.com" TargetMode="External"/><Relationship Id="rId2" Type="http://schemas.openxmlformats.org/officeDocument/2006/relationships/hyperlink" Target="mailto:patricia.hoos@malmberg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.Dikkers@topicus.nl" TargetMode="External"/><Relationship Id="rId5" Type="http://schemas.openxmlformats.org/officeDocument/2006/relationships/hyperlink" Target="mailto:Simon.vanhuffelen@thelearningnetwork.nl" TargetMode="External"/><Relationship Id="rId4" Type="http://schemas.openxmlformats.org/officeDocument/2006/relationships/hyperlink" Target="mailto:jerry.plate@iddinkgrou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chtingsem/functional-overview/issues/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issues/13" TargetMode="External"/><Relationship Id="rId2" Type="http://schemas.openxmlformats.org/officeDocument/2006/relationships/hyperlink" Target="https://github.com/stichtingsem/functional-overview/issues/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Halfway Meeting</a:t>
            </a:r>
            <a:br>
              <a:rPr lang="en-GB" sz="4000" dirty="0" smtClean="0"/>
            </a:br>
            <a:r>
              <a:rPr lang="en-GB" sz="4000" dirty="0" smtClean="0"/>
              <a:t>Update Stream Finance &amp; Admin</a:t>
            </a:r>
            <a:endParaRPr lang="en-GB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8-7-2020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Starting Points</a:t>
            </a:r>
            <a:br>
              <a:rPr lang="en-GB" dirty="0" smtClean="0"/>
            </a:br>
            <a:r>
              <a:rPr lang="en-GB" dirty="0" smtClean="0"/>
              <a:t>Identity</a:t>
            </a:r>
            <a:br>
              <a:rPr lang="en-GB" dirty="0" smtClean="0"/>
            </a:br>
            <a:r>
              <a:rPr lang="en-GB" sz="1300" dirty="0" smtClean="0">
                <a:hlinkClick r:id="rId2"/>
              </a:rPr>
              <a:t>https</a:t>
            </a:r>
            <a:r>
              <a:rPr lang="en-GB" sz="1300" dirty="0">
                <a:hlinkClick r:id="rId2"/>
              </a:rPr>
              <a:t>://</a:t>
            </a:r>
            <a:r>
              <a:rPr lang="en-GB" sz="1300" dirty="0" smtClean="0">
                <a:hlinkClick r:id="rId2"/>
              </a:rPr>
              <a:t>github.com/stichtingsem/functional-overview/issues/14</a:t>
            </a:r>
            <a:endParaRPr lang="en-GB" sz="13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6008"/>
          </a:xfrm>
        </p:spPr>
        <p:txBody>
          <a:bodyPr>
            <a:normAutofit/>
          </a:bodyPr>
          <a:lstStyle/>
          <a:p>
            <a:r>
              <a:rPr lang="en-GB" b="1" dirty="0" smtClean="0"/>
              <a:t>(Proposed) decision</a:t>
            </a:r>
          </a:p>
          <a:p>
            <a:pPr lvl="1"/>
            <a:r>
              <a:rPr lang="en-GB" dirty="0" smtClean="0"/>
              <a:t>User ECK-ID </a:t>
            </a:r>
          </a:p>
          <a:p>
            <a:pPr lvl="1"/>
            <a:r>
              <a:rPr lang="en-GB" dirty="0" smtClean="0"/>
              <a:t>School: Digi Delivery ID </a:t>
            </a:r>
            <a:r>
              <a:rPr lang="en-US" dirty="0"/>
              <a:t>(RIO will be evaluated on applicability)</a:t>
            </a:r>
            <a:endParaRPr lang="en-GB" dirty="0" smtClean="0"/>
          </a:p>
          <a:p>
            <a:pPr lvl="1"/>
            <a:r>
              <a:rPr lang="en-GB" dirty="0" smtClean="0"/>
              <a:t>Product: EAN</a:t>
            </a:r>
          </a:p>
        </p:txBody>
      </p:sp>
    </p:spTree>
    <p:extLst>
      <p:ext uri="{BB962C8B-B14F-4D97-AF65-F5344CB8AC3E}">
        <p14:creationId xmlns:p14="http://schemas.microsoft.com/office/powerpoint/2010/main" val="33310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Starting Points</a:t>
            </a:r>
            <a:br>
              <a:rPr lang="en-GB" dirty="0" smtClean="0"/>
            </a:br>
            <a:r>
              <a:rPr lang="en-GB" dirty="0"/>
              <a:t>Bring SIS (LAS) and LML in sync</a:t>
            </a:r>
            <a:br>
              <a:rPr lang="en-GB" dirty="0"/>
            </a:br>
            <a:r>
              <a:rPr lang="nl-NL" sz="1300" dirty="0">
                <a:hlinkClick r:id="rId2"/>
              </a:rPr>
              <a:t>https://</a:t>
            </a:r>
            <a:r>
              <a:rPr lang="nl-NL" sz="1300" dirty="0" smtClean="0">
                <a:hlinkClick r:id="rId2"/>
              </a:rPr>
              <a:t>github.com/stichtingsem/functional-overview/issues/15</a:t>
            </a:r>
            <a:endParaRPr lang="en-GB" sz="13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7621"/>
          </a:xfrm>
        </p:spPr>
        <p:txBody>
          <a:bodyPr>
            <a:normAutofit fontScale="85000" lnSpcReduction="20000"/>
          </a:bodyPr>
          <a:lstStyle/>
          <a:p>
            <a:r>
              <a:rPr lang="en-GB" sz="1900" dirty="0" smtClean="0"/>
              <a:t>School structure (SIS) available in LML?</a:t>
            </a:r>
          </a:p>
          <a:p>
            <a:pPr lvl="1"/>
            <a:r>
              <a:rPr lang="en-GB" sz="1700" dirty="0" smtClean="0"/>
              <a:t>School structure contains the following entities: school, location, pupils, teacher, groups, subjects</a:t>
            </a:r>
          </a:p>
          <a:p>
            <a:r>
              <a:rPr lang="en-GB" sz="1900" dirty="0" smtClean="0"/>
              <a:t>Which entities/data should be available to MP, LA, SA?</a:t>
            </a:r>
          </a:p>
          <a:p>
            <a:r>
              <a:rPr lang="en-GB" sz="2100" b="1" dirty="0" smtClean="0"/>
              <a:t>(Proposed) decision:</a:t>
            </a:r>
          </a:p>
          <a:p>
            <a:pPr lvl="1"/>
            <a:r>
              <a:rPr lang="en-US" sz="1900" dirty="0"/>
              <a:t>SIS (LMS) data will be synced with </a:t>
            </a:r>
            <a:r>
              <a:rPr lang="en-US" sz="1900" dirty="0" smtClean="0"/>
              <a:t>LML</a:t>
            </a:r>
          </a:p>
          <a:p>
            <a:pPr lvl="2"/>
            <a:r>
              <a:rPr lang="en-US" sz="1700" dirty="0" smtClean="0"/>
              <a:t>Boundaries:</a:t>
            </a:r>
          </a:p>
          <a:p>
            <a:pPr lvl="3"/>
            <a:r>
              <a:rPr lang="en-GB" sz="1600" dirty="0"/>
              <a:t>Target binding based on role &gt; minimize </a:t>
            </a:r>
            <a:r>
              <a:rPr lang="en-GB" sz="1600" dirty="0" smtClean="0"/>
              <a:t>data</a:t>
            </a:r>
          </a:p>
          <a:p>
            <a:pPr lvl="3"/>
            <a:r>
              <a:rPr lang="en-GB" sz="1600" dirty="0"/>
              <a:t>School is in control of the accessibility to the entities/data within </a:t>
            </a:r>
            <a:r>
              <a:rPr lang="en-GB" sz="1600" dirty="0" smtClean="0"/>
              <a:t>SIS</a:t>
            </a:r>
            <a:endParaRPr lang="en-US" sz="1500" dirty="0" smtClean="0"/>
          </a:p>
          <a:p>
            <a:pPr lvl="2"/>
            <a:r>
              <a:rPr lang="en-US" sz="1700" dirty="0" smtClean="0"/>
              <a:t>Preparation phase:</a:t>
            </a:r>
          </a:p>
          <a:p>
            <a:pPr lvl="3"/>
            <a:r>
              <a:rPr lang="en-US" sz="1500" dirty="0" smtClean="0"/>
              <a:t>Subjects</a:t>
            </a:r>
          </a:p>
          <a:p>
            <a:pPr lvl="3"/>
            <a:r>
              <a:rPr lang="en-US" sz="1500" dirty="0" smtClean="0"/>
              <a:t>Courses</a:t>
            </a:r>
          </a:p>
          <a:p>
            <a:pPr lvl="2"/>
            <a:r>
              <a:rPr lang="en-US" sz="1700" dirty="0" smtClean="0"/>
              <a:t>Execution phase:</a:t>
            </a:r>
          </a:p>
          <a:p>
            <a:pPr lvl="3"/>
            <a:r>
              <a:rPr lang="en-US" sz="1500" dirty="0" smtClean="0"/>
              <a:t>Forecast (base for entitlement)</a:t>
            </a:r>
            <a:endParaRPr lang="en-GB" sz="1500" dirty="0" smtClean="0"/>
          </a:p>
        </p:txBody>
      </p:sp>
    </p:spTree>
    <p:extLst>
      <p:ext uri="{BB962C8B-B14F-4D97-AF65-F5344CB8AC3E}">
        <p14:creationId xmlns:p14="http://schemas.microsoft.com/office/powerpoint/2010/main" val="29825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Starting Points</a:t>
            </a:r>
            <a:br>
              <a:rPr lang="en-GB" dirty="0" smtClean="0"/>
            </a:br>
            <a:r>
              <a:rPr lang="en-GB" dirty="0"/>
              <a:t>Data reliability and </a:t>
            </a:r>
            <a:r>
              <a:rPr lang="en-GB" dirty="0" smtClean="0"/>
              <a:t>integrity</a:t>
            </a:r>
            <a:br>
              <a:rPr lang="en-GB" dirty="0" smtClean="0"/>
            </a:br>
            <a:r>
              <a:rPr lang="en-GB" sz="1300" dirty="0">
                <a:hlinkClick r:id="rId2"/>
              </a:rPr>
              <a:t>https://</a:t>
            </a:r>
            <a:r>
              <a:rPr lang="en-GB" sz="1300" dirty="0" smtClean="0">
                <a:hlinkClick r:id="rId2"/>
              </a:rPr>
              <a:t>github.com/stichtingsem/functional-overview/issues/16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7621"/>
          </a:xfrm>
        </p:spPr>
        <p:txBody>
          <a:bodyPr>
            <a:normAutofit/>
          </a:bodyPr>
          <a:lstStyle/>
          <a:p>
            <a:r>
              <a:rPr lang="en-GB" sz="1900" dirty="0" smtClean="0"/>
              <a:t>First Time Right</a:t>
            </a:r>
          </a:p>
          <a:p>
            <a:r>
              <a:rPr lang="en-GB" sz="1900" dirty="0" smtClean="0"/>
              <a:t>Access Rights &gt; No distributor filters in licenses/access links? (discussion)</a:t>
            </a:r>
          </a:p>
          <a:p>
            <a:r>
              <a:rPr lang="en-GB" sz="1900" b="1" dirty="0" smtClean="0"/>
              <a:t>(Proposed) decision</a:t>
            </a:r>
          </a:p>
          <a:p>
            <a:pPr lvl="1"/>
            <a:r>
              <a:rPr lang="en-GB" sz="1500" dirty="0" smtClean="0"/>
              <a:t>First Time Right will </a:t>
            </a:r>
            <a:r>
              <a:rPr lang="en-GB" sz="1500" b="1" dirty="0" smtClean="0"/>
              <a:t>not</a:t>
            </a:r>
            <a:r>
              <a:rPr lang="en-GB" sz="1500" dirty="0" smtClean="0"/>
              <a:t> be a principle, but there are (additional) requirements:</a:t>
            </a:r>
          </a:p>
          <a:p>
            <a:pPr lvl="2"/>
            <a:r>
              <a:rPr lang="en-GB" sz="1500" dirty="0"/>
              <a:t>Avoidance of errors and </a:t>
            </a:r>
            <a:r>
              <a:rPr lang="en-GB" sz="1500" dirty="0" smtClean="0"/>
              <a:t>repairs</a:t>
            </a:r>
          </a:p>
          <a:p>
            <a:pPr lvl="3"/>
            <a:r>
              <a:rPr lang="en-GB" sz="1500" dirty="0" smtClean="0"/>
              <a:t>Determine when data is up to date and ready for use (data quality)</a:t>
            </a:r>
          </a:p>
          <a:p>
            <a:pPr lvl="2"/>
            <a:r>
              <a:rPr lang="en-GB" sz="1500" dirty="0" smtClean="0"/>
              <a:t>Updates (LML) will be shared (near) real time</a:t>
            </a:r>
          </a:p>
          <a:p>
            <a:pPr lvl="3"/>
            <a:r>
              <a:rPr lang="en-GB" sz="1500" dirty="0" smtClean="0"/>
              <a:t>It is a dynamic process and updates will prevent errors (and repairs)</a:t>
            </a:r>
          </a:p>
        </p:txBody>
      </p:sp>
    </p:spTree>
    <p:extLst>
      <p:ext uri="{BB962C8B-B14F-4D97-AF65-F5344CB8AC3E}">
        <p14:creationId xmlns:p14="http://schemas.microsoft.com/office/powerpoint/2010/main" val="10490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Appendix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Transaction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3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Ecosystem</a:t>
            </a:r>
            <a:endParaRPr lang="en-GB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03884"/>
              </p:ext>
            </p:extLst>
          </p:nvPr>
        </p:nvGraphicFramePr>
        <p:xfrm>
          <a:off x="1450975" y="2016125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4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Ecosystem</a:t>
            </a:r>
            <a:endParaRPr lang="en-GB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05642"/>
              </p:ext>
            </p:extLst>
          </p:nvPr>
        </p:nvGraphicFramePr>
        <p:xfrm>
          <a:off x="1450975" y="2016125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8655726"/>
              </p:ext>
            </p:extLst>
          </p:nvPr>
        </p:nvGraphicFramePr>
        <p:xfrm>
          <a:off x="1450974" y="3131128"/>
          <a:ext cx="9603879" cy="140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129309" y="2388960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10" name="Tekstvak 9"/>
          <p:cNvSpPr txBox="1"/>
          <p:nvPr/>
        </p:nvSpPr>
        <p:spPr>
          <a:xfrm>
            <a:off x="129309" y="3648426"/>
            <a:ext cx="12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Transaction flow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52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Ecosystem</a:t>
            </a:r>
            <a:endParaRPr lang="en-GB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73493"/>
              </p:ext>
            </p:extLst>
          </p:nvPr>
        </p:nvGraphicFramePr>
        <p:xfrm>
          <a:off x="1450975" y="2016125"/>
          <a:ext cx="9604375" cy="111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73857258"/>
              </p:ext>
            </p:extLst>
          </p:nvPr>
        </p:nvGraphicFramePr>
        <p:xfrm>
          <a:off x="1450477" y="4535056"/>
          <a:ext cx="9604376" cy="148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71852458"/>
              </p:ext>
            </p:extLst>
          </p:nvPr>
        </p:nvGraphicFramePr>
        <p:xfrm>
          <a:off x="1450477" y="3131127"/>
          <a:ext cx="9604376" cy="148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175491" y="2392217"/>
            <a:ext cx="1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175491" y="368806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Roles</a:t>
            </a:r>
            <a:endParaRPr lang="en-GB" dirty="0"/>
          </a:p>
        </p:txBody>
      </p:sp>
      <p:sp>
        <p:nvSpPr>
          <p:cNvPr id="13" name="Tekstvak 12"/>
          <p:cNvSpPr txBox="1"/>
          <p:nvPr/>
        </p:nvSpPr>
        <p:spPr>
          <a:xfrm>
            <a:off x="175491" y="5091993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Entities /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Transaction Within the New Ecosystem</a:t>
            </a:r>
            <a:br>
              <a:rPr lang="en-GB" dirty="0" smtClean="0"/>
            </a:br>
            <a:r>
              <a:rPr lang="en-GB" sz="1800" dirty="0" smtClean="0"/>
              <a:t>Use Case 1.0 – 4.0 (Secondary Education</a:t>
            </a:r>
            <a:r>
              <a:rPr lang="en-GB" sz="1800" dirty="0"/>
              <a:t>)</a:t>
            </a:r>
            <a:br>
              <a:rPr lang="en-GB" sz="1800" dirty="0"/>
            </a:br>
            <a:r>
              <a:rPr lang="en-GB" sz="1300" dirty="0">
                <a:hlinkClick r:id="rId2"/>
              </a:rPr>
              <a:t>https://</a:t>
            </a:r>
            <a:r>
              <a:rPr lang="en-GB" sz="1300" dirty="0" smtClean="0">
                <a:hlinkClick r:id="rId2"/>
              </a:rPr>
              <a:t>github.com/stichtingsem/functional-overview/issues/19</a:t>
            </a:r>
            <a:r>
              <a:rPr lang="en-GB" sz="1300" dirty="0"/>
              <a:t/>
            </a:r>
            <a:br>
              <a:rPr lang="en-GB" sz="1300" dirty="0"/>
            </a:br>
            <a:r>
              <a:rPr lang="en-GB" sz="1300" dirty="0">
                <a:hlinkClick r:id="rId3"/>
              </a:rPr>
              <a:t>https://</a:t>
            </a:r>
            <a:r>
              <a:rPr lang="en-GB" sz="1300" dirty="0" smtClean="0">
                <a:hlinkClick r:id="rId3"/>
              </a:rPr>
              <a:t>github.com/stichtingsem/functional-overview/issues/20</a:t>
            </a:r>
            <a:endParaRPr lang="en-GB" sz="1300" dirty="0"/>
          </a:p>
        </p:txBody>
      </p:sp>
      <p:sp>
        <p:nvSpPr>
          <p:cNvPr id="19" name="Afgeronde rechthoek 18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LML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4079324" y="2087419"/>
            <a:ext cx="1976581" cy="535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Shopping Basket</a:t>
            </a:r>
            <a:endParaRPr lang="nl-NL" dirty="0"/>
          </a:p>
        </p:txBody>
      </p:sp>
      <p:cxnSp>
        <p:nvCxnSpPr>
          <p:cNvPr id="22" name="Rechte verbindingslijn met pijl 21"/>
          <p:cNvCxnSpPr>
            <a:endCxn id="20" idx="1"/>
          </p:cNvCxnSpPr>
          <p:nvPr/>
        </p:nvCxnSpPr>
        <p:spPr>
          <a:xfrm flipV="1">
            <a:off x="3428160" y="2355273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fgeronde rechthoek 22"/>
          <p:cNvSpPr/>
          <p:nvPr/>
        </p:nvSpPr>
        <p:spPr>
          <a:xfrm>
            <a:off x="6707069" y="2087419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Confirmation</a:t>
            </a:r>
            <a:endParaRPr lang="en-GB" dirty="0"/>
          </a:p>
        </p:txBody>
      </p:sp>
      <p:cxnSp>
        <p:nvCxnSpPr>
          <p:cNvPr id="26" name="Rechte verbindingslijn met pijl 25"/>
          <p:cNvCxnSpPr>
            <a:endCxn id="23" idx="1"/>
          </p:cNvCxnSpPr>
          <p:nvPr/>
        </p:nvCxnSpPr>
        <p:spPr>
          <a:xfrm>
            <a:off x="6055905" y="2355273"/>
            <a:ext cx="65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fgeronde rechthoek 26"/>
          <p:cNvSpPr/>
          <p:nvPr/>
        </p:nvSpPr>
        <p:spPr>
          <a:xfrm>
            <a:off x="9334814" y="2087418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Order(s)</a:t>
            </a:r>
            <a:endParaRPr lang="nl-NL" dirty="0"/>
          </a:p>
        </p:txBody>
      </p:sp>
      <p:cxnSp>
        <p:nvCxnSpPr>
          <p:cNvPr id="29" name="Rechte verbindingslijn met pijl 28"/>
          <p:cNvCxnSpPr>
            <a:endCxn id="27" idx="1"/>
          </p:cNvCxnSpPr>
          <p:nvPr/>
        </p:nvCxnSpPr>
        <p:spPr>
          <a:xfrm>
            <a:off x="8683650" y="2355271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Afgeronde rechthoek 29"/>
          <p:cNvSpPr/>
          <p:nvPr/>
        </p:nvSpPr>
        <p:spPr>
          <a:xfrm>
            <a:off x="1451578" y="3375102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LMS</a:t>
            </a:r>
            <a:endParaRPr lang="nl-NL" dirty="0"/>
          </a:p>
        </p:txBody>
      </p:sp>
      <p:cxnSp>
        <p:nvCxnSpPr>
          <p:cNvPr id="35" name="Gebogen verbindingslijn 34"/>
          <p:cNvCxnSpPr>
            <a:stCxn id="27" idx="2"/>
            <a:endCxn id="30" idx="0"/>
          </p:cNvCxnSpPr>
          <p:nvPr/>
        </p:nvCxnSpPr>
        <p:spPr>
          <a:xfrm rot="5400000">
            <a:off x="6005499" y="-942505"/>
            <a:ext cx="751977" cy="78832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/>
          <p:cNvSpPr/>
          <p:nvPr/>
        </p:nvSpPr>
        <p:spPr>
          <a:xfrm>
            <a:off x="9334814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Packing Slip </a:t>
            </a:r>
          </a:p>
        </p:txBody>
      </p:sp>
      <p:cxnSp>
        <p:nvCxnSpPr>
          <p:cNvPr id="41" name="Rechte verbindingslijn met pijl 40"/>
          <p:cNvCxnSpPr>
            <a:stCxn id="27" idx="2"/>
            <a:endCxn id="39" idx="0"/>
          </p:cNvCxnSpPr>
          <p:nvPr/>
        </p:nvCxnSpPr>
        <p:spPr>
          <a:xfrm>
            <a:off x="10323105" y="2623125"/>
            <a:ext cx="0" cy="75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Afgeronde rechthoek 41"/>
          <p:cNvSpPr/>
          <p:nvPr/>
        </p:nvSpPr>
        <p:spPr>
          <a:xfrm>
            <a:off x="4079324" y="3375098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LA</a:t>
            </a:r>
            <a:endParaRPr lang="nl-NL" dirty="0"/>
          </a:p>
        </p:txBody>
      </p:sp>
      <p:cxnSp>
        <p:nvCxnSpPr>
          <p:cNvPr id="44" name="Gebogen verbindingslijn 43"/>
          <p:cNvCxnSpPr>
            <a:stCxn id="27" idx="2"/>
            <a:endCxn id="42" idx="0"/>
          </p:cNvCxnSpPr>
          <p:nvPr/>
        </p:nvCxnSpPr>
        <p:spPr>
          <a:xfrm rot="5400000">
            <a:off x="7319374" y="371366"/>
            <a:ext cx="751973" cy="5255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47"/>
          <p:cNvSpPr/>
          <p:nvPr/>
        </p:nvSpPr>
        <p:spPr>
          <a:xfrm>
            <a:off x="4079324" y="4420721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Entitlement</a:t>
            </a:r>
            <a:endParaRPr lang="en-GB" dirty="0"/>
          </a:p>
        </p:txBody>
      </p:sp>
      <p:cxnSp>
        <p:nvCxnSpPr>
          <p:cNvPr id="50" name="Rechte verbindingslijn met pijl 49"/>
          <p:cNvCxnSpPr>
            <a:endCxn id="48" idx="0"/>
          </p:cNvCxnSpPr>
          <p:nvPr/>
        </p:nvCxnSpPr>
        <p:spPr>
          <a:xfrm>
            <a:off x="5067614" y="3910805"/>
            <a:ext cx="1" cy="5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fgeronde rechthoek 50"/>
          <p:cNvSpPr/>
          <p:nvPr/>
        </p:nvSpPr>
        <p:spPr>
          <a:xfrm>
            <a:off x="1451578" y="4420720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Entitlement Update LMS</a:t>
            </a:r>
            <a:endParaRPr lang="en-GB" dirty="0"/>
          </a:p>
        </p:txBody>
      </p:sp>
      <p:cxnSp>
        <p:nvCxnSpPr>
          <p:cNvPr id="54" name="Rechte verbindingslijn met pijl 53"/>
          <p:cNvCxnSpPr>
            <a:stCxn id="48" idx="1"/>
            <a:endCxn id="51" idx="3"/>
          </p:cNvCxnSpPr>
          <p:nvPr/>
        </p:nvCxnSpPr>
        <p:spPr>
          <a:xfrm flipH="1" flipV="1">
            <a:off x="3428159" y="4688574"/>
            <a:ext cx="65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fgeronde rechthoek 55"/>
          <p:cNvSpPr/>
          <p:nvPr/>
        </p:nvSpPr>
        <p:spPr>
          <a:xfrm>
            <a:off x="1451577" y="5464146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Update LMS</a:t>
            </a:r>
            <a:endParaRPr lang="nl-NL" dirty="0"/>
          </a:p>
        </p:txBody>
      </p:sp>
      <p:cxnSp>
        <p:nvCxnSpPr>
          <p:cNvPr id="58" name="Rechte verbindingslijn met pijl 57"/>
          <p:cNvCxnSpPr>
            <a:endCxn id="56" idx="0"/>
          </p:cNvCxnSpPr>
          <p:nvPr/>
        </p:nvCxnSpPr>
        <p:spPr>
          <a:xfrm>
            <a:off x="2439867" y="4956427"/>
            <a:ext cx="1" cy="5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4079324" y="5464145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Entitlement</a:t>
            </a:r>
            <a:r>
              <a:rPr lang="nl-NL" dirty="0" smtClean="0"/>
              <a:t> (Control)</a:t>
            </a:r>
            <a:endParaRPr lang="nl-NL" dirty="0"/>
          </a:p>
        </p:txBody>
      </p:sp>
      <p:cxnSp>
        <p:nvCxnSpPr>
          <p:cNvPr id="61" name="Rechte verbindingslijn met pijl 60"/>
          <p:cNvCxnSpPr>
            <a:stCxn id="56" idx="3"/>
            <a:endCxn id="59" idx="1"/>
          </p:cNvCxnSpPr>
          <p:nvPr/>
        </p:nvCxnSpPr>
        <p:spPr>
          <a:xfrm flipV="1">
            <a:off x="3428158" y="5731999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fgeronde rechthoek 62"/>
          <p:cNvSpPr/>
          <p:nvPr/>
        </p:nvSpPr>
        <p:spPr>
          <a:xfrm>
            <a:off x="6707069" y="5461943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Usage Confirmation</a:t>
            </a:r>
            <a:endParaRPr lang="en-GB" dirty="0"/>
          </a:p>
        </p:txBody>
      </p:sp>
      <p:cxnSp>
        <p:nvCxnSpPr>
          <p:cNvPr id="65" name="Rechte verbindingslijn met pijl 64"/>
          <p:cNvCxnSpPr>
            <a:stCxn id="59" idx="3"/>
            <a:endCxn id="63" idx="1"/>
          </p:cNvCxnSpPr>
          <p:nvPr/>
        </p:nvCxnSpPr>
        <p:spPr>
          <a:xfrm flipV="1">
            <a:off x="6055905" y="5729797"/>
            <a:ext cx="651164" cy="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65"/>
          <p:cNvSpPr/>
          <p:nvPr/>
        </p:nvSpPr>
        <p:spPr>
          <a:xfrm>
            <a:off x="9334814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Invoice</a:t>
            </a:r>
            <a:endParaRPr lang="en-GB" dirty="0"/>
          </a:p>
        </p:txBody>
      </p:sp>
      <p:cxnSp>
        <p:nvCxnSpPr>
          <p:cNvPr id="68" name="Rechte verbindingslijn met pijl 67"/>
          <p:cNvCxnSpPr>
            <a:endCxn id="66" idx="0"/>
          </p:cNvCxnSpPr>
          <p:nvPr/>
        </p:nvCxnSpPr>
        <p:spPr>
          <a:xfrm>
            <a:off x="10323104" y="3910803"/>
            <a:ext cx="1" cy="5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Afgeronde rechthoek 69"/>
          <p:cNvSpPr/>
          <p:nvPr/>
        </p:nvSpPr>
        <p:spPr>
          <a:xfrm>
            <a:off x="9334814" y="546194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Payment</a:t>
            </a:r>
            <a:endParaRPr lang="en-GB" dirty="0"/>
          </a:p>
        </p:txBody>
      </p:sp>
      <p:cxnSp>
        <p:nvCxnSpPr>
          <p:cNvPr id="76" name="Gebogen verbindingslijn 75"/>
          <p:cNvCxnSpPr>
            <a:stCxn id="63" idx="3"/>
            <a:endCxn id="66" idx="1"/>
          </p:cNvCxnSpPr>
          <p:nvPr/>
        </p:nvCxnSpPr>
        <p:spPr>
          <a:xfrm flipV="1">
            <a:off x="8683650" y="4688574"/>
            <a:ext cx="651164" cy="104122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endCxn id="70" idx="0"/>
          </p:cNvCxnSpPr>
          <p:nvPr/>
        </p:nvCxnSpPr>
        <p:spPr>
          <a:xfrm>
            <a:off x="10323104" y="4956427"/>
            <a:ext cx="1" cy="50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bogen verbindingslijn 3"/>
          <p:cNvCxnSpPr>
            <a:stCxn id="63" idx="3"/>
            <a:endCxn id="39" idx="1"/>
          </p:cNvCxnSpPr>
          <p:nvPr/>
        </p:nvCxnSpPr>
        <p:spPr>
          <a:xfrm flipV="1">
            <a:off x="8683650" y="3642956"/>
            <a:ext cx="651164" cy="20868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/>
        </p:nvSpPr>
        <p:spPr>
          <a:xfrm>
            <a:off x="1455948" y="-33134"/>
            <a:ext cx="8867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8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959371" cy="104923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Transaction Within the New Ecosystem</a:t>
            </a:r>
            <a:br>
              <a:rPr lang="en-GB" dirty="0" smtClean="0"/>
            </a:br>
            <a:r>
              <a:rPr lang="en-GB" dirty="0"/>
              <a:t>Use Case 1.0 – </a:t>
            </a:r>
            <a:r>
              <a:rPr lang="en-GB" dirty="0" smtClean="0"/>
              <a:t>4.0 (</a:t>
            </a:r>
            <a:r>
              <a:rPr lang="en-GB" dirty="0"/>
              <a:t>Vocational </a:t>
            </a:r>
            <a:r>
              <a:rPr lang="en-GB" dirty="0" smtClean="0"/>
              <a:t>Education – Pre-Paid)</a:t>
            </a:r>
            <a:endParaRPr lang="en-GB" dirty="0"/>
          </a:p>
        </p:txBody>
      </p:sp>
      <p:sp>
        <p:nvSpPr>
          <p:cNvPr id="19" name="Afgeronde rechthoek 18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LML / Webshop / </a:t>
            </a:r>
            <a:r>
              <a:rPr lang="nl-NL" dirty="0" err="1" smtClean="0"/>
              <a:t>Catalog</a:t>
            </a:r>
            <a:endParaRPr lang="nl-NL" dirty="0"/>
          </a:p>
        </p:txBody>
      </p:sp>
      <p:cxnSp>
        <p:nvCxnSpPr>
          <p:cNvPr id="22" name="Rechte verbindingslijn met pijl 21"/>
          <p:cNvCxnSpPr>
            <a:endCxn id="69" idx="1"/>
          </p:cNvCxnSpPr>
          <p:nvPr/>
        </p:nvCxnSpPr>
        <p:spPr>
          <a:xfrm flipV="1">
            <a:off x="3428160" y="2354071"/>
            <a:ext cx="651155" cy="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fgeronde rechthoek 22"/>
          <p:cNvSpPr/>
          <p:nvPr/>
        </p:nvSpPr>
        <p:spPr>
          <a:xfrm>
            <a:off x="9334813" y="2085148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Payment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4079316" y="3169626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Order(s)</a:t>
            </a:r>
            <a:endParaRPr lang="nl-NL" dirty="0"/>
          </a:p>
        </p:txBody>
      </p:sp>
      <p:sp>
        <p:nvSpPr>
          <p:cNvPr id="30" name="Afgeronde rechthoek 29"/>
          <p:cNvSpPr/>
          <p:nvPr/>
        </p:nvSpPr>
        <p:spPr>
          <a:xfrm>
            <a:off x="1451578" y="4257955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LMS</a:t>
            </a:r>
            <a:endParaRPr lang="nl-NL" dirty="0"/>
          </a:p>
        </p:txBody>
      </p:sp>
      <p:sp>
        <p:nvSpPr>
          <p:cNvPr id="39" name="Afgeronde rechthoek 38"/>
          <p:cNvSpPr/>
          <p:nvPr/>
        </p:nvSpPr>
        <p:spPr>
          <a:xfrm>
            <a:off x="9334814" y="425795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Packing</a:t>
            </a:r>
            <a:r>
              <a:rPr lang="nl-NL" dirty="0" smtClean="0"/>
              <a:t> Slip </a:t>
            </a:r>
          </a:p>
        </p:txBody>
      </p:sp>
      <p:sp>
        <p:nvSpPr>
          <p:cNvPr id="42" name="Afgeronde rechthoek 41"/>
          <p:cNvSpPr/>
          <p:nvPr/>
        </p:nvSpPr>
        <p:spPr>
          <a:xfrm>
            <a:off x="4079324" y="4257951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LA</a:t>
            </a:r>
            <a:endParaRPr lang="nl-NL" dirty="0"/>
          </a:p>
        </p:txBody>
      </p:sp>
      <p:sp>
        <p:nvSpPr>
          <p:cNvPr id="48" name="Afgeronde rechthoek 47"/>
          <p:cNvSpPr/>
          <p:nvPr/>
        </p:nvSpPr>
        <p:spPr>
          <a:xfrm>
            <a:off x="6707066" y="4257949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Entitlement</a:t>
            </a:r>
            <a:endParaRPr lang="nl-NL" dirty="0"/>
          </a:p>
        </p:txBody>
      </p:sp>
      <p:cxnSp>
        <p:nvCxnSpPr>
          <p:cNvPr id="50" name="Rechte verbindingslijn met pijl 49"/>
          <p:cNvCxnSpPr>
            <a:stCxn id="42" idx="3"/>
            <a:endCxn id="48" idx="1"/>
          </p:cNvCxnSpPr>
          <p:nvPr/>
        </p:nvCxnSpPr>
        <p:spPr>
          <a:xfrm flipV="1">
            <a:off x="6055905" y="4525803"/>
            <a:ext cx="65116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fgeronde rechthoek 50"/>
          <p:cNvSpPr/>
          <p:nvPr/>
        </p:nvSpPr>
        <p:spPr>
          <a:xfrm>
            <a:off x="1451577" y="5336793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Entitlement</a:t>
            </a:r>
            <a:r>
              <a:rPr lang="nl-NL" dirty="0" smtClean="0"/>
              <a:t> Update LMS</a:t>
            </a:r>
            <a:endParaRPr lang="nl-NL" dirty="0"/>
          </a:p>
        </p:txBody>
      </p:sp>
      <p:sp>
        <p:nvSpPr>
          <p:cNvPr id="56" name="Afgeronde rechthoek 55"/>
          <p:cNvSpPr/>
          <p:nvPr/>
        </p:nvSpPr>
        <p:spPr>
          <a:xfrm>
            <a:off x="4079317" y="5336793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Update LMS</a:t>
            </a:r>
            <a:endParaRPr lang="nl-NL" dirty="0"/>
          </a:p>
        </p:txBody>
      </p:sp>
      <p:sp>
        <p:nvSpPr>
          <p:cNvPr id="59" name="Afgeronde rechthoek 58"/>
          <p:cNvSpPr/>
          <p:nvPr/>
        </p:nvSpPr>
        <p:spPr>
          <a:xfrm>
            <a:off x="6707065" y="5337404"/>
            <a:ext cx="1976581" cy="53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Access (Control)</a:t>
            </a:r>
            <a:endParaRPr lang="nl-NL" dirty="0"/>
          </a:p>
        </p:txBody>
      </p:sp>
      <p:cxnSp>
        <p:nvCxnSpPr>
          <p:cNvPr id="61" name="Rechte verbindingslijn met pijl 60"/>
          <p:cNvCxnSpPr>
            <a:stCxn id="56" idx="3"/>
            <a:endCxn id="59" idx="1"/>
          </p:cNvCxnSpPr>
          <p:nvPr/>
        </p:nvCxnSpPr>
        <p:spPr>
          <a:xfrm flipV="1">
            <a:off x="6055900" y="5587033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65"/>
          <p:cNvSpPr/>
          <p:nvPr/>
        </p:nvSpPr>
        <p:spPr>
          <a:xfrm>
            <a:off x="9334813" y="5342914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Invoice</a:t>
            </a:r>
            <a:endParaRPr lang="nl-NL" dirty="0"/>
          </a:p>
        </p:txBody>
      </p:sp>
      <p:cxnSp>
        <p:nvCxnSpPr>
          <p:cNvPr id="68" name="Rechte verbindingslijn met pijl 67"/>
          <p:cNvCxnSpPr>
            <a:endCxn id="66" idx="0"/>
          </p:cNvCxnSpPr>
          <p:nvPr/>
        </p:nvCxnSpPr>
        <p:spPr>
          <a:xfrm>
            <a:off x="10323104" y="4793656"/>
            <a:ext cx="0" cy="5492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Afgeronde rechthoek 69"/>
          <p:cNvSpPr/>
          <p:nvPr/>
        </p:nvSpPr>
        <p:spPr>
          <a:xfrm>
            <a:off x="9334813" y="3169626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Order </a:t>
            </a:r>
            <a:r>
              <a:rPr lang="nl-NL" dirty="0" err="1" smtClean="0"/>
              <a:t>Confirmation</a:t>
            </a:r>
            <a:endParaRPr lang="nl-NL" dirty="0"/>
          </a:p>
        </p:txBody>
      </p:sp>
      <p:cxnSp>
        <p:nvCxnSpPr>
          <p:cNvPr id="12" name="Gebogen verbindingslijn 11"/>
          <p:cNvCxnSpPr>
            <a:stCxn id="27" idx="2"/>
            <a:endCxn id="30" idx="0"/>
          </p:cNvCxnSpPr>
          <p:nvPr/>
        </p:nvCxnSpPr>
        <p:spPr>
          <a:xfrm rot="5400000">
            <a:off x="3477427" y="2667775"/>
            <a:ext cx="552622" cy="2627738"/>
          </a:xfrm>
          <a:prstGeom prst="bentConnector3">
            <a:avLst>
              <a:gd name="adj1" fmla="val 50000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1455948" y="-33134"/>
            <a:ext cx="8867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2" name="Rechte verbindingslijn met pijl 51"/>
          <p:cNvCxnSpPr>
            <a:stCxn id="27" idx="2"/>
            <a:endCxn id="42" idx="0"/>
          </p:cNvCxnSpPr>
          <p:nvPr/>
        </p:nvCxnSpPr>
        <p:spPr>
          <a:xfrm>
            <a:off x="5067607" y="3705333"/>
            <a:ext cx="8" cy="55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70" idx="1"/>
            <a:endCxn id="27" idx="3"/>
          </p:cNvCxnSpPr>
          <p:nvPr/>
        </p:nvCxnSpPr>
        <p:spPr>
          <a:xfrm flipH="1">
            <a:off x="6055897" y="3437480"/>
            <a:ext cx="3278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stCxn id="23" idx="2"/>
            <a:endCxn id="70" idx="0"/>
          </p:cNvCxnSpPr>
          <p:nvPr/>
        </p:nvCxnSpPr>
        <p:spPr>
          <a:xfrm>
            <a:off x="10323104" y="2620855"/>
            <a:ext cx="0" cy="5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>
            <a:stCxn id="70" idx="2"/>
            <a:endCxn id="39" idx="0"/>
          </p:cNvCxnSpPr>
          <p:nvPr/>
        </p:nvCxnSpPr>
        <p:spPr>
          <a:xfrm>
            <a:off x="10323104" y="3705333"/>
            <a:ext cx="1" cy="5526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Afgeronde rechthoek 68"/>
          <p:cNvSpPr/>
          <p:nvPr/>
        </p:nvSpPr>
        <p:spPr>
          <a:xfrm>
            <a:off x="4079315" y="2086217"/>
            <a:ext cx="1976581" cy="535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Shopping Basket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6707051" y="2086217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Payment Options</a:t>
            </a:r>
            <a:endParaRPr lang="en-GB" dirty="0"/>
          </a:p>
        </p:txBody>
      </p:sp>
      <p:cxnSp>
        <p:nvCxnSpPr>
          <p:cNvPr id="74" name="Rechte verbindingslijn met pijl 73"/>
          <p:cNvCxnSpPr>
            <a:stCxn id="69" idx="3"/>
            <a:endCxn id="71" idx="1"/>
          </p:cNvCxnSpPr>
          <p:nvPr/>
        </p:nvCxnSpPr>
        <p:spPr>
          <a:xfrm>
            <a:off x="6055896" y="2354071"/>
            <a:ext cx="65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stCxn id="71" idx="3"/>
            <a:endCxn id="23" idx="1"/>
          </p:cNvCxnSpPr>
          <p:nvPr/>
        </p:nvCxnSpPr>
        <p:spPr>
          <a:xfrm flipV="1">
            <a:off x="8683632" y="2353002"/>
            <a:ext cx="651181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Gebogen verbindingslijn 77"/>
          <p:cNvCxnSpPr>
            <a:stCxn id="48" idx="2"/>
            <a:endCxn id="51" idx="0"/>
          </p:cNvCxnSpPr>
          <p:nvPr/>
        </p:nvCxnSpPr>
        <p:spPr>
          <a:xfrm rot="5400000">
            <a:off x="4796045" y="2437480"/>
            <a:ext cx="543137" cy="525548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/>
          <p:cNvCxnSpPr>
            <a:stCxn id="51" idx="3"/>
            <a:endCxn id="56" idx="1"/>
          </p:cNvCxnSpPr>
          <p:nvPr/>
        </p:nvCxnSpPr>
        <p:spPr>
          <a:xfrm>
            <a:off x="3428158" y="5604647"/>
            <a:ext cx="6511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59" idx="3"/>
            <a:endCxn id="39" idx="1"/>
          </p:cNvCxnSpPr>
          <p:nvPr/>
        </p:nvCxnSpPr>
        <p:spPr>
          <a:xfrm flipV="1">
            <a:off x="8683646" y="4525809"/>
            <a:ext cx="651168" cy="10794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/>
          <p:cNvCxnSpPr>
            <a:stCxn id="59" idx="3"/>
            <a:endCxn id="66" idx="1"/>
          </p:cNvCxnSpPr>
          <p:nvPr/>
        </p:nvCxnSpPr>
        <p:spPr>
          <a:xfrm>
            <a:off x="8683646" y="5605258"/>
            <a:ext cx="651167" cy="55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/>
          <p:cNvCxnSpPr>
            <a:stCxn id="48" idx="2"/>
            <a:endCxn id="59" idx="0"/>
          </p:cNvCxnSpPr>
          <p:nvPr/>
        </p:nvCxnSpPr>
        <p:spPr>
          <a:xfrm flipH="1">
            <a:off x="7695356" y="4793656"/>
            <a:ext cx="1" cy="543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0872"/>
          </a:xfrm>
        </p:spPr>
        <p:txBody>
          <a:bodyPr>
            <a:normAutofit/>
          </a:bodyPr>
          <a:lstStyle/>
          <a:p>
            <a:r>
              <a:rPr lang="en-GB" dirty="0"/>
              <a:t>Stream </a:t>
            </a:r>
            <a:r>
              <a:rPr lang="en-GB" dirty="0" smtClean="0"/>
              <a:t>members</a:t>
            </a:r>
          </a:p>
          <a:p>
            <a:r>
              <a:rPr lang="en-GB" dirty="0" smtClean="0"/>
              <a:t>Stream goals</a:t>
            </a:r>
          </a:p>
          <a:p>
            <a:r>
              <a:rPr lang="en-GB" dirty="0" smtClean="0"/>
              <a:t>Stream approach: Review &amp; Design</a:t>
            </a:r>
          </a:p>
          <a:p>
            <a:r>
              <a:rPr lang="en-GB" dirty="0" smtClean="0"/>
              <a:t>Starting points</a:t>
            </a:r>
          </a:p>
          <a:p>
            <a:r>
              <a:rPr lang="en-GB" dirty="0" smtClean="0"/>
              <a:t>Appendix</a:t>
            </a:r>
            <a:endParaRPr lang="en-GB" dirty="0" smtClean="0"/>
          </a:p>
          <a:p>
            <a:pPr lvl="1"/>
            <a:r>
              <a:rPr lang="en-GB" dirty="0" smtClean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1582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Within the New Ecosystem</a:t>
            </a:r>
            <a:br>
              <a:rPr lang="en-GB" dirty="0" smtClean="0"/>
            </a:br>
            <a:r>
              <a:rPr lang="en-GB" dirty="0" smtClean="0"/>
              <a:t>Use Case 5.0 (Additional Content)</a:t>
            </a:r>
            <a:endParaRPr lang="en-GB" dirty="0"/>
          </a:p>
        </p:txBody>
      </p:sp>
      <p:sp>
        <p:nvSpPr>
          <p:cNvPr id="19" name="Afgeronde rechthoek 18"/>
          <p:cNvSpPr/>
          <p:nvPr/>
        </p:nvSpPr>
        <p:spPr>
          <a:xfrm>
            <a:off x="1451579" y="2087419"/>
            <a:ext cx="1976581" cy="5357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Catalog</a:t>
            </a:r>
            <a:endParaRPr lang="nl-NL" dirty="0"/>
          </a:p>
        </p:txBody>
      </p:sp>
      <p:cxnSp>
        <p:nvCxnSpPr>
          <p:cNvPr id="22" name="Rechte verbindingslijn met pijl 21"/>
          <p:cNvCxnSpPr/>
          <p:nvPr/>
        </p:nvCxnSpPr>
        <p:spPr>
          <a:xfrm flipV="1">
            <a:off x="3428160" y="2355273"/>
            <a:ext cx="651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fgeronde rechthoek 22"/>
          <p:cNvSpPr/>
          <p:nvPr/>
        </p:nvSpPr>
        <p:spPr>
          <a:xfrm>
            <a:off x="4079323" y="2087417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Payment</a:t>
            </a:r>
            <a:r>
              <a:rPr lang="nl-NL" dirty="0" smtClean="0"/>
              <a:t> Options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9334814" y="209471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Order(s)</a:t>
            </a:r>
            <a:endParaRPr lang="nl-NL" dirty="0"/>
          </a:p>
        </p:txBody>
      </p:sp>
      <p:sp>
        <p:nvSpPr>
          <p:cNvPr id="30" name="Afgeronde rechthoek 29"/>
          <p:cNvSpPr/>
          <p:nvPr/>
        </p:nvSpPr>
        <p:spPr>
          <a:xfrm>
            <a:off x="1451578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</a:t>
            </a:r>
            <a:endParaRPr lang="nl-NL" dirty="0"/>
          </a:p>
        </p:txBody>
      </p:sp>
      <p:sp>
        <p:nvSpPr>
          <p:cNvPr id="39" name="Afgeronde rechthoek 38"/>
          <p:cNvSpPr/>
          <p:nvPr/>
        </p:nvSpPr>
        <p:spPr>
          <a:xfrm>
            <a:off x="9334814" y="3375102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Packing</a:t>
            </a:r>
            <a:r>
              <a:rPr lang="nl-NL" dirty="0" smtClean="0"/>
              <a:t> Slip </a:t>
            </a:r>
          </a:p>
        </p:txBody>
      </p:sp>
      <p:cxnSp>
        <p:nvCxnSpPr>
          <p:cNvPr id="41" name="Rechte verbindingslijn met pijl 40"/>
          <p:cNvCxnSpPr>
            <a:stCxn id="27" idx="2"/>
            <a:endCxn id="39" idx="0"/>
          </p:cNvCxnSpPr>
          <p:nvPr/>
        </p:nvCxnSpPr>
        <p:spPr>
          <a:xfrm>
            <a:off x="10323105" y="2623125"/>
            <a:ext cx="0" cy="75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Afgeronde rechthoek 41"/>
          <p:cNvSpPr/>
          <p:nvPr/>
        </p:nvSpPr>
        <p:spPr>
          <a:xfrm>
            <a:off x="4079324" y="3375098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Fulfilment Update LA</a:t>
            </a:r>
            <a:endParaRPr lang="nl-NL" dirty="0"/>
          </a:p>
        </p:txBody>
      </p:sp>
      <p:sp>
        <p:nvSpPr>
          <p:cNvPr id="48" name="Afgeronde rechthoek 47"/>
          <p:cNvSpPr/>
          <p:nvPr/>
        </p:nvSpPr>
        <p:spPr>
          <a:xfrm>
            <a:off x="4079324" y="4420721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Entitlement</a:t>
            </a:r>
            <a:endParaRPr lang="nl-NL" dirty="0"/>
          </a:p>
        </p:txBody>
      </p:sp>
      <p:cxnSp>
        <p:nvCxnSpPr>
          <p:cNvPr id="50" name="Rechte verbindingslijn met pijl 49"/>
          <p:cNvCxnSpPr>
            <a:endCxn id="48" idx="0"/>
          </p:cNvCxnSpPr>
          <p:nvPr/>
        </p:nvCxnSpPr>
        <p:spPr>
          <a:xfrm>
            <a:off x="5067614" y="3910805"/>
            <a:ext cx="1" cy="5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Afgeronde rechthoek 50"/>
          <p:cNvSpPr/>
          <p:nvPr/>
        </p:nvSpPr>
        <p:spPr>
          <a:xfrm>
            <a:off x="1451578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Entitlement</a:t>
            </a:r>
            <a:r>
              <a:rPr lang="nl-NL" dirty="0" smtClean="0"/>
              <a:t> Update LMS</a:t>
            </a:r>
            <a:endParaRPr lang="nl-NL" dirty="0"/>
          </a:p>
        </p:txBody>
      </p:sp>
      <p:cxnSp>
        <p:nvCxnSpPr>
          <p:cNvPr id="54" name="Rechte verbindingslijn met pijl 53"/>
          <p:cNvCxnSpPr>
            <a:stCxn id="48" idx="1"/>
            <a:endCxn id="51" idx="3"/>
          </p:cNvCxnSpPr>
          <p:nvPr/>
        </p:nvCxnSpPr>
        <p:spPr>
          <a:xfrm flipH="1" flipV="1">
            <a:off x="3428159" y="4688574"/>
            <a:ext cx="65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Afgeronde rechthoek 55"/>
          <p:cNvSpPr/>
          <p:nvPr/>
        </p:nvSpPr>
        <p:spPr>
          <a:xfrm>
            <a:off x="1451577" y="5464146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Update LMS</a:t>
            </a:r>
            <a:endParaRPr lang="nl-NL" dirty="0"/>
          </a:p>
        </p:txBody>
      </p:sp>
      <p:cxnSp>
        <p:nvCxnSpPr>
          <p:cNvPr id="58" name="Rechte verbindingslijn met pijl 57"/>
          <p:cNvCxnSpPr>
            <a:endCxn id="56" idx="0"/>
          </p:cNvCxnSpPr>
          <p:nvPr/>
        </p:nvCxnSpPr>
        <p:spPr>
          <a:xfrm>
            <a:off x="2439867" y="4956427"/>
            <a:ext cx="1" cy="5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4079324" y="546414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Access (Control)</a:t>
            </a:r>
            <a:endParaRPr lang="nl-NL" dirty="0"/>
          </a:p>
        </p:txBody>
      </p:sp>
      <p:cxnSp>
        <p:nvCxnSpPr>
          <p:cNvPr id="61" name="Rechte verbindingslijn met pijl 60"/>
          <p:cNvCxnSpPr>
            <a:stCxn id="56" idx="3"/>
            <a:endCxn id="59" idx="1"/>
          </p:cNvCxnSpPr>
          <p:nvPr/>
        </p:nvCxnSpPr>
        <p:spPr>
          <a:xfrm flipV="1">
            <a:off x="3428158" y="5731999"/>
            <a:ext cx="6511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Afgeronde rechthoek 65"/>
          <p:cNvSpPr/>
          <p:nvPr/>
        </p:nvSpPr>
        <p:spPr>
          <a:xfrm>
            <a:off x="9334814" y="4420720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Invoice</a:t>
            </a:r>
            <a:endParaRPr lang="nl-NL" dirty="0"/>
          </a:p>
        </p:txBody>
      </p:sp>
      <p:cxnSp>
        <p:nvCxnSpPr>
          <p:cNvPr id="68" name="Rechte verbindingslijn met pijl 67"/>
          <p:cNvCxnSpPr>
            <a:endCxn id="66" idx="0"/>
          </p:cNvCxnSpPr>
          <p:nvPr/>
        </p:nvCxnSpPr>
        <p:spPr>
          <a:xfrm>
            <a:off x="10323104" y="3910803"/>
            <a:ext cx="1" cy="5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Afgeronde rechthoek 69"/>
          <p:cNvSpPr/>
          <p:nvPr/>
        </p:nvSpPr>
        <p:spPr>
          <a:xfrm>
            <a:off x="6707067" y="2094715"/>
            <a:ext cx="1976581" cy="535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Payment</a:t>
            </a:r>
            <a:endParaRPr lang="nl-NL" dirty="0"/>
          </a:p>
        </p:txBody>
      </p:sp>
      <p:cxnSp>
        <p:nvCxnSpPr>
          <p:cNvPr id="4" name="Rechte verbindingslijn met pijl 3"/>
          <p:cNvCxnSpPr>
            <a:stCxn id="23" idx="3"/>
            <a:endCxn id="70" idx="1"/>
          </p:cNvCxnSpPr>
          <p:nvPr/>
        </p:nvCxnSpPr>
        <p:spPr>
          <a:xfrm>
            <a:off x="6055904" y="2355271"/>
            <a:ext cx="651163" cy="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70" idx="3"/>
            <a:endCxn id="27" idx="1"/>
          </p:cNvCxnSpPr>
          <p:nvPr/>
        </p:nvCxnSpPr>
        <p:spPr>
          <a:xfrm>
            <a:off x="8683648" y="2362569"/>
            <a:ext cx="651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bogen verbindingslijn 9"/>
          <p:cNvCxnSpPr>
            <a:stCxn id="27" idx="2"/>
            <a:endCxn id="42" idx="0"/>
          </p:cNvCxnSpPr>
          <p:nvPr/>
        </p:nvCxnSpPr>
        <p:spPr>
          <a:xfrm rot="5400000">
            <a:off x="7323022" y="375015"/>
            <a:ext cx="744676" cy="5255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bogen verbindingslijn 11"/>
          <p:cNvCxnSpPr>
            <a:stCxn id="27" idx="2"/>
            <a:endCxn id="30" idx="0"/>
          </p:cNvCxnSpPr>
          <p:nvPr/>
        </p:nvCxnSpPr>
        <p:spPr>
          <a:xfrm rot="5400000">
            <a:off x="6009147" y="-938856"/>
            <a:ext cx="744680" cy="7883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1455948" y="-33134"/>
            <a:ext cx="8867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Discussion</a:t>
            </a:r>
            <a:endParaRPr lang="nl-N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5" name="Gebogen verbindingslijn 4"/>
          <p:cNvCxnSpPr>
            <a:stCxn id="59" idx="3"/>
            <a:endCxn id="66" idx="1"/>
          </p:cNvCxnSpPr>
          <p:nvPr/>
        </p:nvCxnSpPr>
        <p:spPr>
          <a:xfrm flipV="1">
            <a:off x="6055905" y="4688574"/>
            <a:ext cx="3278909" cy="104342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Gebogen verbindingslijn 6"/>
          <p:cNvCxnSpPr>
            <a:stCxn id="59" idx="3"/>
            <a:endCxn id="39" idx="1"/>
          </p:cNvCxnSpPr>
          <p:nvPr/>
        </p:nvCxnSpPr>
        <p:spPr>
          <a:xfrm flipV="1">
            <a:off x="6055905" y="3642956"/>
            <a:ext cx="3278909" cy="20890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Members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Publisher: </a:t>
            </a:r>
          </a:p>
          <a:p>
            <a:pPr lvl="1"/>
            <a:r>
              <a:rPr lang="en-GB" dirty="0" smtClean="0"/>
              <a:t>Patricia </a:t>
            </a:r>
            <a:r>
              <a:rPr lang="en-GB" dirty="0" err="1" smtClean="0"/>
              <a:t>Hoos</a:t>
            </a:r>
            <a:r>
              <a:rPr lang="en-GB" dirty="0" smtClean="0"/>
              <a:t> (</a:t>
            </a:r>
            <a:r>
              <a:rPr lang="en-GB" u="sng" dirty="0" smtClean="0">
                <a:hlinkClick r:id="rId2"/>
              </a:rPr>
              <a:t>patricia.hoos@malmberg.nl</a:t>
            </a:r>
            <a:r>
              <a:rPr lang="en-GB" u="sng" dirty="0" smtClean="0"/>
              <a:t>,</a:t>
            </a:r>
            <a:r>
              <a:rPr lang="en-GB" dirty="0" smtClean="0"/>
              <a:t> 06-52778412</a:t>
            </a:r>
            <a:r>
              <a:rPr lang="en-GB" u="sng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Dennis </a:t>
            </a:r>
            <a:r>
              <a:rPr lang="en-GB" dirty="0" err="1" smtClean="0"/>
              <a:t>Wassink</a:t>
            </a:r>
            <a:r>
              <a:rPr lang="en-GB" dirty="0" smtClean="0"/>
              <a:t> (</a:t>
            </a:r>
            <a:r>
              <a:rPr lang="en-GB" u="sng" dirty="0" smtClean="0">
                <a:hlinkClick r:id="rId3"/>
              </a:rPr>
              <a:t>d.wassink@boom.nl</a:t>
            </a:r>
            <a:r>
              <a:rPr lang="en-GB" dirty="0" smtClean="0"/>
              <a:t>, 06-53710296</a:t>
            </a:r>
            <a:r>
              <a:rPr lang="en-GB" u="sng" dirty="0" smtClean="0"/>
              <a:t>)</a:t>
            </a:r>
            <a:endParaRPr lang="en-GB" dirty="0" smtClean="0"/>
          </a:p>
          <a:p>
            <a:r>
              <a:rPr lang="en-GB" dirty="0" smtClean="0"/>
              <a:t>Distributor:</a:t>
            </a:r>
          </a:p>
          <a:p>
            <a:pPr lvl="1"/>
            <a:r>
              <a:rPr lang="en-GB" dirty="0" smtClean="0"/>
              <a:t>Jerry Plate (</a:t>
            </a:r>
            <a:r>
              <a:rPr lang="en-GB" dirty="0" smtClean="0">
                <a:hlinkClick r:id="rId4"/>
              </a:rPr>
              <a:t>jerry.plate@iddinkgroup.com</a:t>
            </a:r>
            <a:r>
              <a:rPr lang="en-GB" dirty="0" smtClean="0"/>
              <a:t>, 06-31908728)</a:t>
            </a:r>
          </a:p>
          <a:p>
            <a:pPr lvl="1"/>
            <a:r>
              <a:rPr lang="en-GB" dirty="0" smtClean="0"/>
              <a:t>Simon van </a:t>
            </a:r>
            <a:r>
              <a:rPr lang="en-GB" dirty="0" err="1" smtClean="0"/>
              <a:t>Huffelen</a:t>
            </a:r>
            <a:r>
              <a:rPr lang="en-GB" dirty="0" smtClean="0"/>
              <a:t> (</a:t>
            </a:r>
            <a:r>
              <a:rPr lang="en-GB" dirty="0" smtClean="0">
                <a:hlinkClick r:id="rId5"/>
              </a:rPr>
              <a:t>Simon.vanhuffelen@thelearningnetwork.nl</a:t>
            </a:r>
            <a:r>
              <a:rPr lang="en-GB" dirty="0" smtClean="0"/>
              <a:t>, 06-51808704)</a:t>
            </a:r>
          </a:p>
          <a:p>
            <a:r>
              <a:rPr lang="en-GB" dirty="0" smtClean="0"/>
              <a:t>LMS/ELO/IDP: </a:t>
            </a:r>
          </a:p>
          <a:p>
            <a:pPr lvl="1"/>
            <a:r>
              <a:rPr lang="en-GB" dirty="0" smtClean="0"/>
              <a:t>Erik </a:t>
            </a:r>
            <a:r>
              <a:rPr lang="en-GB" dirty="0" err="1" smtClean="0"/>
              <a:t>Dikkers</a:t>
            </a:r>
            <a:r>
              <a:rPr lang="en-GB" dirty="0" smtClean="0"/>
              <a:t> (</a:t>
            </a:r>
            <a:r>
              <a:rPr lang="en-GB" dirty="0" smtClean="0">
                <a:hlinkClick r:id="rId6"/>
              </a:rPr>
              <a:t>Erik.Dikkers@topicus.nl</a:t>
            </a:r>
            <a:r>
              <a:rPr lang="en-GB" dirty="0" smtClean="0"/>
              <a:t>, 06-54322615)</a:t>
            </a:r>
          </a:p>
          <a:p>
            <a:r>
              <a:rPr lang="en-GB" dirty="0" smtClean="0"/>
              <a:t>Architecture:</a:t>
            </a:r>
          </a:p>
          <a:p>
            <a:pPr lvl="1"/>
            <a:r>
              <a:rPr lang="en-GB" dirty="0" smtClean="0"/>
              <a:t>Edwin Verwoerd (</a:t>
            </a:r>
            <a:r>
              <a:rPr lang="en-GB" dirty="0" smtClean="0">
                <a:hlinkClick r:id="rId7"/>
              </a:rPr>
              <a:t>edwin.verwoerd@iddinkgroup.com</a:t>
            </a:r>
            <a:r>
              <a:rPr lang="en-GB" dirty="0" smtClean="0"/>
              <a:t>, 06-29096400)</a:t>
            </a:r>
          </a:p>
          <a:p>
            <a:r>
              <a:rPr lang="en-GB" dirty="0" smtClean="0"/>
              <a:t>Stream lead:</a:t>
            </a:r>
          </a:p>
          <a:p>
            <a:pPr lvl="1"/>
            <a:r>
              <a:rPr lang="en-GB" dirty="0" smtClean="0"/>
              <a:t>Marcel Untied (</a:t>
            </a:r>
            <a:r>
              <a:rPr lang="en-GB" dirty="0" smtClean="0">
                <a:hlinkClick r:id="rId8"/>
              </a:rPr>
              <a:t>m.untied@ziggo.nl</a:t>
            </a:r>
            <a:r>
              <a:rPr lang="en-GB" dirty="0" smtClean="0"/>
              <a:t>, 06-14812241) </a:t>
            </a:r>
          </a:p>
        </p:txBody>
      </p:sp>
    </p:spTree>
    <p:extLst>
      <p:ext uri="{BB962C8B-B14F-4D97-AF65-F5344CB8AC3E}">
        <p14:creationId xmlns:p14="http://schemas.microsoft.com/office/powerpoint/2010/main" val="3694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Goals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Buyers and users are not bothered with the transactions between partners in the ecosystem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Transactions between partners are traceable and transparent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Balanced administrations for all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Simplify administrative processes between partners</a:t>
            </a:r>
          </a:p>
        </p:txBody>
      </p:sp>
    </p:spTree>
    <p:extLst>
      <p:ext uri="{BB962C8B-B14F-4D97-AF65-F5344CB8AC3E}">
        <p14:creationId xmlns:p14="http://schemas.microsoft.com/office/powerpoint/2010/main" val="3121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Approach:</a:t>
            </a:r>
            <a:br>
              <a:rPr lang="nl-NL" dirty="0" smtClean="0"/>
            </a:br>
            <a:r>
              <a:rPr lang="nl-NL" dirty="0" smtClean="0"/>
              <a:t>Review &amp;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REVIEW</a:t>
            </a:r>
          </a:p>
          <a:p>
            <a:pPr marL="0" indent="0">
              <a:buNone/>
            </a:pPr>
            <a:r>
              <a:rPr lang="en-GB" dirty="0"/>
              <a:t>The proposed </a:t>
            </a:r>
            <a:r>
              <a:rPr lang="en-GB" dirty="0" smtClean="0"/>
              <a:t>processes and </a:t>
            </a:r>
            <a:r>
              <a:rPr lang="en-GB" dirty="0"/>
              <a:t>developed s</a:t>
            </a:r>
            <a:r>
              <a:rPr lang="en-GB" dirty="0" smtClean="0"/>
              <a:t>olutions of the other work streams are reviewed.  The review will be based on the defined stream goals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DESIGN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The work stream can make adjustments to proposals/solutions and can design additional use cases to support the stream goals</a:t>
            </a:r>
          </a:p>
        </p:txBody>
      </p:sp>
    </p:spTree>
    <p:extLst>
      <p:ext uri="{BB962C8B-B14F-4D97-AF65-F5344CB8AC3E}">
        <p14:creationId xmlns:p14="http://schemas.microsoft.com/office/powerpoint/2010/main" val="17693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Starting Points </a:t>
            </a:r>
            <a:br>
              <a:rPr lang="en-GB" dirty="0" smtClean="0"/>
            </a:br>
            <a:r>
              <a:rPr lang="en-GB" dirty="0" smtClean="0"/>
              <a:t>Service credits still necessary?</a:t>
            </a:r>
            <a:br>
              <a:rPr lang="en-GB" dirty="0" smtClean="0"/>
            </a:br>
            <a:r>
              <a:rPr lang="nl-NL" sz="1300" dirty="0">
                <a:hlinkClick r:id="rId2"/>
              </a:rPr>
              <a:t>https://</a:t>
            </a:r>
            <a:r>
              <a:rPr lang="nl-NL" sz="1300" dirty="0" smtClean="0">
                <a:hlinkClick r:id="rId2"/>
              </a:rPr>
              <a:t>github.com/stichtingsem/functional-overview/issues/9</a:t>
            </a:r>
            <a:r>
              <a:rPr lang="en-GB" sz="1300" dirty="0" smtClean="0"/>
              <a:t> </a:t>
            </a:r>
            <a:br>
              <a:rPr lang="en-GB" sz="1300" dirty="0" smtClean="0"/>
            </a:br>
            <a:endParaRPr lang="en-GB" sz="13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1949230"/>
            <a:ext cx="9603275" cy="4286008"/>
          </a:xfrm>
        </p:spPr>
        <p:txBody>
          <a:bodyPr>
            <a:normAutofit/>
          </a:bodyPr>
          <a:lstStyle/>
          <a:p>
            <a:r>
              <a:rPr lang="en-GB" sz="1800" dirty="0"/>
              <a:t>Users always have access to learning </a:t>
            </a:r>
            <a:r>
              <a:rPr lang="en-GB" sz="1800" dirty="0" smtClean="0"/>
              <a:t>materials</a:t>
            </a:r>
          </a:p>
          <a:p>
            <a:pPr lvl="1"/>
            <a:r>
              <a:rPr lang="en-GB" sz="1600" dirty="0" smtClean="0"/>
              <a:t>In the current chain service credits provide access to pupils (secondary education) when there are delivery issues</a:t>
            </a:r>
          </a:p>
          <a:p>
            <a:pPr lvl="1"/>
            <a:r>
              <a:rPr lang="en-GB" sz="1600" dirty="0" smtClean="0"/>
              <a:t>Determine minimal requirements for access to a license</a:t>
            </a:r>
          </a:p>
          <a:p>
            <a:r>
              <a:rPr lang="en-GB" sz="1800" b="1" dirty="0" smtClean="0"/>
              <a:t>(Proposed) decision: </a:t>
            </a:r>
            <a:r>
              <a:rPr lang="en-GB" sz="1800" dirty="0" smtClean="0"/>
              <a:t>Service credits are no longer needed. Entitlements will be sufficient to ensure access for users and balanced administrations for partners in the ecosystem</a:t>
            </a:r>
          </a:p>
          <a:p>
            <a:pPr lvl="1"/>
            <a:r>
              <a:rPr lang="en-GB" sz="1600" b="1" dirty="0" smtClean="0"/>
              <a:t>Point of attention: </a:t>
            </a:r>
            <a:r>
              <a:rPr lang="en-GB" sz="1600" dirty="0" smtClean="0"/>
              <a:t>There has to be an entitlement (at front) with sufficient quantity to grant access to users</a:t>
            </a: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70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Starting Points</a:t>
            </a:r>
            <a:br>
              <a:rPr lang="en-GB" dirty="0" smtClean="0"/>
            </a:br>
            <a:r>
              <a:rPr lang="en-GB" dirty="0"/>
              <a:t>Is entitlement sufficient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nl-NL" sz="1300" dirty="0">
                <a:hlinkClick r:id="rId2"/>
              </a:rPr>
              <a:t>https://</a:t>
            </a:r>
            <a:r>
              <a:rPr lang="nl-NL" sz="1300" dirty="0" smtClean="0">
                <a:hlinkClick r:id="rId2"/>
              </a:rPr>
              <a:t>github.com/stichtingsem/functional-overview/issues/10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4123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Users always have access to learning materials</a:t>
            </a:r>
          </a:p>
          <a:p>
            <a:pPr lvl="1"/>
            <a:r>
              <a:rPr lang="en-GB" sz="1600" dirty="0" smtClean="0"/>
              <a:t>Challenge in the current chain (vocational education) are access issues due to shortage of stock</a:t>
            </a:r>
          </a:p>
          <a:p>
            <a:pPr lvl="1"/>
            <a:r>
              <a:rPr lang="en-GB" sz="1600" dirty="0" smtClean="0"/>
              <a:t>Entitlement &gt; What is it? Description (functional) and entity (technical)</a:t>
            </a:r>
          </a:p>
          <a:p>
            <a:r>
              <a:rPr lang="en-GB" sz="1800" b="1" dirty="0" smtClean="0"/>
              <a:t>(Proposed) decision: </a:t>
            </a:r>
            <a:endParaRPr lang="en-GB" sz="1600" dirty="0" smtClean="0"/>
          </a:p>
          <a:p>
            <a:pPr lvl="1"/>
            <a:r>
              <a:rPr lang="en-GB" sz="1600" dirty="0" smtClean="0"/>
              <a:t>Entitlements </a:t>
            </a:r>
            <a:r>
              <a:rPr lang="en-GB" sz="1600" dirty="0"/>
              <a:t>should be established </a:t>
            </a:r>
            <a:r>
              <a:rPr lang="en-GB" sz="1600" dirty="0" smtClean="0"/>
              <a:t>upfront and </a:t>
            </a:r>
            <a:r>
              <a:rPr lang="en-GB" sz="1600" dirty="0"/>
              <a:t>can be realized (near) real time to ensure access for </a:t>
            </a:r>
            <a:r>
              <a:rPr lang="en-GB" sz="1600" dirty="0" smtClean="0"/>
              <a:t>users</a:t>
            </a:r>
          </a:p>
          <a:p>
            <a:pPr lvl="1"/>
            <a:r>
              <a:rPr lang="en-GB" sz="1600" dirty="0" smtClean="0"/>
              <a:t>Entitlements </a:t>
            </a:r>
            <a:r>
              <a:rPr lang="en-GB" sz="1600" dirty="0"/>
              <a:t>will be established on the highest possible level</a:t>
            </a:r>
          </a:p>
          <a:p>
            <a:pPr lvl="2"/>
            <a:r>
              <a:rPr lang="en-GB" sz="1400" dirty="0"/>
              <a:t>VO: School </a:t>
            </a:r>
            <a:r>
              <a:rPr lang="en-GB" sz="1400" dirty="0" smtClean="0"/>
              <a:t>level</a:t>
            </a:r>
          </a:p>
          <a:p>
            <a:pPr lvl="3"/>
            <a:r>
              <a:rPr lang="en-GB" b="1" dirty="0"/>
              <a:t>Data:</a:t>
            </a:r>
            <a:r>
              <a:rPr lang="en-GB" dirty="0"/>
              <a:t> Sales Agent, School, EAN, </a:t>
            </a:r>
            <a:r>
              <a:rPr lang="en-GB" dirty="0" smtClean="0"/>
              <a:t>Quantity, Validity Period, </a:t>
            </a:r>
            <a:r>
              <a:rPr lang="en-GB" dirty="0"/>
              <a:t>Start Date (Optional</a:t>
            </a:r>
            <a:r>
              <a:rPr lang="en-GB" dirty="0" smtClean="0"/>
              <a:t>)</a:t>
            </a:r>
          </a:p>
          <a:p>
            <a:pPr lvl="4"/>
            <a:r>
              <a:rPr lang="en-GB" dirty="0" smtClean="0"/>
              <a:t>Quantity is conditional for balancing administrations within in the Ecosystem</a:t>
            </a:r>
          </a:p>
          <a:p>
            <a:pPr lvl="3"/>
            <a:r>
              <a:rPr lang="en-GB" b="1" dirty="0" smtClean="0"/>
              <a:t>Glossary</a:t>
            </a:r>
            <a:r>
              <a:rPr lang="en-GB" b="1" dirty="0"/>
              <a:t>: </a:t>
            </a:r>
            <a:r>
              <a:rPr lang="en-GB" dirty="0"/>
              <a:t>Entitlement in secondary education (VO) is comparable with ILF </a:t>
            </a:r>
            <a:r>
              <a:rPr lang="en-GB" dirty="0" smtClean="0"/>
              <a:t>specification</a:t>
            </a:r>
          </a:p>
          <a:p>
            <a:pPr lvl="2"/>
            <a:r>
              <a:rPr lang="en-GB" sz="1400" dirty="0" smtClean="0"/>
              <a:t>MBO</a:t>
            </a:r>
            <a:r>
              <a:rPr lang="en-GB" sz="1400" dirty="0"/>
              <a:t>: </a:t>
            </a:r>
            <a:r>
              <a:rPr lang="en-GB" sz="1400" dirty="0" smtClean="0"/>
              <a:t>User level</a:t>
            </a:r>
          </a:p>
          <a:p>
            <a:pPr lvl="3"/>
            <a:r>
              <a:rPr lang="en-GB" b="1" dirty="0" smtClean="0"/>
              <a:t>Data: </a:t>
            </a:r>
            <a:r>
              <a:rPr lang="en-GB" dirty="0" smtClean="0"/>
              <a:t>Sales Agent, Gebruiker, EAN, </a:t>
            </a:r>
            <a:r>
              <a:rPr lang="en-GB" dirty="0"/>
              <a:t>Validity </a:t>
            </a:r>
            <a:r>
              <a:rPr lang="en-GB" dirty="0" smtClean="0"/>
              <a:t>Period, </a:t>
            </a:r>
            <a:r>
              <a:rPr lang="en-GB" dirty="0"/>
              <a:t>Start </a:t>
            </a:r>
            <a:r>
              <a:rPr lang="en-GB" dirty="0" smtClean="0"/>
              <a:t>Date (Optional)</a:t>
            </a:r>
          </a:p>
          <a:p>
            <a:pPr lvl="3"/>
            <a:r>
              <a:rPr lang="en-GB" b="1" dirty="0" smtClean="0"/>
              <a:t>Glossary: </a:t>
            </a:r>
            <a:r>
              <a:rPr lang="en-GB" dirty="0"/>
              <a:t>Entitlement in </a:t>
            </a:r>
            <a:r>
              <a:rPr lang="en-GB" dirty="0" smtClean="0"/>
              <a:t>vocational </a:t>
            </a:r>
            <a:r>
              <a:rPr lang="en-GB" dirty="0"/>
              <a:t>education </a:t>
            </a:r>
            <a:r>
              <a:rPr lang="en-GB" dirty="0" smtClean="0"/>
              <a:t>(MBO) is </a:t>
            </a:r>
            <a:r>
              <a:rPr lang="en-GB" dirty="0"/>
              <a:t>comparable with </a:t>
            </a:r>
            <a:r>
              <a:rPr lang="en-GB" dirty="0" smtClean="0"/>
              <a:t>ELF specification</a:t>
            </a:r>
            <a:endParaRPr lang="en-GB" dirty="0"/>
          </a:p>
          <a:p>
            <a:pPr lvl="4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44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Starting Points</a:t>
            </a:r>
            <a:br>
              <a:rPr lang="en-GB" dirty="0" smtClean="0"/>
            </a:br>
            <a:r>
              <a:rPr lang="en-GB" dirty="0"/>
              <a:t>Blended learning as base design </a:t>
            </a:r>
            <a:r>
              <a:rPr lang="en-GB" dirty="0" smtClean="0"/>
              <a:t>criteria</a:t>
            </a:r>
            <a:br>
              <a:rPr lang="en-GB" dirty="0" smtClean="0"/>
            </a:br>
            <a:r>
              <a:rPr lang="nl-NL" sz="1300" dirty="0">
                <a:hlinkClick r:id="rId2"/>
              </a:rPr>
              <a:t>https://</a:t>
            </a:r>
            <a:r>
              <a:rPr lang="nl-NL" sz="1300" dirty="0" smtClean="0">
                <a:hlinkClick r:id="rId2"/>
              </a:rPr>
              <a:t>github.com/stichtingsem/functional-overview/issues/11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2930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 smtClean="0"/>
              <a:t>Blended learning is more complex and because of that it can be the base design criteria and covers full digital and folio</a:t>
            </a:r>
          </a:p>
          <a:p>
            <a:pPr lvl="1"/>
            <a:r>
              <a:rPr lang="en-GB" sz="1600" dirty="0" smtClean="0"/>
              <a:t>Digital and folio should be simpler and take less steps/actions (short cuts)</a:t>
            </a:r>
          </a:p>
          <a:p>
            <a:r>
              <a:rPr lang="en-GB" sz="1800" b="1" dirty="0"/>
              <a:t>(Proposed) decision</a:t>
            </a:r>
          </a:p>
          <a:p>
            <a:pPr lvl="1"/>
            <a:r>
              <a:rPr lang="en-US" sz="1600" dirty="0" smtClean="0"/>
              <a:t>Blended </a:t>
            </a:r>
            <a:r>
              <a:rPr lang="en-US" sz="1600" dirty="0"/>
              <a:t>learning </a:t>
            </a:r>
            <a:r>
              <a:rPr lang="en-US" sz="1600" dirty="0" smtClean="0"/>
              <a:t>(</a:t>
            </a:r>
            <a:r>
              <a:rPr lang="en-US" sz="1600" dirty="0" err="1"/>
              <a:t>C</a:t>
            </a:r>
            <a:r>
              <a:rPr lang="en-US" sz="1600" dirty="0" err="1" smtClean="0"/>
              <a:t>ombi's</a:t>
            </a:r>
            <a:r>
              <a:rPr lang="en-US" sz="1600" dirty="0" smtClean="0"/>
              <a:t>/</a:t>
            </a:r>
            <a:r>
              <a:rPr lang="en-US" sz="1600" dirty="0" err="1" smtClean="0"/>
              <a:t>LiFo</a:t>
            </a:r>
            <a:r>
              <a:rPr lang="en-US" sz="1600" dirty="0" smtClean="0"/>
              <a:t>) </a:t>
            </a:r>
            <a:r>
              <a:rPr lang="en-US" sz="1600" dirty="0"/>
              <a:t>is </a:t>
            </a:r>
            <a:r>
              <a:rPr lang="en-US" sz="1600" dirty="0" smtClean="0"/>
              <a:t>just like </a:t>
            </a:r>
            <a:r>
              <a:rPr lang="en-US" sz="1600" dirty="0"/>
              <a:t>(</a:t>
            </a:r>
            <a:r>
              <a:rPr lang="en-US" sz="1600" dirty="0" smtClean="0"/>
              <a:t>full) digital and folio products in scope of this pilot and therefore are part of the (base) design criteria</a:t>
            </a:r>
          </a:p>
          <a:p>
            <a:pPr lvl="1"/>
            <a:r>
              <a:rPr lang="en-US" sz="1600" dirty="0" smtClean="0"/>
              <a:t>Blended learning asks </a:t>
            </a:r>
            <a:r>
              <a:rPr lang="en-US" sz="1600" dirty="0"/>
              <a:t>for additional requirements to partners in the </a:t>
            </a:r>
            <a:r>
              <a:rPr lang="en-US" sz="1600" dirty="0" smtClean="0"/>
              <a:t>ecosystem</a:t>
            </a:r>
            <a:endParaRPr lang="en-GB" sz="1600" dirty="0" smtClean="0"/>
          </a:p>
          <a:p>
            <a:r>
              <a:rPr lang="en-GB" sz="1800" b="1" dirty="0" smtClean="0"/>
              <a:t>(Additional) requirements blended learning</a:t>
            </a:r>
            <a:endParaRPr lang="en-GB" sz="1800" b="1" dirty="0"/>
          </a:p>
          <a:p>
            <a:pPr lvl="1"/>
            <a:r>
              <a:rPr lang="en-GB" sz="1400" dirty="0" smtClean="0"/>
              <a:t>Flexibility in delivery</a:t>
            </a:r>
          </a:p>
          <a:p>
            <a:pPr lvl="2"/>
            <a:r>
              <a:rPr lang="en-GB" sz="1400" dirty="0" smtClean="0"/>
              <a:t>Digital components are (near) real time accessible</a:t>
            </a:r>
          </a:p>
          <a:p>
            <a:pPr lvl="2"/>
            <a:r>
              <a:rPr lang="en-GB" sz="1400" dirty="0" smtClean="0"/>
              <a:t>Shortage of folio components can’t block the access to digital component(s)</a:t>
            </a:r>
          </a:p>
          <a:p>
            <a:pPr lvl="1"/>
            <a:r>
              <a:rPr lang="en-GB" sz="1400" dirty="0" smtClean="0"/>
              <a:t>Blended learning materials (combi’s/</a:t>
            </a:r>
            <a:r>
              <a:rPr lang="en-GB" sz="1400" dirty="0" err="1" smtClean="0"/>
              <a:t>LiFo</a:t>
            </a:r>
            <a:r>
              <a:rPr lang="en-GB" sz="1400" dirty="0" smtClean="0"/>
              <a:t>) remain one product number (EAN)</a:t>
            </a:r>
          </a:p>
          <a:p>
            <a:pPr lvl="1"/>
            <a:r>
              <a:rPr lang="en-GB" sz="1400" dirty="0" smtClean="0"/>
              <a:t>Entitlements (digital) and purchase orders (folio) need to be synced over time</a:t>
            </a:r>
          </a:p>
          <a:p>
            <a:pPr lvl="1"/>
            <a:r>
              <a:rPr lang="en-GB" sz="1400" dirty="0" smtClean="0"/>
              <a:t>Entitlement ensure access for users</a:t>
            </a:r>
          </a:p>
          <a:p>
            <a:pPr lvl="1"/>
            <a:r>
              <a:rPr lang="en-GB" sz="1400" dirty="0" smtClean="0"/>
              <a:t>Entitlement guarantee transactions for partners</a:t>
            </a:r>
          </a:p>
        </p:txBody>
      </p:sp>
    </p:spTree>
    <p:extLst>
      <p:ext uri="{BB962C8B-B14F-4D97-AF65-F5344CB8AC3E}">
        <p14:creationId xmlns:p14="http://schemas.microsoft.com/office/powerpoint/2010/main" val="40528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200" dirty="0" smtClean="0"/>
              <a:t>Starting Points</a:t>
            </a:r>
            <a:r>
              <a:rPr lang="en-GB" dirty="0"/>
              <a:t/>
            </a:r>
            <a:br>
              <a:rPr lang="en-GB" dirty="0"/>
            </a:br>
            <a:r>
              <a:rPr lang="en-GB" sz="1600" dirty="0"/>
              <a:t>Full Digital: Sales invoice on </a:t>
            </a:r>
            <a:r>
              <a:rPr lang="en-GB" sz="1600" dirty="0" smtClean="0"/>
              <a:t>usage?</a:t>
            </a:r>
            <a:br>
              <a:rPr lang="en-GB" sz="1600" dirty="0" smtClean="0"/>
            </a:br>
            <a:r>
              <a:rPr lang="nl-NL" sz="1300" dirty="0" smtClean="0">
                <a:hlinkClick r:id="rId2"/>
              </a:rPr>
              <a:t>https</a:t>
            </a:r>
            <a:r>
              <a:rPr lang="nl-NL" sz="1300" dirty="0">
                <a:hlinkClick r:id="rId2"/>
              </a:rPr>
              <a:t>://github.com/stichtingsem/functional-overview/issues/12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US" sz="1600" dirty="0"/>
              <a:t>Blended/Folio: Sales invoice on delivery of physical </a:t>
            </a:r>
            <a:r>
              <a:rPr lang="en-US" sz="1600" dirty="0" smtClean="0"/>
              <a:t>component </a:t>
            </a:r>
            <a:r>
              <a:rPr lang="nl-NL" sz="1300" dirty="0" smtClean="0">
                <a:hlinkClick r:id="rId3"/>
              </a:rPr>
              <a:t>https</a:t>
            </a:r>
            <a:r>
              <a:rPr lang="nl-NL" sz="1300" dirty="0">
                <a:hlinkClick r:id="rId3"/>
              </a:rPr>
              <a:t>://github.com/stichtingsem/functional-overview/issues/13 </a:t>
            </a:r>
            <a:r>
              <a:rPr lang="nl-NL" sz="1600" dirty="0"/>
              <a:t/>
            </a:r>
            <a:br>
              <a:rPr lang="nl-NL" sz="1600" dirty="0"/>
            </a:br>
            <a:endParaRPr lang="en-GB" sz="1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51579" y="1953491"/>
            <a:ext cx="9603275" cy="4106488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Full Digital</a:t>
            </a:r>
          </a:p>
          <a:p>
            <a:pPr lvl="1"/>
            <a:r>
              <a:rPr lang="en-GB" sz="1600" dirty="0" smtClean="0"/>
              <a:t>No </a:t>
            </a:r>
            <a:r>
              <a:rPr lang="en-GB" sz="1600" dirty="0"/>
              <a:t>right of return after access/first </a:t>
            </a:r>
            <a:r>
              <a:rPr lang="en-GB" sz="1600" dirty="0" smtClean="0"/>
              <a:t>usage</a:t>
            </a:r>
            <a:endParaRPr lang="en-GB" sz="1600" dirty="0"/>
          </a:p>
          <a:p>
            <a:pPr lvl="1"/>
            <a:r>
              <a:rPr lang="en-GB" sz="1600" dirty="0"/>
              <a:t>The process from entitlement to usage should be traceable and transparent so partners in the ecosystem can determine their own way of delivery and </a:t>
            </a:r>
            <a:r>
              <a:rPr lang="en-GB" sz="1600" dirty="0" smtClean="0"/>
              <a:t>invoicing</a:t>
            </a:r>
          </a:p>
          <a:p>
            <a:r>
              <a:rPr lang="en-GB" sz="1800" dirty="0"/>
              <a:t>Blended/Folio</a:t>
            </a:r>
            <a:r>
              <a:rPr lang="en-GB" sz="1800" dirty="0" smtClean="0"/>
              <a:t>:</a:t>
            </a:r>
          </a:p>
          <a:p>
            <a:pPr lvl="1"/>
            <a:r>
              <a:rPr lang="en-GB" sz="1600" dirty="0" smtClean="0"/>
              <a:t>Due </a:t>
            </a:r>
            <a:r>
              <a:rPr lang="en-GB" sz="1600" dirty="0"/>
              <a:t>to tax and auditing rules invoicing of blended and folio products has to take place after delivery of the physical </a:t>
            </a:r>
            <a:r>
              <a:rPr lang="en-GB" sz="1600" dirty="0" smtClean="0"/>
              <a:t>component</a:t>
            </a:r>
          </a:p>
          <a:p>
            <a:pPr lvl="2"/>
            <a:r>
              <a:rPr lang="en-GB" dirty="0" smtClean="0"/>
              <a:t>Can digital component be available for delivery of physical component?</a:t>
            </a:r>
          </a:p>
          <a:p>
            <a:r>
              <a:rPr lang="en-GB" sz="1800" b="1" dirty="0" smtClean="0"/>
              <a:t>(Proposed) Decision</a:t>
            </a:r>
          </a:p>
          <a:p>
            <a:pPr lvl="1"/>
            <a:r>
              <a:rPr lang="en-US" sz="1600" dirty="0"/>
              <a:t>Revenue recognition is influenced by tax legislation, competitive propositions and commercial contracts/agreements. Partners in the ecosystem should determine their own approach to revenue </a:t>
            </a:r>
            <a:r>
              <a:rPr lang="en-US" sz="1600" dirty="0" smtClean="0"/>
              <a:t>recognition </a:t>
            </a:r>
            <a:r>
              <a:rPr lang="en-US" sz="1600" dirty="0"/>
              <a:t>but the services should ensure valid &amp; transparent transactions and enable various </a:t>
            </a:r>
            <a:r>
              <a:rPr lang="en-US" sz="1600" dirty="0" smtClean="0"/>
              <a:t>transaction/commercial models</a:t>
            </a:r>
            <a:endParaRPr lang="en-GB" sz="1600" dirty="0" smtClean="0"/>
          </a:p>
          <a:p>
            <a:pPr lvl="2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67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2333</TotalTime>
  <Words>1332</Words>
  <Application>Microsoft Office PowerPoint</Application>
  <PresentationFormat>Breedbeeld</PresentationFormat>
  <Paragraphs>228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Halfway Meeting Update Stream Finance &amp; Admin</vt:lpstr>
      <vt:lpstr>Contents</vt:lpstr>
      <vt:lpstr>Stream Members</vt:lpstr>
      <vt:lpstr>Stream Goals</vt:lpstr>
      <vt:lpstr>Stream Approach: Review &amp; Design</vt:lpstr>
      <vt:lpstr>Starting Points  Service credits still necessary? https://github.com/stichtingsem/functional-overview/issues/9  </vt:lpstr>
      <vt:lpstr>Starting Points Is entitlement sufficient? https://github.com/stichtingsem/functional-overview/issues/10 </vt:lpstr>
      <vt:lpstr>Starting Points Blended learning as base design criteria https://github.com/stichtingsem/functional-overview/issues/11 </vt:lpstr>
      <vt:lpstr>Starting Points Full Digital: Sales invoice on usage? https://github.com/stichtingsem/functional-overview/issues/12 Blended/Folio: Sales invoice on delivery of physical component https://github.com/stichtingsem/functional-overview/issues/13  </vt:lpstr>
      <vt:lpstr>Starting Points Identity https://github.com/stichtingsem/functional-overview/issues/14</vt:lpstr>
      <vt:lpstr>Starting Points Bring SIS (LAS) and LML in sync https://github.com/stichtingsem/functional-overview/issues/15</vt:lpstr>
      <vt:lpstr>Starting Points Data reliability and integrity https://github.com/stichtingsem/functional-overview/issues/16 </vt:lpstr>
      <vt:lpstr>Appendix</vt:lpstr>
      <vt:lpstr>Transaction</vt:lpstr>
      <vt:lpstr>Transaction Within the New Ecosystem</vt:lpstr>
      <vt:lpstr>Transaction Within the New Ecosystem</vt:lpstr>
      <vt:lpstr>Transaction Within the New Ecosystem</vt:lpstr>
      <vt:lpstr>Transaction Within the New Ecosystem Use Case 1.0 – 4.0 (Secondary Education) https://github.com/stichtingsem/functional-overview/issues/19 https://github.com/stichtingsem/functional-overview/issues/20</vt:lpstr>
      <vt:lpstr>Transaction Within the New Ecosystem Use Case 1.0 – 4.0 (Vocational Education – Pre-Paid)</vt:lpstr>
      <vt:lpstr>Transaction Within the New Ecosystem Use Case 5.0 (Additional Content)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Finance &amp; Admin</dc:title>
  <dc:creator>Marcel Untied</dc:creator>
  <cp:lastModifiedBy>Marcel Untied</cp:lastModifiedBy>
  <cp:revision>143</cp:revision>
  <dcterms:created xsi:type="dcterms:W3CDTF">2020-05-28T07:42:27Z</dcterms:created>
  <dcterms:modified xsi:type="dcterms:W3CDTF">2020-07-08T08:23:42Z</dcterms:modified>
</cp:coreProperties>
</file>