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5" r:id="rId8"/>
    <p:sldId id="266" r:id="rId9"/>
    <p:sldId id="264" r:id="rId10"/>
    <p:sldId id="262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m.untied@ziggo.nl" TargetMode="External"/><Relationship Id="rId3" Type="http://schemas.openxmlformats.org/officeDocument/2006/relationships/hyperlink" Target="mailto:d.wassink@boom.nl" TargetMode="External"/><Relationship Id="rId7" Type="http://schemas.openxmlformats.org/officeDocument/2006/relationships/hyperlink" Target="mailto:edwin.verwoerd@iddinkgroup.com" TargetMode="External"/><Relationship Id="rId2" Type="http://schemas.openxmlformats.org/officeDocument/2006/relationships/hyperlink" Target="mailto:patricia.hoos@malmberg.n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.Dikkers@topicus.nl" TargetMode="External"/><Relationship Id="rId5" Type="http://schemas.openxmlformats.org/officeDocument/2006/relationships/hyperlink" Target="mailto:Simon.vanhuffelen@thelearningnetwork.nl" TargetMode="External"/><Relationship Id="rId4" Type="http://schemas.openxmlformats.org/officeDocument/2006/relationships/hyperlink" Target="mailto:jerry.plate@iddinkgroup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chtingsem/functional-overview/blob/master/use-cases/oa.4.0-user-accesses-delivered-products.md" TargetMode="External"/><Relationship Id="rId2" Type="http://schemas.openxmlformats.org/officeDocument/2006/relationships/hyperlink" Target="https://github.com/stichtingsem/functional-overview/blob/master/use-cases/oa.3.0-sales-agent-delivers-products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4000" dirty="0" smtClean="0"/>
              <a:t>Kick-off Pilot </a:t>
            </a:r>
            <a:r>
              <a:rPr lang="nl-NL" sz="4000" dirty="0" smtClean="0"/>
              <a:t>SEM:</a:t>
            </a:r>
            <a:br>
              <a:rPr lang="nl-NL" sz="4000" dirty="0" smtClean="0"/>
            </a:br>
            <a:r>
              <a:rPr lang="nl-NL" sz="4000" dirty="0" smtClean="0"/>
              <a:t>Stream Finance &amp; </a:t>
            </a:r>
            <a:r>
              <a:rPr lang="nl-NL" sz="4000" dirty="0" err="1" smtClean="0"/>
              <a:t>Admin</a:t>
            </a:r>
            <a:endParaRPr lang="nl-NL" sz="4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11</a:t>
            </a:r>
            <a:r>
              <a:rPr lang="nl-NL" dirty="0" smtClean="0"/>
              <a:t>-6-2020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09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 </a:t>
            </a:r>
            <a:r>
              <a:rPr lang="nl-NL" dirty="0" smtClean="0"/>
              <a:t>Scope:</a:t>
            </a:r>
            <a:br>
              <a:rPr lang="nl-NL" dirty="0" smtClean="0"/>
            </a:br>
            <a:r>
              <a:rPr lang="nl-NL" dirty="0" smtClean="0"/>
              <a:t>P</a:t>
            </a:r>
            <a:r>
              <a:rPr lang="en-GB" dirty="0" err="1" smtClean="0"/>
              <a:t>oints</a:t>
            </a:r>
            <a:r>
              <a:rPr lang="en-GB" dirty="0" smtClean="0"/>
              <a:t> of Attention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Suggestions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License</a:t>
            </a:r>
          </a:p>
          <a:p>
            <a:pPr lvl="1"/>
            <a:r>
              <a:rPr lang="nl-NL" dirty="0" smtClean="0"/>
              <a:t>Folio</a:t>
            </a:r>
            <a:endParaRPr lang="nl-NL" dirty="0" smtClean="0"/>
          </a:p>
          <a:p>
            <a:pPr lvl="1"/>
            <a:r>
              <a:rPr lang="nl-NL" dirty="0" smtClean="0"/>
              <a:t>Combi</a:t>
            </a:r>
          </a:p>
          <a:p>
            <a:pPr lvl="1"/>
            <a:r>
              <a:rPr lang="nl-NL" dirty="0" smtClean="0"/>
              <a:t>Returns?</a:t>
            </a:r>
            <a:endParaRPr lang="nl-NL" dirty="0" smtClean="0"/>
          </a:p>
          <a:p>
            <a:pPr lvl="1"/>
            <a:r>
              <a:rPr lang="nl-NL" dirty="0" smtClean="0"/>
              <a:t>…</a:t>
            </a:r>
          </a:p>
          <a:p>
            <a:pPr lvl="1"/>
            <a:r>
              <a:rPr lang="nl-NL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70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 Of </a:t>
            </a:r>
            <a:r>
              <a:rPr lang="en-GB" dirty="0" smtClean="0"/>
              <a:t>Scope:</a:t>
            </a:r>
            <a:br>
              <a:rPr lang="en-GB" dirty="0" smtClean="0"/>
            </a:br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Suggestions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Communication </a:t>
            </a:r>
            <a:endParaRPr lang="nl-NL" dirty="0" smtClean="0"/>
          </a:p>
          <a:p>
            <a:pPr lvl="1"/>
            <a:r>
              <a:rPr lang="nl-NL" dirty="0" err="1" smtClean="0"/>
              <a:t>Schoolprocesses</a:t>
            </a:r>
            <a:r>
              <a:rPr lang="nl-NL" dirty="0" smtClean="0"/>
              <a:t>/</a:t>
            </a:r>
            <a:r>
              <a:rPr lang="nl-NL" dirty="0" err="1" smtClean="0"/>
              <a:t>administration</a:t>
            </a:r>
            <a:r>
              <a:rPr lang="nl-NL" dirty="0" smtClean="0"/>
              <a:t> (SIS, ELO, IDP)</a:t>
            </a:r>
          </a:p>
          <a:p>
            <a:pPr lvl="2"/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enrolled</a:t>
            </a:r>
            <a:r>
              <a:rPr lang="nl-NL" dirty="0" smtClean="0"/>
              <a:t> </a:t>
            </a:r>
            <a:r>
              <a:rPr lang="nl-NL" dirty="0" err="1" smtClean="0"/>
              <a:t>students</a:t>
            </a:r>
            <a:r>
              <a:rPr lang="nl-NL" dirty="0"/>
              <a:t> (0</a:t>
            </a:r>
            <a:r>
              <a:rPr lang="nl-NL" baseline="30000" dirty="0"/>
              <a:t>e</a:t>
            </a:r>
            <a:r>
              <a:rPr lang="nl-NL" dirty="0"/>
              <a:t> </a:t>
            </a:r>
            <a:r>
              <a:rPr lang="nl-NL" dirty="0" err="1" smtClean="0"/>
              <a:t>Jaars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Support</a:t>
            </a:r>
          </a:p>
          <a:p>
            <a:pPr lvl="1"/>
            <a:r>
              <a:rPr lang="nl-NL" dirty="0" smtClean="0"/>
              <a:t>Teacher </a:t>
            </a:r>
            <a:r>
              <a:rPr lang="nl-NL" dirty="0" err="1" smtClean="0"/>
              <a:t>licences</a:t>
            </a:r>
            <a:endParaRPr lang="nl-NL" dirty="0" smtClean="0"/>
          </a:p>
          <a:p>
            <a:pPr lvl="1"/>
            <a:r>
              <a:rPr lang="nl-NL" dirty="0" smtClean="0"/>
              <a:t>…</a:t>
            </a:r>
          </a:p>
          <a:p>
            <a:pPr lvl="1"/>
            <a:r>
              <a:rPr lang="nl-NL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0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16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Stream </a:t>
            </a:r>
            <a:r>
              <a:rPr lang="en-GB" dirty="0" smtClean="0"/>
              <a:t>members</a:t>
            </a:r>
          </a:p>
          <a:p>
            <a:r>
              <a:rPr lang="en-GB" dirty="0" smtClean="0"/>
              <a:t>Stream goals</a:t>
            </a:r>
          </a:p>
          <a:p>
            <a:r>
              <a:rPr lang="en-GB" dirty="0" smtClean="0"/>
              <a:t>Stream approach: Review &amp; </a:t>
            </a:r>
            <a:r>
              <a:rPr lang="en-GB" dirty="0" smtClean="0"/>
              <a:t>Design</a:t>
            </a:r>
          </a:p>
          <a:p>
            <a:r>
              <a:rPr lang="en-GB" dirty="0" smtClean="0"/>
              <a:t>Break-out Sessions</a:t>
            </a:r>
          </a:p>
        </p:txBody>
      </p:sp>
    </p:spTree>
    <p:extLst>
      <p:ext uri="{BB962C8B-B14F-4D97-AF65-F5344CB8AC3E}">
        <p14:creationId xmlns:p14="http://schemas.microsoft.com/office/powerpoint/2010/main" val="11582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Stream Members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smtClean="0"/>
              <a:t>Publisher: </a:t>
            </a:r>
          </a:p>
          <a:p>
            <a:pPr lvl="1"/>
            <a:r>
              <a:rPr lang="nl-NL" dirty="0" smtClean="0"/>
              <a:t>Patricia Hoos (</a:t>
            </a:r>
            <a:r>
              <a:rPr lang="en-GB" u="sng" dirty="0" smtClean="0">
                <a:hlinkClick r:id="rId2"/>
              </a:rPr>
              <a:t>patricia.hoos@malmberg.nl</a:t>
            </a:r>
            <a:r>
              <a:rPr lang="en-GB" u="sng" dirty="0" smtClean="0"/>
              <a:t>)</a:t>
            </a:r>
            <a:endParaRPr lang="nl-NL" dirty="0"/>
          </a:p>
          <a:p>
            <a:pPr lvl="1"/>
            <a:r>
              <a:rPr lang="nl-NL" dirty="0" smtClean="0"/>
              <a:t>Dennis Wassink (</a:t>
            </a:r>
            <a:r>
              <a:rPr lang="nl-NL" u="sng" dirty="0" smtClean="0">
                <a:hlinkClick r:id="rId3"/>
              </a:rPr>
              <a:t>d.wassink@boom.nl</a:t>
            </a:r>
            <a:r>
              <a:rPr lang="nl-NL" u="sng" dirty="0" smtClean="0"/>
              <a:t>)</a:t>
            </a:r>
            <a:endParaRPr lang="nl-NL" dirty="0"/>
          </a:p>
          <a:p>
            <a:r>
              <a:rPr lang="nl-NL" dirty="0" err="1" smtClean="0"/>
              <a:t>Distributor</a:t>
            </a:r>
            <a:r>
              <a:rPr lang="nl-NL" dirty="0" smtClean="0"/>
              <a:t>:</a:t>
            </a:r>
          </a:p>
          <a:p>
            <a:pPr lvl="1"/>
            <a:r>
              <a:rPr lang="nl-NL" dirty="0"/>
              <a:t>Jerry Plate (</a:t>
            </a:r>
            <a:r>
              <a:rPr lang="nl-NL" dirty="0" smtClean="0">
                <a:hlinkClick r:id="rId4"/>
              </a:rPr>
              <a:t>jerry.plate@iddinkgroup.com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Simon van </a:t>
            </a:r>
            <a:r>
              <a:rPr lang="nl-NL" dirty="0" err="1" smtClean="0"/>
              <a:t>Huffelen</a:t>
            </a:r>
            <a:r>
              <a:rPr lang="nl-NL" dirty="0"/>
              <a:t> (</a:t>
            </a:r>
            <a:r>
              <a:rPr lang="nl-NL" dirty="0" smtClean="0">
                <a:hlinkClick r:id="rId5"/>
              </a:rPr>
              <a:t>Simon.vanhuffelen@thelearningnetwork.nl</a:t>
            </a:r>
            <a:r>
              <a:rPr lang="nl-NL" dirty="0" smtClean="0"/>
              <a:t>)</a:t>
            </a:r>
          </a:p>
          <a:p>
            <a:r>
              <a:rPr lang="nl-NL" dirty="0" smtClean="0"/>
              <a:t>LMS/ELO/IDP: </a:t>
            </a:r>
            <a:endParaRPr lang="nl-NL" dirty="0" smtClean="0"/>
          </a:p>
          <a:p>
            <a:pPr lvl="1"/>
            <a:r>
              <a:rPr lang="nl-NL" dirty="0"/>
              <a:t>Erik Dikkers (</a:t>
            </a:r>
            <a:r>
              <a:rPr lang="nl-NL" dirty="0" smtClean="0">
                <a:hlinkClick r:id="rId6"/>
              </a:rPr>
              <a:t>Erik.Dikkers@topicus.nl</a:t>
            </a:r>
            <a:r>
              <a:rPr lang="nl-NL" dirty="0" smtClean="0"/>
              <a:t>)</a:t>
            </a:r>
          </a:p>
          <a:p>
            <a:r>
              <a:rPr lang="nl-NL" dirty="0" smtClean="0"/>
              <a:t>Architecture:</a:t>
            </a:r>
          </a:p>
          <a:p>
            <a:pPr lvl="1"/>
            <a:r>
              <a:rPr lang="nl-NL" dirty="0" smtClean="0"/>
              <a:t>Edwin </a:t>
            </a:r>
            <a:r>
              <a:rPr lang="nl-NL" dirty="0" err="1" smtClean="0"/>
              <a:t>Verwoerd</a:t>
            </a:r>
            <a:r>
              <a:rPr lang="nl-NL" dirty="0"/>
              <a:t> (</a:t>
            </a:r>
            <a:r>
              <a:rPr lang="nl-NL" dirty="0" smtClean="0">
                <a:hlinkClick r:id="rId7"/>
              </a:rPr>
              <a:t>edwin.verwoerd@iddinkgroup.com</a:t>
            </a:r>
            <a:r>
              <a:rPr lang="nl-NL" dirty="0" smtClean="0"/>
              <a:t>)</a:t>
            </a:r>
          </a:p>
          <a:p>
            <a:r>
              <a:rPr lang="nl-NL" dirty="0" smtClean="0"/>
              <a:t>Streamlead:</a:t>
            </a:r>
          </a:p>
          <a:p>
            <a:pPr lvl="1"/>
            <a:r>
              <a:rPr lang="nl-NL" dirty="0" smtClean="0"/>
              <a:t>Marcel Untied (</a:t>
            </a:r>
            <a:r>
              <a:rPr lang="nl-NL" dirty="0" smtClean="0">
                <a:hlinkClick r:id="rId8"/>
              </a:rPr>
              <a:t>m.untied@ziggo.nl</a:t>
            </a:r>
            <a:r>
              <a:rPr lang="nl-NL" dirty="0" smtClean="0"/>
              <a:t>, 06-14812241) </a:t>
            </a:r>
          </a:p>
        </p:txBody>
      </p:sp>
    </p:spTree>
    <p:extLst>
      <p:ext uri="{BB962C8B-B14F-4D97-AF65-F5344CB8AC3E}">
        <p14:creationId xmlns:p14="http://schemas.microsoft.com/office/powerpoint/2010/main" val="36945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 Goals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Customers are not bothered with the transactions between partners in the ecosystem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Transactions between partners are traceable and transparent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Balanced administrations for all partners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Simplify administrative processes between partners</a:t>
            </a:r>
          </a:p>
        </p:txBody>
      </p:sp>
    </p:spTree>
    <p:extLst>
      <p:ext uri="{BB962C8B-B14F-4D97-AF65-F5344CB8AC3E}">
        <p14:creationId xmlns:p14="http://schemas.microsoft.com/office/powerpoint/2010/main" val="31217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Stream </a:t>
            </a:r>
            <a:r>
              <a:rPr lang="nl-NL" dirty="0" smtClean="0"/>
              <a:t>Approach:</a:t>
            </a:r>
            <a:br>
              <a:rPr lang="nl-NL" dirty="0" smtClean="0"/>
            </a:br>
            <a:r>
              <a:rPr lang="nl-NL" dirty="0" smtClean="0"/>
              <a:t>Review </a:t>
            </a:r>
            <a:r>
              <a:rPr lang="nl-NL" dirty="0" smtClean="0"/>
              <a:t>&amp; Design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REVIEW</a:t>
            </a:r>
          </a:p>
          <a:p>
            <a:pPr marL="0" indent="0">
              <a:buNone/>
            </a:pPr>
            <a:r>
              <a:rPr lang="en-GB" dirty="0"/>
              <a:t>The proposed </a:t>
            </a:r>
            <a:r>
              <a:rPr lang="en-GB" dirty="0" smtClean="0"/>
              <a:t>processes and </a:t>
            </a:r>
            <a:r>
              <a:rPr lang="en-GB" dirty="0"/>
              <a:t>developed s</a:t>
            </a:r>
            <a:r>
              <a:rPr lang="en-GB" dirty="0" smtClean="0"/>
              <a:t>olutions of the </a:t>
            </a:r>
            <a:r>
              <a:rPr lang="en-GB" dirty="0" smtClean="0"/>
              <a:t>other work </a:t>
            </a:r>
            <a:r>
              <a:rPr lang="en-GB" dirty="0" smtClean="0"/>
              <a:t>streams are reviewed.  The review will be based on the defined stream goals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DESIGN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 smtClean="0"/>
              <a:t>workstream</a:t>
            </a:r>
            <a:r>
              <a:rPr lang="en-GB" dirty="0" smtClean="0"/>
              <a:t> can make adjustments to </a:t>
            </a:r>
            <a:r>
              <a:rPr lang="en-GB" dirty="0" smtClean="0"/>
              <a:t>proposals/solutions and </a:t>
            </a:r>
            <a:r>
              <a:rPr lang="en-GB" dirty="0" smtClean="0"/>
              <a:t>can </a:t>
            </a:r>
            <a:r>
              <a:rPr lang="en-GB" dirty="0" smtClean="0"/>
              <a:t>design additional </a:t>
            </a:r>
            <a:r>
              <a:rPr lang="en-GB" dirty="0" smtClean="0"/>
              <a:t>use cases to support the stream goals</a:t>
            </a:r>
          </a:p>
        </p:txBody>
      </p:sp>
    </p:spTree>
    <p:extLst>
      <p:ext uri="{BB962C8B-B14F-4D97-AF65-F5344CB8AC3E}">
        <p14:creationId xmlns:p14="http://schemas.microsoft.com/office/powerpoint/2010/main" val="17693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Break-OUT</a:t>
            </a:r>
            <a:r>
              <a:rPr lang="nl-NL" dirty="0" smtClean="0"/>
              <a:t> </a:t>
            </a:r>
            <a:r>
              <a:rPr lang="nl-NL" dirty="0" err="1" smtClean="0"/>
              <a:t>Sessions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939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Break-Out Session 1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Introductions</a:t>
            </a:r>
            <a:endParaRPr lang="nl-NL" dirty="0" smtClean="0"/>
          </a:p>
          <a:p>
            <a:r>
              <a:rPr lang="nl-NL" dirty="0" err="1" smtClean="0"/>
              <a:t>Questions</a:t>
            </a:r>
            <a:endParaRPr lang="nl-NL" dirty="0" smtClean="0"/>
          </a:p>
          <a:p>
            <a:r>
              <a:rPr lang="nl-NL" dirty="0" err="1" smtClean="0"/>
              <a:t>Discuss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</a:p>
          <a:p>
            <a:pPr lvl="1"/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://github.com/stichtingsem/functional-overview/blob/master/use-cases/oa.3.0-sales-agent-delivers-products.md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</a:t>
            </a:r>
            <a:r>
              <a:rPr lang="nl-NL" dirty="0" smtClean="0">
                <a:hlinkClick r:id="rId3"/>
              </a:rPr>
              <a:t>github.com/stichtingsem/functional-overview/blob/master/use-cases/oa.4.0-user-accesses-delivered-products.md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6310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Break-Out Session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Way of </a:t>
            </a:r>
            <a:r>
              <a:rPr lang="nl-NL" dirty="0" err="1" smtClean="0"/>
              <a:t>work</a:t>
            </a:r>
            <a:endParaRPr lang="nl-NL" dirty="0" smtClean="0"/>
          </a:p>
          <a:p>
            <a:r>
              <a:rPr lang="nl-NL" dirty="0" err="1" smtClean="0"/>
              <a:t>Appointments</a:t>
            </a:r>
            <a:endParaRPr lang="nl-NL" dirty="0" smtClean="0"/>
          </a:p>
          <a:p>
            <a:r>
              <a:rPr lang="nl-NL" dirty="0" err="1"/>
              <a:t>Starting</a:t>
            </a:r>
            <a:r>
              <a:rPr lang="nl-NL" dirty="0"/>
              <a:t> points</a:t>
            </a:r>
          </a:p>
          <a:p>
            <a:r>
              <a:rPr lang="nl-NL" dirty="0" smtClean="0"/>
              <a:t>In scope</a:t>
            </a:r>
          </a:p>
          <a:p>
            <a:r>
              <a:rPr lang="nl-NL" dirty="0" smtClean="0"/>
              <a:t>Out of scope</a:t>
            </a:r>
          </a:p>
          <a:p>
            <a:r>
              <a:rPr lang="nl-NL" dirty="0" err="1" smtClean="0"/>
              <a:t>Questions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3651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Points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Suggestions</a:t>
            </a:r>
            <a:r>
              <a:rPr lang="nl-NL" dirty="0" smtClean="0"/>
              <a:t>:</a:t>
            </a:r>
          </a:p>
          <a:p>
            <a:pPr lvl="1"/>
            <a:r>
              <a:rPr lang="nl-NL" dirty="0" smtClean="0"/>
              <a:t>Users </a:t>
            </a:r>
            <a:r>
              <a:rPr lang="nl-NL" dirty="0" err="1"/>
              <a:t>always</a:t>
            </a:r>
            <a:r>
              <a:rPr lang="nl-NL" dirty="0"/>
              <a:t> have access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materials</a:t>
            </a:r>
            <a:endParaRPr lang="nl-NL" dirty="0"/>
          </a:p>
          <a:p>
            <a:pPr lvl="1"/>
            <a:r>
              <a:rPr lang="nl-NL" dirty="0" err="1" smtClean="0"/>
              <a:t>Licences</a:t>
            </a:r>
            <a:r>
              <a:rPr lang="nl-NL" dirty="0" smtClean="0"/>
              <a:t>: </a:t>
            </a:r>
            <a:r>
              <a:rPr lang="nl-NL" dirty="0" err="1" smtClean="0"/>
              <a:t>Invoice</a:t>
            </a:r>
            <a:r>
              <a:rPr lang="nl-NL" dirty="0" smtClean="0"/>
              <a:t> on </a:t>
            </a:r>
            <a:r>
              <a:rPr lang="nl-NL" dirty="0" err="1" smtClean="0"/>
              <a:t>usage</a:t>
            </a:r>
            <a:endParaRPr lang="nl-NL" dirty="0" smtClean="0"/>
          </a:p>
          <a:p>
            <a:pPr lvl="1"/>
            <a:r>
              <a:rPr lang="nl-NL" dirty="0" smtClean="0"/>
              <a:t>Combi/Folio: </a:t>
            </a:r>
            <a:r>
              <a:rPr lang="nl-NL" dirty="0" err="1" smtClean="0"/>
              <a:t>Invoice</a:t>
            </a:r>
            <a:r>
              <a:rPr lang="nl-NL" dirty="0" smtClean="0"/>
              <a:t> on delivery</a:t>
            </a:r>
          </a:p>
          <a:p>
            <a:pPr lvl="1"/>
            <a:r>
              <a:rPr lang="nl-NL" dirty="0" smtClean="0"/>
              <a:t>ECK-ID = Identity</a:t>
            </a:r>
            <a:endParaRPr lang="nl-NL" dirty="0" smtClean="0"/>
          </a:p>
          <a:p>
            <a:pPr lvl="1"/>
            <a:r>
              <a:rPr lang="nl-NL" dirty="0" smtClean="0"/>
              <a:t>…</a:t>
            </a:r>
          </a:p>
          <a:p>
            <a:pPr lvl="1"/>
            <a:r>
              <a:rPr lang="nl-NL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8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259</TotalTime>
  <Words>260</Words>
  <Application>Microsoft Office PowerPoint</Application>
  <PresentationFormat>Breedbeeld</PresentationFormat>
  <Paragraphs>71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Kick-off Pilot SEM: Stream Finance &amp; Admin</vt:lpstr>
      <vt:lpstr>Contents</vt:lpstr>
      <vt:lpstr>Stream Members</vt:lpstr>
      <vt:lpstr>Stream Goals</vt:lpstr>
      <vt:lpstr>Stream Approach: Review &amp; Design</vt:lpstr>
      <vt:lpstr>Break-OUT Sessions</vt:lpstr>
      <vt:lpstr>Break-Out Session 1</vt:lpstr>
      <vt:lpstr>Break-Out Session 2</vt:lpstr>
      <vt:lpstr>Starting Points</vt:lpstr>
      <vt:lpstr>In Scope: Points of Attention</vt:lpstr>
      <vt:lpstr>Out Of Scope: 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Finance &amp; Admin</dc:title>
  <dc:creator>Marcel Untied</dc:creator>
  <cp:lastModifiedBy>Marcel Untied</cp:lastModifiedBy>
  <cp:revision>24</cp:revision>
  <dcterms:created xsi:type="dcterms:W3CDTF">2020-05-28T07:42:27Z</dcterms:created>
  <dcterms:modified xsi:type="dcterms:W3CDTF">2020-06-10T19:22:28Z</dcterms:modified>
</cp:coreProperties>
</file>