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144002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/>
    <p:restoredTop sz="94687"/>
  </p:normalViewPr>
  <p:slideViewPr>
    <p:cSldViewPr snapToGrid="0" snapToObjects="1" showGuides="1">
      <p:cViewPr varScale="1">
        <p:scale>
          <a:sx n="57" d="100"/>
          <a:sy n="57" d="100"/>
        </p:scale>
        <p:origin x="1192" y="160"/>
      </p:cViewPr>
      <p:guideLst>
        <p:guide orient="horz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3F7B9-212E-D04D-B6AD-74F1271D4D0F}" type="datetimeFigureOut">
              <a:rPr lang="en-US" smtClean="0"/>
              <a:t>2/10/18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2488" y="1143000"/>
            <a:ext cx="2613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E4DBD-5549-714E-B793-29125668F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26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6703"/>
            <a:ext cx="10363200" cy="50134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563446"/>
            <a:ext cx="9144000" cy="347671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6678"/>
            <a:ext cx="2628900" cy="12203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66678"/>
            <a:ext cx="7734300" cy="122035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90057"/>
            <a:ext cx="10515600" cy="599008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636813"/>
            <a:ext cx="10515600" cy="31500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33390"/>
            <a:ext cx="5181600" cy="91368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33390"/>
            <a:ext cx="5181600" cy="91368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6681"/>
            <a:ext cx="10515600" cy="27833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30053"/>
            <a:ext cx="5157787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260078"/>
            <a:ext cx="5157787" cy="77367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30053"/>
            <a:ext cx="5183188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260078"/>
            <a:ext cx="5183188" cy="77367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2/10/18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73367"/>
            <a:ext cx="6172200" cy="1023348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73367"/>
            <a:ext cx="6172200" cy="1023348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6681"/>
            <a:ext cx="1051560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33390"/>
            <a:ext cx="1051560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1D4DC-B837-664D-AE6B-C6841DC5E297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346867"/>
            <a:ext cx="41148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4" b="-1"/>
          <a:stretch/>
        </p:blipFill>
        <p:spPr>
          <a:xfrm>
            <a:off x="-2" y="11331752"/>
            <a:ext cx="12192000" cy="251632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0" y="0"/>
            <a:ext cx="7359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smtClean="0">
                <a:latin typeface="Arial" charset="0"/>
                <a:ea typeface="Arial" charset="0"/>
                <a:cs typeface="Arial" charset="0"/>
              </a:rPr>
              <a:t>A</a:t>
            </a:r>
            <a:endParaRPr lang="en-US" sz="3500" b="1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1" y="5119020"/>
            <a:ext cx="7359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-2" y="8831315"/>
            <a:ext cx="100361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smtClean="0">
                <a:latin typeface="Arial" charset="0"/>
                <a:ea typeface="Arial" charset="0"/>
                <a:cs typeface="Arial" charset="0"/>
              </a:rPr>
              <a:t>C1</a:t>
            </a:r>
            <a:endParaRPr lang="en-US" sz="3500" b="1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2" y="10700810"/>
            <a:ext cx="100361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latin typeface="Arial" charset="0"/>
                <a:ea typeface="Arial" charset="0"/>
                <a:cs typeface="Arial" charset="0"/>
              </a:rPr>
              <a:t>C2</a:t>
            </a:r>
            <a:endParaRPr lang="en-US" sz="35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10" y="65543"/>
            <a:ext cx="5367194" cy="26835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04" y="65542"/>
            <a:ext cx="5367194" cy="26835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10" y="2642950"/>
            <a:ext cx="5367193" cy="26835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03" y="2685350"/>
            <a:ext cx="5282394" cy="26411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8946"/>
            <a:ext cx="12192000" cy="3483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01" b="29733"/>
          <a:stretch/>
        </p:blipFill>
        <p:spPr>
          <a:xfrm>
            <a:off x="490654" y="9352580"/>
            <a:ext cx="11701346" cy="211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7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Gurpreet  Kaur</dc:creator>
  <cp:lastModifiedBy>Gurpreet  Kaur</cp:lastModifiedBy>
  <cp:revision>6</cp:revision>
  <dcterms:created xsi:type="dcterms:W3CDTF">2018-01-26T18:46:29Z</dcterms:created>
  <dcterms:modified xsi:type="dcterms:W3CDTF">2018-02-10T18:52:45Z</dcterms:modified>
</cp:coreProperties>
</file>