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18000663" cy="18000663"/>
  <p:notesSz cx="6858000" cy="9144000"/>
  <p:defaultTextStyle>
    <a:defPPr>
      <a:defRPr lang="en-US"/>
    </a:defPPr>
    <a:lvl1pPr marL="0" algn="l" defTabSz="1114105" rtl="0" eaLnBrk="1" latinLnBrk="0" hangingPunct="1">
      <a:defRPr sz="2193" kern="1200">
        <a:solidFill>
          <a:schemeClr val="tx1"/>
        </a:solidFill>
        <a:latin typeface="+mn-lt"/>
        <a:ea typeface="+mn-ea"/>
        <a:cs typeface="+mn-cs"/>
      </a:defRPr>
    </a:lvl1pPr>
    <a:lvl2pPr marL="557052" algn="l" defTabSz="1114105" rtl="0" eaLnBrk="1" latinLnBrk="0" hangingPunct="1">
      <a:defRPr sz="2193" kern="1200">
        <a:solidFill>
          <a:schemeClr val="tx1"/>
        </a:solidFill>
        <a:latin typeface="+mn-lt"/>
        <a:ea typeface="+mn-ea"/>
        <a:cs typeface="+mn-cs"/>
      </a:defRPr>
    </a:lvl2pPr>
    <a:lvl3pPr marL="1114105" algn="l" defTabSz="1114105" rtl="0" eaLnBrk="1" latinLnBrk="0" hangingPunct="1">
      <a:defRPr sz="2193" kern="1200">
        <a:solidFill>
          <a:schemeClr val="tx1"/>
        </a:solidFill>
        <a:latin typeface="+mn-lt"/>
        <a:ea typeface="+mn-ea"/>
        <a:cs typeface="+mn-cs"/>
      </a:defRPr>
    </a:lvl3pPr>
    <a:lvl4pPr marL="1671157" algn="l" defTabSz="1114105" rtl="0" eaLnBrk="1" latinLnBrk="0" hangingPunct="1">
      <a:defRPr sz="2193" kern="1200">
        <a:solidFill>
          <a:schemeClr val="tx1"/>
        </a:solidFill>
        <a:latin typeface="+mn-lt"/>
        <a:ea typeface="+mn-ea"/>
        <a:cs typeface="+mn-cs"/>
      </a:defRPr>
    </a:lvl4pPr>
    <a:lvl5pPr marL="2228210" algn="l" defTabSz="1114105" rtl="0" eaLnBrk="1" latinLnBrk="0" hangingPunct="1">
      <a:defRPr sz="2193" kern="1200">
        <a:solidFill>
          <a:schemeClr val="tx1"/>
        </a:solidFill>
        <a:latin typeface="+mn-lt"/>
        <a:ea typeface="+mn-ea"/>
        <a:cs typeface="+mn-cs"/>
      </a:defRPr>
    </a:lvl5pPr>
    <a:lvl6pPr marL="2785262" algn="l" defTabSz="1114105" rtl="0" eaLnBrk="1" latinLnBrk="0" hangingPunct="1">
      <a:defRPr sz="2193" kern="1200">
        <a:solidFill>
          <a:schemeClr val="tx1"/>
        </a:solidFill>
        <a:latin typeface="+mn-lt"/>
        <a:ea typeface="+mn-ea"/>
        <a:cs typeface="+mn-cs"/>
      </a:defRPr>
    </a:lvl6pPr>
    <a:lvl7pPr marL="3342315" algn="l" defTabSz="1114105" rtl="0" eaLnBrk="1" latinLnBrk="0" hangingPunct="1">
      <a:defRPr sz="2193" kern="1200">
        <a:solidFill>
          <a:schemeClr val="tx1"/>
        </a:solidFill>
        <a:latin typeface="+mn-lt"/>
        <a:ea typeface="+mn-ea"/>
        <a:cs typeface="+mn-cs"/>
      </a:defRPr>
    </a:lvl7pPr>
    <a:lvl8pPr marL="3899367" algn="l" defTabSz="1114105" rtl="0" eaLnBrk="1" latinLnBrk="0" hangingPunct="1">
      <a:defRPr sz="2193" kern="1200">
        <a:solidFill>
          <a:schemeClr val="tx1"/>
        </a:solidFill>
        <a:latin typeface="+mn-lt"/>
        <a:ea typeface="+mn-ea"/>
        <a:cs typeface="+mn-cs"/>
      </a:defRPr>
    </a:lvl8pPr>
    <a:lvl9pPr marL="4456420" algn="l" defTabSz="1114105" rtl="0" eaLnBrk="1" latinLnBrk="0" hangingPunct="1">
      <a:defRPr sz="219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87"/>
  </p:normalViewPr>
  <p:slideViewPr>
    <p:cSldViewPr snapToGrid="0" snapToObjects="1" showGuides="1">
      <p:cViewPr varScale="1">
        <p:scale>
          <a:sx n="43" d="100"/>
          <a:sy n="43" d="100"/>
        </p:scale>
        <p:origin x="10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59A61-C327-6842-9F56-D3382ED1E30D}" type="datetimeFigureOut">
              <a:rPr lang="en-US" smtClean="0"/>
              <a:t>2/22/18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F4430-E52E-2848-BC1D-17802462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05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14105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1pPr>
    <a:lvl2pPr marL="557052" algn="l" defTabSz="1114105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2pPr>
    <a:lvl3pPr marL="1114105" algn="l" defTabSz="1114105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3pPr>
    <a:lvl4pPr marL="1671157" algn="l" defTabSz="1114105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4pPr>
    <a:lvl5pPr marL="2228210" algn="l" defTabSz="1114105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5pPr>
    <a:lvl6pPr marL="2785262" algn="l" defTabSz="1114105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6pPr>
    <a:lvl7pPr marL="3342315" algn="l" defTabSz="1114105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7pPr>
    <a:lvl8pPr marL="3899367" algn="l" defTabSz="1114105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8pPr>
    <a:lvl9pPr marL="4456420" algn="l" defTabSz="1114105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2/22/18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2/22/18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2/22/18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08DC1-056E-3D4C-9FFA-5331495A8A6D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2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14" y="10685463"/>
            <a:ext cx="7315200" cy="7315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83" y="11380002"/>
            <a:ext cx="5125453" cy="640681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8955" y="424274"/>
            <a:ext cx="73598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Arial" charset="0"/>
                <a:ea typeface="Arial" charset="0"/>
                <a:cs typeface="Arial" charset="0"/>
              </a:rPr>
              <a:t>a</a:t>
            </a:r>
            <a:endParaRPr lang="en-US" sz="45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54958" y="424274"/>
            <a:ext cx="73598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Arial" charset="0"/>
                <a:ea typeface="Arial" charset="0"/>
                <a:cs typeface="Arial" charset="0"/>
              </a:rPr>
              <a:t>b</a:t>
            </a:r>
            <a:endParaRPr lang="en-US" sz="45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3206" y="10976788"/>
            <a:ext cx="73598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Arial" charset="0"/>
                <a:ea typeface="Arial" charset="0"/>
                <a:cs typeface="Arial" charset="0"/>
              </a:rPr>
              <a:t>c</a:t>
            </a:r>
            <a:endParaRPr lang="en-US" sz="45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93599" y="10976788"/>
            <a:ext cx="73598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Arial" charset="0"/>
                <a:ea typeface="Arial" charset="0"/>
                <a:cs typeface="Arial" charset="0"/>
              </a:rPr>
              <a:t>d</a:t>
            </a:r>
            <a:endParaRPr lang="en-US" sz="45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073992" y="10976788"/>
            <a:ext cx="73598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Arial" charset="0"/>
                <a:ea typeface="Arial" charset="0"/>
                <a:cs typeface="Arial" charset="0"/>
              </a:rPr>
              <a:t>e</a:t>
            </a:r>
            <a:endParaRPr lang="en-US" sz="45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515" y="424274"/>
            <a:ext cx="8081886" cy="105064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09" y="424274"/>
            <a:ext cx="8117318" cy="105525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707" y="11386019"/>
            <a:ext cx="6400800" cy="640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180357" y="424274"/>
            <a:ext cx="3051601" cy="767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Ellipses: training data</a:t>
            </a:r>
          </a:p>
          <a:p>
            <a:r>
              <a:rPr lang="en-US" dirty="0" smtClean="0"/>
              <a:t>Points: test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3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13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Gurpreet  Kaur</dc:creator>
  <cp:lastModifiedBy>Gurpreet  Kaur</cp:lastModifiedBy>
  <cp:revision>11</cp:revision>
  <dcterms:created xsi:type="dcterms:W3CDTF">2018-01-30T17:02:20Z</dcterms:created>
  <dcterms:modified xsi:type="dcterms:W3CDTF">2018-02-22T23:23:15Z</dcterms:modified>
</cp:coreProperties>
</file>