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87"/>
  </p:normalViewPr>
  <p:slideViewPr>
    <p:cSldViewPr snapToGrid="0" snapToObjects="1" showGuides="1">
      <p:cViewPr varScale="1">
        <p:scale>
          <a:sx n="57" d="100"/>
          <a:sy n="57" d="100"/>
        </p:scale>
        <p:origin x="1192" y="168"/>
      </p:cViewPr>
      <p:guideLst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F7B9-212E-D04D-B6AD-74F1271D4D0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1143000"/>
            <a:ext cx="261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4DBD-5549-714E-B793-29125668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D4DC-B837-664D-AE6B-C6841DC5E29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2213"/>
            <a:ext cx="12192000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3" b="31001"/>
          <a:stretch/>
        </p:blipFill>
        <p:spPr>
          <a:xfrm>
            <a:off x="0" y="9211179"/>
            <a:ext cx="12192000" cy="2141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400684"/>
            <a:ext cx="12192000" cy="34834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0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35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5119020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" y="8632759"/>
            <a:ext cx="10036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latin typeface="Arial" charset="0"/>
                <a:ea typeface="Arial" charset="0"/>
                <a:cs typeface="Arial" charset="0"/>
              </a:rPr>
              <a:t>C1</a:t>
            </a:r>
            <a:endParaRPr lang="en-US" sz="35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" y="11201015"/>
            <a:ext cx="10036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al" charset="0"/>
                <a:ea typeface="Arial" charset="0"/>
                <a:cs typeface="Arial" charset="0"/>
              </a:rPr>
              <a:t>C2</a:t>
            </a:r>
            <a:endParaRPr lang="en-US" sz="3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2" y="65543"/>
            <a:ext cx="5369982" cy="2684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0" y="2658566"/>
            <a:ext cx="5393279" cy="2696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14" y="65543"/>
            <a:ext cx="5369982" cy="26849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6" y="2652722"/>
            <a:ext cx="5404969" cy="27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5</cp:revision>
  <dcterms:created xsi:type="dcterms:W3CDTF">2018-01-26T18:46:29Z</dcterms:created>
  <dcterms:modified xsi:type="dcterms:W3CDTF">2018-01-26T19:35:01Z</dcterms:modified>
</cp:coreProperties>
</file>