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21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7"/>
  </p:normalViewPr>
  <p:slideViewPr>
    <p:cSldViewPr snapToGrid="0" snapToObjects="1" showGuides="1">
      <p:cViewPr varScale="1">
        <p:scale>
          <a:sx n="43" d="100"/>
          <a:sy n="43" d="100"/>
        </p:scale>
        <p:origin x="10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9A61-C327-6842-9F56-D3382ED1E30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4430-E52E-2848-BC1D-17802462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1pPr>
    <a:lvl2pPr marL="55705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2pPr>
    <a:lvl3pPr marL="111410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3pPr>
    <a:lvl4pPr marL="167115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4pPr>
    <a:lvl5pPr marL="222821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5pPr>
    <a:lvl6pPr marL="2785262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6pPr>
    <a:lvl7pPr marL="3342315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7pPr>
    <a:lvl8pPr marL="3899367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8pPr>
    <a:lvl9pPr marL="4456420" algn="l" defTabSz="1114105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8DC1-056E-3D4C-9FFA-5331495A8A6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DF09-9F12-EF44-B660-63ECDAA1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3" y="11380002"/>
            <a:ext cx="5125453" cy="64068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8955" y="424274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35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4958" y="424274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206" y="10976788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93599" y="10976788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73992" y="10976788"/>
            <a:ext cx="735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15" y="424274"/>
            <a:ext cx="8081886" cy="10506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14" y="10685463"/>
            <a:ext cx="7315200" cy="731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9" y="424274"/>
            <a:ext cx="8117318" cy="10552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707" y="11386019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Gurpreet  Kaur</cp:lastModifiedBy>
  <cp:revision>9</cp:revision>
  <dcterms:created xsi:type="dcterms:W3CDTF">2018-01-30T17:02:20Z</dcterms:created>
  <dcterms:modified xsi:type="dcterms:W3CDTF">2018-01-30T18:33:17Z</dcterms:modified>
</cp:coreProperties>
</file>