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7"/>
  </p:normalViewPr>
  <p:slideViewPr>
    <p:cSldViewPr snapToGrid="0" snapToObjects="1" showGuides="1">
      <p:cViewPr varScale="1">
        <p:scale>
          <a:sx n="83" d="100"/>
          <a:sy n="83" d="100"/>
        </p:scale>
        <p:origin x="232" y="456"/>
      </p:cViewPr>
      <p:guideLst>
        <p:guide orient="horz" pos="4315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DA94-3028-154F-9925-79A44D3CB49B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A78E-7CAD-F74B-A76B-6047B69E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F047-86A8-A44D-8F10-D5DF9101F96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2" b="9908"/>
          <a:stretch/>
        </p:blipFill>
        <p:spPr>
          <a:xfrm>
            <a:off x="0" y="3272917"/>
            <a:ext cx="4541003" cy="312333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85408" y="519181"/>
            <a:ext cx="858692" cy="4972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mRNA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8928" y="433629"/>
            <a:ext cx="1107462" cy="668394"/>
          </a:xfrm>
          <a:prstGeom prst="roundRect">
            <a:avLst/>
          </a:prstGeom>
          <a:solidFill>
            <a:srgbClr val="FC8D6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Gene modules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4530" y="2104564"/>
            <a:ext cx="1110394" cy="668394"/>
          </a:xfrm>
          <a:prstGeom prst="round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Metabolite 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05996" y="1296971"/>
            <a:ext cx="1107462" cy="668394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98522" y="461663"/>
            <a:ext cx="290739" cy="2339330"/>
          </a:xfrm>
          <a:prstGeom prst="roundRect">
            <a:avLst/>
          </a:prstGeom>
          <a:gradFill>
            <a:gsLst>
              <a:gs pos="54000">
                <a:srgbClr val="388ECC"/>
              </a:gs>
              <a:gs pos="49000">
                <a:srgbClr val="F68B3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Pre</a:t>
            </a:r>
          </a:p>
          <a:p>
            <a:pPr algn="ctr"/>
            <a:r>
              <a:rPr lang="en-US" sz="1300" dirty="0"/>
              <a:t> </a:t>
            </a:r>
            <a:r>
              <a:rPr lang="en-US" sz="1300" dirty="0" err="1"/>
              <a:t>vs</a:t>
            </a:r>
            <a:endParaRPr lang="en-US" sz="1300" dirty="0"/>
          </a:p>
          <a:p>
            <a:pPr algn="ctr"/>
            <a:r>
              <a:rPr lang="en-US" sz="1300" dirty="0"/>
              <a:t> Post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44100" y="767826"/>
            <a:ext cx="3648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>
            <a:off x="1428170" y="861318"/>
            <a:ext cx="174895" cy="1502685"/>
          </a:xfrm>
          <a:prstGeom prst="leftBracke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16391" y="767826"/>
            <a:ext cx="482131" cy="8635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13459" y="1631168"/>
            <a:ext cx="485063" cy="1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4925" y="1631329"/>
            <a:ext cx="483597" cy="8074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5408" y="2179907"/>
            <a:ext cx="929849" cy="51771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Metabolites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15258" y="2438762"/>
            <a:ext cx="289273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59727" y="1965366"/>
            <a:ext cx="0" cy="13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-6048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9261" y="-10261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09315" y="-8059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2907224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47846" y="2890246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63474" y="2890246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65" y="2907224"/>
            <a:ext cx="4033143" cy="4033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3269" y="307412"/>
            <a:ext cx="1320896" cy="259981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32352" y="0"/>
            <a:ext cx="217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Variance decomposition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8"/>
          <a:stretch/>
        </p:blipFill>
        <p:spPr>
          <a:xfrm>
            <a:off x="9527921" y="160488"/>
            <a:ext cx="2577784" cy="26419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9" r="32827"/>
          <a:stretch/>
        </p:blipFill>
        <p:spPr>
          <a:xfrm>
            <a:off x="6905741" y="160488"/>
            <a:ext cx="2843203" cy="26419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19"/>
          <a:stretch/>
        </p:blipFill>
        <p:spPr>
          <a:xfrm>
            <a:off x="3697273" y="160488"/>
            <a:ext cx="2917729" cy="26419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44" y="3002637"/>
            <a:ext cx="3842315" cy="38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9</cp:revision>
  <dcterms:created xsi:type="dcterms:W3CDTF">2018-01-31T16:20:53Z</dcterms:created>
  <dcterms:modified xsi:type="dcterms:W3CDTF">2018-02-01T19:46:59Z</dcterms:modified>
</cp:coreProperties>
</file>