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7"/>
  </p:normalViewPr>
  <p:slideViewPr>
    <p:cSldViewPr snapToGrid="0" snapToObjects="1" showGuides="1">
      <p:cViewPr varScale="1">
        <p:scale>
          <a:sx n="83" d="100"/>
          <a:sy n="83" d="100"/>
        </p:scale>
        <p:origin x="232" y="832"/>
      </p:cViewPr>
      <p:guideLst>
        <p:guide orient="horz" pos="4315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44" y="3002637"/>
            <a:ext cx="3842315" cy="3842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2" b="9908"/>
          <a:stretch/>
        </p:blipFill>
        <p:spPr>
          <a:xfrm>
            <a:off x="0" y="3272917"/>
            <a:ext cx="4541003" cy="312333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5408" y="519181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928" y="433629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530" y="2104564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5996" y="1296971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8522" y="461663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44100" y="767826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28170" y="861318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16391" y="767826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3459" y="1631168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925" y="1631329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408" y="2179907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15258" y="2438762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9727" y="1965366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-6048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9261" y="-10261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9315" y="-8059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90722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7846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63474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f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65" y="2907224"/>
            <a:ext cx="4033143" cy="4033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269" y="307412"/>
            <a:ext cx="1320896" cy="259981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32352" y="0"/>
            <a:ext cx="217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Variance decomposition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9527921" y="160488"/>
            <a:ext cx="2577784" cy="26419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6905741" y="160488"/>
            <a:ext cx="2843203" cy="26419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697273" y="160488"/>
            <a:ext cx="2917729" cy="26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10</cp:revision>
  <dcterms:created xsi:type="dcterms:W3CDTF">2018-01-31T16:20:53Z</dcterms:created>
  <dcterms:modified xsi:type="dcterms:W3CDTF">2018-02-22T23:24:17Z</dcterms:modified>
</cp:coreProperties>
</file>