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5" userDrawn="1">
          <p15:clr>
            <a:srgbClr val="A4A3A4"/>
          </p15:clr>
        </p15:guide>
        <p15:guide id="2" pos="76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A0CB"/>
    <a:srgbClr val="FC8D62"/>
    <a:srgbClr val="66C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701"/>
  </p:normalViewPr>
  <p:slideViewPr>
    <p:cSldViewPr snapToGrid="0" snapToObjects="1" showGuides="1">
      <p:cViewPr varScale="1">
        <p:scale>
          <a:sx n="83" d="100"/>
          <a:sy n="83" d="100"/>
        </p:scale>
        <p:origin x="232" y="456"/>
      </p:cViewPr>
      <p:guideLst>
        <p:guide orient="horz" pos="4315"/>
        <p:guide pos="76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FDA94-3028-154F-9925-79A44D3CB49B}" type="datetimeFigureOut">
              <a:rPr lang="en-US" smtClean="0"/>
              <a:t>1/31/18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3A78E-7CAD-F74B-A76B-6047B69E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98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47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3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44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5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68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8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1/31/18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4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1/31/18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18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1/31/18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68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0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24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4F047-86A8-A44D-8F10-D5DF9101F963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87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5408" y="519181"/>
            <a:ext cx="858692" cy="497291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mRNA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608928" y="433629"/>
            <a:ext cx="1107462" cy="668394"/>
          </a:xfrm>
          <a:prstGeom prst="roundRect">
            <a:avLst/>
          </a:prstGeom>
          <a:solidFill>
            <a:srgbClr val="FC8D6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Gene modules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604530" y="2104564"/>
            <a:ext cx="1110394" cy="668394"/>
          </a:xfrm>
          <a:prstGeom prst="roundRect">
            <a:avLst/>
          </a:prstGeom>
          <a:solidFill>
            <a:srgbClr val="8DA0CB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Metabolite modules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605996" y="1296971"/>
            <a:ext cx="1107462" cy="668394"/>
          </a:xfrm>
          <a:prstGeom prst="roundRect">
            <a:avLst/>
          </a:prstGeom>
          <a:solidFill>
            <a:srgbClr val="66C2A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Cells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198522" y="461663"/>
            <a:ext cx="290739" cy="2339330"/>
          </a:xfrm>
          <a:prstGeom prst="roundRect">
            <a:avLst/>
          </a:prstGeom>
          <a:gradFill>
            <a:gsLst>
              <a:gs pos="54000">
                <a:srgbClr val="388ECC"/>
              </a:gs>
              <a:gs pos="49000">
                <a:srgbClr val="F68B33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Pre</a:t>
            </a:r>
          </a:p>
          <a:p>
            <a:pPr algn="ctr"/>
            <a:r>
              <a:rPr lang="en-US" sz="1300" dirty="0"/>
              <a:t> </a:t>
            </a:r>
            <a:r>
              <a:rPr lang="en-US" sz="1300" dirty="0" err="1"/>
              <a:t>vs</a:t>
            </a:r>
            <a:endParaRPr lang="en-US" sz="1300" dirty="0"/>
          </a:p>
          <a:p>
            <a:pPr algn="ctr"/>
            <a:r>
              <a:rPr lang="en-US" sz="1300" dirty="0"/>
              <a:t> Post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244100" y="767826"/>
            <a:ext cx="364828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Left Bracket 9"/>
          <p:cNvSpPr/>
          <p:nvPr/>
        </p:nvSpPr>
        <p:spPr>
          <a:xfrm>
            <a:off x="1428170" y="861318"/>
            <a:ext cx="174895" cy="1502685"/>
          </a:xfrm>
          <a:prstGeom prst="leftBracke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716391" y="767826"/>
            <a:ext cx="482131" cy="863502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713459" y="1631168"/>
            <a:ext cx="485063" cy="16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714925" y="1631329"/>
            <a:ext cx="483597" cy="807433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85408" y="2179907"/>
            <a:ext cx="929849" cy="517711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Metabolites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315258" y="2438762"/>
            <a:ext cx="289273" cy="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159727" y="1965366"/>
            <a:ext cx="0" cy="139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123"/>
          <a:stretch/>
        </p:blipFill>
        <p:spPr>
          <a:xfrm>
            <a:off x="3668678" y="307412"/>
            <a:ext cx="2940161" cy="267047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4"/>
          <a:stretch/>
        </p:blipFill>
        <p:spPr>
          <a:xfrm>
            <a:off x="2734" y="3256011"/>
            <a:ext cx="4324657" cy="324369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0" y="-6048"/>
            <a:ext cx="735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" charset="0"/>
                <a:ea typeface="Arial" charset="0"/>
                <a:cs typeface="Arial" charset="0"/>
              </a:rPr>
              <a:t>A</a:t>
            </a:r>
            <a:endParaRPr lang="en-US" sz="28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89261" y="-10261"/>
            <a:ext cx="735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charset="0"/>
                <a:ea typeface="Arial" charset="0"/>
                <a:cs typeface="Arial" charset="0"/>
              </a:rPr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09315" y="-8059"/>
            <a:ext cx="735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charset="0"/>
                <a:ea typeface="Arial" charset="0"/>
                <a:cs typeface="Arial" charset="0"/>
              </a:rPr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0" y="2907224"/>
            <a:ext cx="735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47846" y="2890246"/>
            <a:ext cx="735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charset="0"/>
                <a:ea typeface="Arial" charset="0"/>
                <a:cs typeface="Arial" charset="0"/>
              </a:rPr>
              <a:t>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763474" y="2890246"/>
            <a:ext cx="735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charset="0"/>
                <a:ea typeface="Arial" charset="0"/>
                <a:cs typeface="Arial" charset="0"/>
              </a:rPr>
              <a:t>F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28"/>
          <a:stretch/>
        </p:blipFill>
        <p:spPr>
          <a:xfrm>
            <a:off x="9602207" y="307412"/>
            <a:ext cx="2618596" cy="267047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66" r="32752"/>
          <a:stretch/>
        </p:blipFill>
        <p:spPr>
          <a:xfrm>
            <a:off x="6929208" y="307412"/>
            <a:ext cx="2905883" cy="26704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465" y="2907224"/>
            <a:ext cx="4033143" cy="403314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391" y="3006704"/>
            <a:ext cx="3899766" cy="389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58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18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Gurpreet  Kaur</dc:creator>
  <cp:lastModifiedBy>Gurpreet  Kaur</cp:lastModifiedBy>
  <cp:revision>6</cp:revision>
  <dcterms:created xsi:type="dcterms:W3CDTF">2018-01-31T16:20:53Z</dcterms:created>
  <dcterms:modified xsi:type="dcterms:W3CDTF">2018-01-31T17:15:38Z</dcterms:modified>
</cp:coreProperties>
</file>