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8" d="100"/>
          <a:sy n="88" d="100"/>
        </p:scale>
        <p:origin x="485"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2/1/2020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2/1/2020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2/1/2020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2/1/2020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mailto:allan.jackson6255@gmail.com" TargetMode="External"/><Relationship Id="rId2" Type="http://schemas.openxmlformats.org/officeDocument/2006/relationships/hyperlink" Target="https://github.com/AJAX6255/st_marys_food_finder.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BC7F7-0E43-4AB7-B5F0-C4A627062440}"/>
              </a:ext>
            </a:extLst>
          </p:cNvPr>
          <p:cNvSpPr>
            <a:spLocks noGrp="1"/>
          </p:cNvSpPr>
          <p:nvPr>
            <p:ph type="ctrTitle"/>
          </p:nvPr>
        </p:nvSpPr>
        <p:spPr/>
        <p:txBody>
          <a:bodyPr/>
          <a:lstStyle/>
          <a:p>
            <a:r>
              <a:rPr lang="en-US" b="1" dirty="0"/>
              <a:t>ST. Mary’s Food Finder Flutter App</a:t>
            </a:r>
          </a:p>
        </p:txBody>
      </p:sp>
      <p:sp>
        <p:nvSpPr>
          <p:cNvPr id="3" name="Subtitle 2">
            <a:extLst>
              <a:ext uri="{FF2B5EF4-FFF2-40B4-BE49-F238E27FC236}">
                <a16:creationId xmlns:a16="http://schemas.microsoft.com/office/drawing/2014/main" id="{A28BC84E-256A-4EDC-9AC8-95A1D810E23C}"/>
              </a:ext>
            </a:extLst>
          </p:cNvPr>
          <p:cNvSpPr>
            <a:spLocks noGrp="1"/>
          </p:cNvSpPr>
          <p:nvPr>
            <p:ph type="subTitle" idx="1"/>
          </p:nvPr>
        </p:nvSpPr>
        <p:spPr/>
        <p:txBody>
          <a:bodyPr/>
          <a:lstStyle/>
          <a:p>
            <a:r>
              <a:rPr lang="en-US" b="1" dirty="0"/>
              <a:t>Generated for </a:t>
            </a:r>
            <a:r>
              <a:rPr lang="en-US" b="1" dirty="0" err="1"/>
              <a:t>TADHack</a:t>
            </a:r>
            <a:r>
              <a:rPr lang="en-US" b="1" dirty="0"/>
              <a:t>-mini Phoenix 2020</a:t>
            </a:r>
          </a:p>
          <a:p>
            <a:r>
              <a:rPr lang="en-US" b="1" dirty="0"/>
              <a:t>By Allan Jackson</a:t>
            </a:r>
            <a:endParaRPr lang="en-US" dirty="0"/>
          </a:p>
        </p:txBody>
      </p:sp>
    </p:spTree>
    <p:extLst>
      <p:ext uri="{BB962C8B-B14F-4D97-AF65-F5344CB8AC3E}">
        <p14:creationId xmlns:p14="http://schemas.microsoft.com/office/powerpoint/2010/main" val="1505368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B700B-DAD2-4031-AD8F-31EFDD26E69F}"/>
              </a:ext>
            </a:extLst>
          </p:cNvPr>
          <p:cNvSpPr>
            <a:spLocks noGrp="1"/>
          </p:cNvSpPr>
          <p:nvPr>
            <p:ph type="title"/>
          </p:nvPr>
        </p:nvSpPr>
        <p:spPr/>
        <p:txBody>
          <a:bodyPr/>
          <a:lstStyle/>
          <a:p>
            <a:r>
              <a:rPr lang="en-US" dirty="0"/>
              <a:t>St. Mary’s App is intended to augment existing NPO Web Site</a:t>
            </a:r>
          </a:p>
        </p:txBody>
      </p:sp>
      <p:sp>
        <p:nvSpPr>
          <p:cNvPr id="3" name="Content Placeholder 2">
            <a:extLst>
              <a:ext uri="{FF2B5EF4-FFF2-40B4-BE49-F238E27FC236}">
                <a16:creationId xmlns:a16="http://schemas.microsoft.com/office/drawing/2014/main" id="{912B0037-97DA-4F58-8A0E-5C4C0A8DB1F9}"/>
              </a:ext>
            </a:extLst>
          </p:cNvPr>
          <p:cNvSpPr>
            <a:spLocks noGrp="1"/>
          </p:cNvSpPr>
          <p:nvPr>
            <p:ph idx="1"/>
          </p:nvPr>
        </p:nvSpPr>
        <p:spPr/>
        <p:txBody>
          <a:bodyPr/>
          <a:lstStyle/>
          <a:p>
            <a:r>
              <a:rPr lang="en-US" dirty="0"/>
              <a:t>Free Cell Phones Voice &amp; Text are available for qualified Low-Income households and individuals in Arizona (AZ).</a:t>
            </a:r>
          </a:p>
          <a:p>
            <a:r>
              <a:rPr lang="en-US" dirty="0"/>
              <a:t>These phones include a baseline service package from Assurance Wireless. </a:t>
            </a:r>
          </a:p>
          <a:p>
            <a:r>
              <a:rPr lang="en-US" dirty="0"/>
              <a:t>May be used for personal and business purposes. New guidelines allow for separate users that live at the same address to be eligible including residents of homeless shelters and nursing homes.</a:t>
            </a:r>
          </a:p>
          <a:p>
            <a:r>
              <a:rPr lang="en-US" dirty="0"/>
              <a:t>Author has seen that baseline data plans also exist for LIH &amp; I</a:t>
            </a:r>
          </a:p>
          <a:p>
            <a:r>
              <a:rPr lang="en-US" dirty="0"/>
              <a:t>This Flutter app has been tested on Android devices on 2/1/2020</a:t>
            </a:r>
          </a:p>
          <a:p>
            <a:r>
              <a:rPr lang="en-US" dirty="0"/>
              <a:t>App will be side-loaded and tested on Assurance wireless 2/2</a:t>
            </a:r>
          </a:p>
          <a:p>
            <a:endParaRPr lang="en-US" dirty="0"/>
          </a:p>
        </p:txBody>
      </p:sp>
    </p:spTree>
    <p:extLst>
      <p:ext uri="{BB962C8B-B14F-4D97-AF65-F5344CB8AC3E}">
        <p14:creationId xmlns:p14="http://schemas.microsoft.com/office/powerpoint/2010/main" val="3717741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43820-51D8-47B5-BDA0-67F28C338354}"/>
              </a:ext>
            </a:extLst>
          </p:cNvPr>
          <p:cNvSpPr>
            <a:spLocks noGrp="1"/>
          </p:cNvSpPr>
          <p:nvPr>
            <p:ph type="title"/>
          </p:nvPr>
        </p:nvSpPr>
        <p:spPr/>
        <p:txBody>
          <a:bodyPr/>
          <a:lstStyle/>
          <a:p>
            <a:r>
              <a:rPr lang="en-US" dirty="0"/>
              <a:t>App s/b compatible with both Android and iPhones</a:t>
            </a:r>
          </a:p>
        </p:txBody>
      </p:sp>
      <p:sp>
        <p:nvSpPr>
          <p:cNvPr id="3" name="Content Placeholder 2">
            <a:extLst>
              <a:ext uri="{FF2B5EF4-FFF2-40B4-BE49-F238E27FC236}">
                <a16:creationId xmlns:a16="http://schemas.microsoft.com/office/drawing/2014/main" id="{46365271-D713-46BD-AF6B-00E9040A74AD}"/>
              </a:ext>
            </a:extLst>
          </p:cNvPr>
          <p:cNvSpPr>
            <a:spLocks noGrp="1"/>
          </p:cNvSpPr>
          <p:nvPr>
            <p:ph idx="1"/>
          </p:nvPr>
        </p:nvSpPr>
        <p:spPr/>
        <p:txBody>
          <a:bodyPr/>
          <a:lstStyle/>
          <a:p>
            <a:r>
              <a:rPr lang="en-US" dirty="0"/>
              <a:t>Flutter is </a:t>
            </a:r>
            <a:r>
              <a:rPr lang="en-US" dirty="0" err="1"/>
              <a:t>google’s</a:t>
            </a:r>
            <a:r>
              <a:rPr lang="en-US" dirty="0"/>
              <a:t> mobile cross-platform development language</a:t>
            </a:r>
          </a:p>
          <a:p>
            <a:r>
              <a:rPr lang="en-US" dirty="0"/>
              <a:t>Development IDEs are Android Studio and VS Code</a:t>
            </a:r>
          </a:p>
          <a:p>
            <a:r>
              <a:rPr lang="en-US" dirty="0"/>
              <a:t>Android emulation has been successful </a:t>
            </a:r>
          </a:p>
        </p:txBody>
      </p:sp>
      <p:pic>
        <p:nvPicPr>
          <p:cNvPr id="5" name="Picture 4">
            <a:extLst>
              <a:ext uri="{FF2B5EF4-FFF2-40B4-BE49-F238E27FC236}">
                <a16:creationId xmlns:a16="http://schemas.microsoft.com/office/drawing/2014/main" id="{1B7B6D3B-4E0E-4359-A53E-378BCDD06FAA}"/>
              </a:ext>
            </a:extLst>
          </p:cNvPr>
          <p:cNvPicPr>
            <a:picLocks noChangeAspect="1"/>
          </p:cNvPicPr>
          <p:nvPr/>
        </p:nvPicPr>
        <p:blipFill>
          <a:blip r:embed="rId2"/>
          <a:stretch>
            <a:fillRect/>
          </a:stretch>
        </p:blipFill>
        <p:spPr>
          <a:xfrm>
            <a:off x="1201814" y="3429001"/>
            <a:ext cx="1768432" cy="2755118"/>
          </a:xfrm>
          <a:prstGeom prst="rect">
            <a:avLst/>
          </a:prstGeom>
        </p:spPr>
      </p:pic>
      <p:pic>
        <p:nvPicPr>
          <p:cNvPr id="7" name="Picture 6">
            <a:extLst>
              <a:ext uri="{FF2B5EF4-FFF2-40B4-BE49-F238E27FC236}">
                <a16:creationId xmlns:a16="http://schemas.microsoft.com/office/drawing/2014/main" id="{4FDE4CE0-C9D4-4DD1-BA96-C53D8ABAAB8A}"/>
              </a:ext>
            </a:extLst>
          </p:cNvPr>
          <p:cNvPicPr>
            <a:picLocks noChangeAspect="1"/>
          </p:cNvPicPr>
          <p:nvPr/>
        </p:nvPicPr>
        <p:blipFill>
          <a:blip r:embed="rId3"/>
          <a:stretch>
            <a:fillRect/>
          </a:stretch>
        </p:blipFill>
        <p:spPr>
          <a:xfrm>
            <a:off x="4014693" y="3421174"/>
            <a:ext cx="4700276" cy="2762945"/>
          </a:xfrm>
          <a:prstGeom prst="rect">
            <a:avLst/>
          </a:prstGeom>
        </p:spPr>
      </p:pic>
    </p:spTree>
    <p:extLst>
      <p:ext uri="{BB962C8B-B14F-4D97-AF65-F5344CB8AC3E}">
        <p14:creationId xmlns:p14="http://schemas.microsoft.com/office/powerpoint/2010/main" val="959658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AC538-EB37-4DD3-935A-254E9320F144}"/>
              </a:ext>
            </a:extLst>
          </p:cNvPr>
          <p:cNvSpPr>
            <a:spLocks noGrp="1"/>
          </p:cNvSpPr>
          <p:nvPr>
            <p:ph type="title"/>
          </p:nvPr>
        </p:nvSpPr>
        <p:spPr/>
        <p:txBody>
          <a:bodyPr/>
          <a:lstStyle/>
          <a:p>
            <a:r>
              <a:rPr lang="en-US" dirty="0"/>
              <a:t>App capabilities</a:t>
            </a:r>
          </a:p>
        </p:txBody>
      </p:sp>
      <p:sp>
        <p:nvSpPr>
          <p:cNvPr id="3" name="Content Placeholder 2">
            <a:extLst>
              <a:ext uri="{FF2B5EF4-FFF2-40B4-BE49-F238E27FC236}">
                <a16:creationId xmlns:a16="http://schemas.microsoft.com/office/drawing/2014/main" id="{F57A9E45-9C9B-4648-8DDD-B526D93B220F}"/>
              </a:ext>
            </a:extLst>
          </p:cNvPr>
          <p:cNvSpPr>
            <a:spLocks noGrp="1"/>
          </p:cNvSpPr>
          <p:nvPr>
            <p:ph idx="1"/>
          </p:nvPr>
        </p:nvSpPr>
        <p:spPr/>
        <p:txBody>
          <a:bodyPr/>
          <a:lstStyle/>
          <a:p>
            <a:r>
              <a:rPr lang="en-US" dirty="0"/>
              <a:t>St. Mary’s Food Finder allows access to ALL the functionality of the NPO Web Site which includes:</a:t>
            </a:r>
          </a:p>
          <a:p>
            <a:r>
              <a:rPr lang="en-US" dirty="0"/>
              <a:t>Locate Food Resources by Postal ZIP code</a:t>
            </a:r>
          </a:p>
          <a:p>
            <a:r>
              <a:rPr lang="en-US" dirty="0"/>
              <a:t>Map route to Food Resources though out Arizona</a:t>
            </a:r>
          </a:p>
          <a:p>
            <a:r>
              <a:rPr lang="en-US" dirty="0"/>
              <a:t>Register for all NPO Resources on the website</a:t>
            </a:r>
          </a:p>
          <a:p>
            <a:endParaRPr lang="en-US" dirty="0"/>
          </a:p>
          <a:p>
            <a:r>
              <a:rPr lang="en-US" dirty="0"/>
              <a:t>This app is NOT a Web Browser</a:t>
            </a:r>
          </a:p>
          <a:p>
            <a:r>
              <a:rPr lang="en-US" dirty="0"/>
              <a:t>It only navigates to relative/linked resources of St. Mary’s and Arizona food banks</a:t>
            </a:r>
          </a:p>
        </p:txBody>
      </p:sp>
    </p:spTree>
    <p:extLst>
      <p:ext uri="{BB962C8B-B14F-4D97-AF65-F5344CB8AC3E}">
        <p14:creationId xmlns:p14="http://schemas.microsoft.com/office/powerpoint/2010/main" val="697740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301F1-7770-4F87-B3A0-4ABD9D711C85}"/>
              </a:ext>
            </a:extLst>
          </p:cNvPr>
          <p:cNvSpPr>
            <a:spLocks noGrp="1"/>
          </p:cNvSpPr>
          <p:nvPr>
            <p:ph type="title"/>
          </p:nvPr>
        </p:nvSpPr>
        <p:spPr/>
        <p:txBody>
          <a:bodyPr/>
          <a:lstStyle/>
          <a:p>
            <a:r>
              <a:rPr lang="en-US" dirty="0"/>
              <a:t>Future development/upgrades</a:t>
            </a:r>
          </a:p>
        </p:txBody>
      </p:sp>
      <p:sp>
        <p:nvSpPr>
          <p:cNvPr id="3" name="Content Placeholder 2">
            <a:extLst>
              <a:ext uri="{FF2B5EF4-FFF2-40B4-BE49-F238E27FC236}">
                <a16:creationId xmlns:a16="http://schemas.microsoft.com/office/drawing/2014/main" id="{5C51356C-D724-4961-AA77-A747EC67CB7B}"/>
              </a:ext>
            </a:extLst>
          </p:cNvPr>
          <p:cNvSpPr>
            <a:spLocks noGrp="1"/>
          </p:cNvSpPr>
          <p:nvPr>
            <p:ph idx="1"/>
          </p:nvPr>
        </p:nvSpPr>
        <p:spPr/>
        <p:txBody>
          <a:bodyPr/>
          <a:lstStyle/>
          <a:p>
            <a:r>
              <a:rPr lang="en-US" dirty="0"/>
              <a:t>Progress bar (rotator) should be added during web navigation</a:t>
            </a:r>
          </a:p>
          <a:p>
            <a:r>
              <a:rPr lang="en-US" dirty="0"/>
              <a:t>Splash Screen should be added with NPO information</a:t>
            </a:r>
          </a:p>
          <a:p>
            <a:r>
              <a:rPr lang="en-US" dirty="0"/>
              <a:t>NPO logos should be incorporated as application ICONS </a:t>
            </a:r>
          </a:p>
          <a:p>
            <a:r>
              <a:rPr lang="en-US" dirty="0"/>
              <a:t>NPO logos and artwork should be added</a:t>
            </a:r>
          </a:p>
          <a:p>
            <a:r>
              <a:rPr lang="en-US" dirty="0"/>
              <a:t>Mobile device orientation (landscape) should be focused</a:t>
            </a:r>
          </a:p>
          <a:p>
            <a:r>
              <a:rPr lang="en-US" dirty="0"/>
              <a:t>Testing should be verified on iPhones</a:t>
            </a:r>
          </a:p>
          <a:p>
            <a:r>
              <a:rPr lang="en-US" dirty="0"/>
              <a:t>Audience Questions:</a:t>
            </a:r>
          </a:p>
        </p:txBody>
      </p:sp>
    </p:spTree>
    <p:extLst>
      <p:ext uri="{BB962C8B-B14F-4D97-AF65-F5344CB8AC3E}">
        <p14:creationId xmlns:p14="http://schemas.microsoft.com/office/powerpoint/2010/main" val="2791121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3FFF2-E239-4C4F-ADA7-43378A1DA86E}"/>
              </a:ext>
            </a:extLst>
          </p:cNvPr>
          <p:cNvSpPr>
            <a:spLocks noGrp="1"/>
          </p:cNvSpPr>
          <p:nvPr>
            <p:ph type="title"/>
          </p:nvPr>
        </p:nvSpPr>
        <p:spPr/>
        <p:txBody>
          <a:bodyPr/>
          <a:lstStyle/>
          <a:p>
            <a:r>
              <a:rPr lang="en-US" dirty="0"/>
              <a:t>App Resources</a:t>
            </a:r>
          </a:p>
        </p:txBody>
      </p:sp>
      <p:sp>
        <p:nvSpPr>
          <p:cNvPr id="15" name="Content Placeholder 14">
            <a:extLst>
              <a:ext uri="{FF2B5EF4-FFF2-40B4-BE49-F238E27FC236}">
                <a16:creationId xmlns:a16="http://schemas.microsoft.com/office/drawing/2014/main" id="{F038D7B0-2FDB-47F5-8A5A-25A9B4B1A778}"/>
              </a:ext>
            </a:extLst>
          </p:cNvPr>
          <p:cNvSpPr>
            <a:spLocks noGrp="1"/>
          </p:cNvSpPr>
          <p:nvPr>
            <p:ph idx="1"/>
          </p:nvPr>
        </p:nvSpPr>
        <p:spPr/>
        <p:txBody>
          <a:bodyPr/>
          <a:lstStyle/>
          <a:p>
            <a:r>
              <a:rPr lang="en-US" dirty="0"/>
              <a:t>The application can be found/cloned at the following GitHub repository:</a:t>
            </a:r>
          </a:p>
          <a:p>
            <a:r>
              <a:rPr lang="en-US" dirty="0">
                <a:hlinkClick r:id="rId2"/>
              </a:rPr>
              <a:t>https://github.com/AJAX6255/st_marys_food_finder.git</a:t>
            </a:r>
            <a:endParaRPr lang="en-US" dirty="0"/>
          </a:p>
          <a:p>
            <a:r>
              <a:rPr lang="en-US" dirty="0"/>
              <a:t>Team Email:</a:t>
            </a:r>
          </a:p>
          <a:p>
            <a:r>
              <a:rPr lang="en-US" dirty="0">
                <a:hlinkClick r:id="rId3"/>
              </a:rPr>
              <a:t>allan.jackson6255@gmail.com</a:t>
            </a:r>
            <a:endParaRPr lang="en-US" dirty="0"/>
          </a:p>
          <a:p>
            <a:r>
              <a:rPr lang="en-US" dirty="0"/>
              <a:t>Cell Phone:</a:t>
            </a:r>
          </a:p>
          <a:p>
            <a:r>
              <a:rPr lang="en-US" dirty="0"/>
              <a:t>1(828)595-0825</a:t>
            </a:r>
          </a:p>
        </p:txBody>
      </p:sp>
    </p:spTree>
    <p:extLst>
      <p:ext uri="{BB962C8B-B14F-4D97-AF65-F5344CB8AC3E}">
        <p14:creationId xmlns:p14="http://schemas.microsoft.com/office/powerpoint/2010/main" val="24425722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67</TotalTime>
  <Words>323</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ST. Mary’s Food Finder Flutter App</vt:lpstr>
      <vt:lpstr>St. Mary’s App is intended to augment existing NPO Web Site</vt:lpstr>
      <vt:lpstr>App s/b compatible with both Android and iPhones</vt:lpstr>
      <vt:lpstr>App capabilities</vt:lpstr>
      <vt:lpstr>Future development/upgrades</vt:lpstr>
      <vt:lpstr>App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 Mary’s Food Finder Flutter App</dc:title>
  <dc:creator>Allan Jackson</dc:creator>
  <cp:lastModifiedBy>Allan Jackson</cp:lastModifiedBy>
  <cp:revision>8</cp:revision>
  <dcterms:created xsi:type="dcterms:W3CDTF">2020-02-01T22:23:45Z</dcterms:created>
  <dcterms:modified xsi:type="dcterms:W3CDTF">2020-02-01T23:30:46Z</dcterms:modified>
</cp:coreProperties>
</file>