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Career Pathway &amp; Talent Discovery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Bridging Aspirants &amp; Recruiters for Smarter Hiring</a:t>
            </a:r>
          </a:p>
          <a:p/>
          <a:p>
            <a:r>
              <a:t>SAP HackFest 2025</a:t>
            </a:r>
          </a:p>
          <a:p>
            <a:r>
              <a:t>Presented by: Ajay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Job seekers struggle to find structured learning paths.</a:t>
            </a:r>
          </a:p>
          <a:p>
            <a:r>
              <a:t>❌ Recruiters spend too much time filtering unqualified candidates.</a:t>
            </a:r>
          </a:p>
          <a:p>
            <a:r>
              <a:t>❌ Aspirants don’t know what to study for their dream company.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Connect aspirants with placed employees for guidance.</a:t>
            </a:r>
          </a:p>
          <a:p>
            <a:r>
              <a:t>✅ Provide custom learning paths based on job roles.</a:t>
            </a:r>
          </a:p>
          <a:p>
            <a:r>
              <a:t>✅ Allow recruiters to discover job-ready talent with validated progress.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For Aspirants:</a:t>
            </a:r>
          </a:p>
          <a:p>
            <a:r>
              <a:t>- Personalized learning paths.</a:t>
            </a:r>
          </a:p>
          <a:p>
            <a:r>
              <a:t>- Track progress with quizzes, projects, and mentor feedback.</a:t>
            </a:r>
          </a:p>
          <a:p>
            <a:r>
              <a:t>- Get job suggestions based on skill growth.</a:t>
            </a:r>
          </a:p>
          <a:p/>
          <a:p>
            <a:r>
              <a:t>💼 For Recruiters:</a:t>
            </a:r>
          </a:p>
          <a:p>
            <a:r>
              <a:t>- AI-driven talent discovery.</a:t>
            </a:r>
          </a:p>
          <a:p>
            <a:r>
              <a:t>- Notifications when X aspirants qualify.</a:t>
            </a:r>
          </a:p>
          <a:p>
            <a:r>
              <a:t>- Filter candidates by skills, projects, and mentor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Aspirants select a job role &amp; start a learning path.</a:t>
            </a:r>
          </a:p>
          <a:p>
            <a:r>
              <a:t>2️⃣ Placed employees guide them with resources.</a:t>
            </a:r>
          </a:p>
          <a:p>
            <a:r>
              <a:t>3️⃣ Progress is tracked with tests, projects &amp; mentor validation.</a:t>
            </a:r>
          </a:p>
          <a:p>
            <a:r>
              <a:t>4️⃣ When an aspirant reaches job readiness, recruiters get notified.</a:t>
            </a:r>
          </a:p>
          <a:p>
            <a:r>
              <a:t>5️⃣ Recruiters review profiles &amp; invite aspirants for interviews.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Not Just a Job Board – We prepare candidates for jobs.</a:t>
            </a:r>
          </a:p>
          <a:p>
            <a:r>
              <a:t>🔹 AI-Powered Matching – Connects recruiters with truly job-ready talent.</a:t>
            </a:r>
          </a:p>
          <a:p>
            <a:r>
              <a:t>🔹 Mentor-Driven Learning – Real employees help aspirants succeed.</a:t>
            </a:r>
          </a:p>
          <a:p>
            <a:r>
              <a:t>🔹 Personalized Roadmaps – No 'one-size-fits-all' approach.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Coming Soon:</a:t>
            </a:r>
          </a:p>
          <a:p>
            <a:r>
              <a:t>- AI-powered career recommendations.</a:t>
            </a:r>
          </a:p>
          <a:p>
            <a:r>
              <a:t>- Referral opportunities for top-performing aspirants.</a:t>
            </a:r>
          </a:p>
          <a:p>
            <a:r>
              <a:t>- Company-specific learning paths.</a:t>
            </a:r>
          </a:p>
          <a:p>
            <a:r>
              <a:t>- Community-based peer learning &amp; hackathons.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Thank You!</a:t>
            </a:r>
          </a:p>
          <a:p>
            <a:r>
              <a:t>💡 Contact Info / Social Handles</a:t>
            </a:r>
          </a:p>
          <a:p>
            <a:r>
              <a:t>💬 Open for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