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custDataLst>
    <p:tags r:id="rId19"/>
  </p:custDataLst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tags" Target="tags/tag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4307" name="Shape 419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4308" name="Google Shape;4194308;p1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4194309" name="Google Shape;419430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94310" name="Google Shape;419431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94311" name="Google Shape;4194311;p1"/>
          <p:cNvSpPr/>
          <p:nvPr/>
        </p:nvSpPr>
        <p:spPr>
          <a:xfrm>
            <a:off x="3752851" y="1190627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4312" name="Google Shape;4194312;p1"/>
          <p:cNvSpPr/>
          <p:nvPr/>
        </p:nvSpPr>
        <p:spPr>
          <a:xfrm>
            <a:off x="3800475" y="5229227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4313" name="Google Shape;4194313;p1"/>
          <p:cNvSpPr txBox="1"/>
          <p:nvPr>
            <p:ph type="ctrTitle"/>
          </p:nvPr>
        </p:nvSpPr>
        <p:spPr>
          <a:xfrm>
            <a:off x="2209800" y="191771"/>
            <a:ext cx="99822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1" lang="en-IN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 sz="44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400">
              <a:solidFill>
                <a:srgbClr val="C00000"/>
              </a:solidFill>
            </a:endParaRPr>
          </a:p>
        </p:txBody>
      </p:sp>
      <p:sp>
        <p:nvSpPr>
          <p:cNvPr id="4194314" name="Google Shape;4194314;p1"/>
          <p:cNvSpPr txBox="1"/>
          <p:nvPr>
            <p:ph idx="12" type="sldNum"/>
          </p:nvPr>
        </p:nvSpPr>
        <p:spPr>
          <a:xfrm>
            <a:off x="10160000" y="5568741"/>
            <a:ext cx="1016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975">
            <a:spAutoFit/>
          </a:bodyPr>
          <a:lstStyle/>
          <a:p>
            <a:pPr indent="0" lvl="0" marL="381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94315" name="Google Shape;41943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7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4316" name="Google Shape;4194316;p1"/>
          <p:cNvSpPr txBox="1"/>
          <p:nvPr/>
        </p:nvSpPr>
        <p:spPr>
          <a:xfrm>
            <a:off x="2819399" y="3004186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NAME:  AJAY M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 NO: 2213111042002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DEPARTMENT: B.COM(corporate secretaryship)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COLLEGE: GOVERNMENT ARTS COLLEAGE NANDANAM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 ID :  662AC8C69FA3A5CA0254B539DC40DFEB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84969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448035"/>
            <a:ext cx="2437131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40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U</a:t>
            </a:r>
            <a:r>
              <a:rPr dirty="0" spc="-40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589212" y="1162992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33399" y="621493"/>
            <a:ext cx="8534400" cy="150706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  <a:noFill/>
        </p:spPr>
        <p:txBody>
          <a:bodyPr/>
          <a:p>
            <a:r>
              <a:rPr dirty="0" lang="en-US">
                <a:solidFill>
                  <a:srgbClr val="000000"/>
                </a:solidFill>
              </a:rPr>
              <a:t>PROJECT TITLE</a:t>
            </a:r>
            <a:endParaRPr dirty="0" lang="en-US">
              <a:solidFill>
                <a:srgbClr val="000000"/>
              </a:solidFill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85305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804988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3678" y="32332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3334139" y="2405059"/>
            <a:ext cx="6723872" cy="17678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3203199467"/>
  <p:tag name="ppt/slideLayouts/slideLayout1.xml" val="783147621"/>
  <p:tag name="ppt/slideLayouts/slideLayout2.xml" val="3953175935"/>
  <p:tag name="ppt/slideLayouts/slideLayout3.xml" val="3324847774"/>
  <p:tag name="ppt/slideLayouts/slideLayout4.xml" val="303344559"/>
  <p:tag name="ppt/slideLayouts/slideLayout5.xml" val="922344036"/>
  <p:tag name="ppt/slideLayouts/slideLayout6.xml" val="2167698489"/>
  <p:tag name="ppt/slideLayouts/slideLayout7.xml" val="1124084112"/>
  <p:tag name="ppt/slideLayouts/slideLayout8.xml" val="2923663801"/>
  <p:tag name="ppt/slideLayouts/slideLayout9.xml" val="1631781025"/>
  <p:tag name="ppt/slideLayouts/slideLayout10.xml" val="717325092"/>
  <p:tag name="ppt/slideLayouts/slideLayout11.xml" val="3168108909"/>
  <p:tag name="ppt/slideLayouts/slideLayout12.xml" val="2077602717"/>
  <p:tag name="ppt/slideLayouts/slideLayout13.xml" val="157273836"/>
  <p:tag name="ppt/slideLayouts/slideLayout14.xml" val="516141281"/>
  <p:tag name="ppt/slideLayouts/slideLayout15.xml" val="27188908"/>
  <p:tag name="ppt/slideLayouts/slideLayout16.xml" val="2848273336"/>
  <p:tag name="ppt/slideLayouts/slideLayout17.xml" val="1719434384"/>
  <p:tag name="ppt/slideMasters/slideMaster1.xml" val="856427349"/>
  <p:tag name="ppt/theme/theme1.xml" val="1420220378"/>
  <p:tag name="ppt/notesMasters/notesMaster1.xml" val="3823364980"/>
  <p:tag name="ppt/theme/theme2.xml" val="2648431411"/>
  <p:tag name="ppt/notesSlides/notesSlide1.xml" val="1856528763"/>
  <p:tag name="ppt/media/image1.png" val="2178370268"/>
  <p:tag name="ppt/slides/slide2.xml" val="1481274762"/>
  <p:tag name="ppt/slides/slide3.xml" val="2517032875"/>
  <p:tag name="ppt/slides/slide4.xml" val="2915234573"/>
  <p:tag name="ppt/media/image2.png" val="531676360"/>
  <p:tag name="ppt/slides/slide5.xml" val="3655474026"/>
  <p:tag name="ppt/media/image3.png" val="412489920"/>
  <p:tag name="ppt/slides/slide6.xml" val="2184335000"/>
  <p:tag name="ppt/media/image4.png" val="1600968154"/>
  <p:tag name="ppt/slides/slide7.xml" val="2541006750"/>
  <p:tag name="ppt/media/image5.jpeg" val="3228451531"/>
  <p:tag name="ppt/slides/slide8.xml" val="1722383020"/>
  <p:tag name="ppt/notesSlides/notesSlide2.xml" val="24089948"/>
  <p:tag name="ppt/slides/slide9.xml" val="2756972861"/>
  <p:tag name="ppt/media/image6.jpeg" val="3400441829"/>
  <p:tag name="ppt/slides/slide10.xml" val="1512687888"/>
  <p:tag name="ppt/media/image7.png" val="939215690"/>
  <p:tag name="ppt/slides/slide11.xml" val="3052978747"/>
  <p:tag name="ppt/charts/chart1.xml" val="1026692545"/>
  <p:tag name="ppt/charts/style1.xml" val="3635537250"/>
  <p:tag name="ppt/charts/colors1.xml" val="1465886685"/>
  <p:tag name="ppt/slides/slide12.xml" val="1017521559"/>
  <p:tag name="ppt/charts/chart2.xml" val="4271086742"/>
  <p:tag name="ppt/charts/style2.xml" val="3635537250"/>
  <p:tag name="ppt/charts/colors2.xml" val="1465886685"/>
  <p:tag name="ppt/slides/slide13.xml" val="1263323268"/>
</p:tagLst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