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 Evaluation and 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Reusable Water Bottle with Built-in Filter</a:t>
            </a:r>
          </a:p>
          <a:p>
            <a:r>
              <a:t>Prepared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Chosen: Reusable Water Bottle with Built-in Filter</a:t>
            </a:r>
          </a:p>
          <a:p/>
          <a:p>
            <a:r>
              <a:t>Features and Uses:</a:t>
            </a:r>
          </a:p>
          <a:p>
            <a:r>
              <a:t>- Filters water on the go</a:t>
            </a:r>
          </a:p>
          <a:p>
            <a:r>
              <a:t>- Reduces plastic waste</a:t>
            </a:r>
          </a:p>
          <a:p>
            <a:r>
              <a:t>- Convenient for outdoor activities and travel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filter effectively removes impurities from water, making it drinkable.</a:t>
            </a:r>
          </a:p>
          <a:p>
            <a:r>
              <a:t>2. The bottle is lightweight and easy to carry.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 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Cleaning the mouthpiece is difficult, leading to potential hygiene issues.</a:t>
            </a:r>
          </a:p>
          <a:p>
            <a:r>
              <a:t>4. Instructions for replacing the filter are not clear.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Feedback:</a:t>
            </a:r>
          </a:p>
          <a:p>
            <a:r>
              <a:t>- Lightweight and eco-friendly.</a:t>
            </a:r>
          </a:p>
          <a:p>
            <a:r>
              <a:t>- Effectively filters water.</a:t>
            </a:r>
          </a:p>
          <a:p/>
          <a:p>
            <a:r>
              <a:t>Negative Feedback:</a:t>
            </a:r>
          </a:p>
          <a:p>
            <a:r>
              <a:t>- Mouthpiece gets clogged frequently.</a:t>
            </a:r>
          </a:p>
          <a:p>
            <a:r>
              <a:t>- Instructions for filter replacement are unclear.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Mouthpiece clogs frequently, making it difficult to drink.</a:t>
            </a:r>
          </a:p>
          <a:p>
            <a:r>
              <a:t>2. Users struggle to replace the filter due to unclear instructions.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Redesign the mouthpiece to make it easier to clean, such as using detachable parts.</a:t>
            </a:r>
          </a:p>
          <a:p>
            <a:r>
              <a:t>2. Provide clear, visual, or video instructions for filter replacement.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reusable water bottle with a built-in filter is an innovative product that promotes sustainability. However, addressing the identified challenges, such as mouthpiece cleaning and clear instructions, will significantly enhance user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