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8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
	<Relationship Id="rId3" Type="http://schemas.openxmlformats.org/officeDocument/2006/relationships/printerSettings" Target="printerSettings/printerSettings1.bin"/>
	<Relationship Id="rId4" Type="http://schemas.openxmlformats.org/officeDocument/2006/relationships/presProps" Target="presProps.xml"/>
	<Relationship Id="rId5" Type="http://schemas.openxmlformats.org/officeDocument/2006/relationships/viewProps" Target="viewProps.xml"/>
	<Relationship Id="rId6" Type="http://schemas.openxmlformats.org/officeDocument/2006/relationships/theme" Target="theme/theme1.xml"/>
	<Relationship Id="rId7" Type="http://schemas.openxmlformats.org/officeDocument/2006/relationships/tableStyles" Target="tableStyles.xml"/>
	<Relationship Id="rId1" Type="http://schemas.openxmlformats.org/officeDocument/2006/relationships/slideMaster" Target="slideMasters/slideMaster1.xml"/>
	<Relationship Id="rId8" Type="http://schemas.openxmlformats.org/officeDocument/2006/relationships/slide" Target="slides/slide1.xml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image.jpeg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396240"/>
            <a:ext cx="6972300" cy="9273540"/>
          </a:xfrm>
          <a:prstGeom prst="rect">
            <a:avLst/>
          </a:prstGeom>
        </p:spPr>
      </p:pic>
      <p:sp>
        <p:nvSpPr>
          <p:cNvPr id="1" name="TextBox 1"/>
          <p:cNvSpPr txBox="1"/>
          <p:nvPr/>
        </p:nvSpPr>
        <p:spPr>
          <a:xfrm>
            <a:off x="6647165" y="1446816"/>
            <a:ext cx="170071" cy="234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50" spc="10" b="1" dirty="0">
                <a:solidFill>
                  <a:srgbClr val="0f0e0c"/>
                </a:solidFill>
                <a:latin typeface="Arial"/>
                <a:ea typeface="Arial"/>
              </a:rPr>
              <a:t>gs:</a:t>
            </a:r>
            <a:r>
              <a:rPr lang="en-US" altLang="zh-CN" sz="150" b="1" dirty="0">
                <a:solidFill>
                  <a:srgbClr val="0f0e0c"/>
                </a:solidFill>
                <a:latin typeface="Arial"/>
                <a:ea typeface="Arial"/>
              </a:rPr>
              <a:t>//</a:t>
            </a:r>
          </a:p>
        </p:txBody>
      </p:sp>
      <p:sp>
        <p:nvSpPr>
          <p:cNvPr id="2" name="TextBox 2"/>
          <p:cNvSpPr txBox="1"/>
          <p:nvPr/>
        </p:nvSpPr>
        <p:spPr>
          <a:xfrm>
            <a:off x="6203399" y="1859609"/>
            <a:ext cx="155565" cy="155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0" spc="5" b="1" dirty="0">
                <a:solidFill>
                  <a:srgbClr val="0f0e0c"/>
                </a:solidFill>
                <a:latin typeface="Arial"/>
                <a:ea typeface="Arial"/>
              </a:rPr>
              <a:t>gs</a:t>
            </a:r>
            <a:r>
              <a:rPr lang="en-US" altLang="zh-CN" sz="100" b="1" dirty="0">
                <a:solidFill>
                  <a:srgbClr val="0f0e0c"/>
                </a:solidFill>
                <a:latin typeface="Arial"/>
                <a:ea typeface="Arial"/>
              </a:rPr>
              <a:t>://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Lighten PDF Converter Master</dc:creator>
  <cp:lastModifiedBy>Lighten PDF Converter Master</cp:lastModifiedBy>
  <cp:revision>1</cp:revision>
  <dcterms:created xsi:type="dcterms:W3CDTF">2012-06-15T16:23:20Z</dcterms:created>
  <dcterms:modified xsi:type="dcterms:W3CDTF">2012-06-15T16:22:37Z</dcterms:modified>
</cp:coreProperties>
</file>